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70" r:id="rId5"/>
    <p:sldId id="271" r:id="rId6"/>
    <p:sldId id="272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4.20712" units="1/cm"/>
          <inkml:channelProperty channel="Y" name="resolution" value="44.39306" units="1/cm"/>
          <inkml:channelProperty channel="T" name="resolution" value="1" units="1/dev"/>
        </inkml:channelProperties>
      </inkml:inkSource>
      <inkml:timestamp xml:id="ts0" timeString="2021-01-07T13:10:30.32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15329 17983 0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4.20712" units="1/cm"/>
          <inkml:channelProperty channel="Y" name="resolution" value="44.39306" units="1/cm"/>
          <inkml:channelProperty channel="T" name="resolution" value="1" units="1/dev"/>
        </inkml:channelProperties>
      </inkml:inkSource>
      <inkml:timestamp xml:id="ts0" timeString="2021-01-07T13:15:37.13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2679 9872 0,'-25'-25'265,"0"1"-249,0 24-1,-24-50-15,-1 25 16,25 0 0,1 25-1,-1 0-15,0 0 32,0 0-17,0 0 1,1 0-1,-1 0 1,0 0 0,0 0 31,0 25 31,25 0-78,0 0 15,0 0 1,0 24-16,0-24 16,0 0-16,0 0 15,0 24 1,0 1-16,0-25 15,0 24 1,0 1-16,0 24 16,0-49-1,0 25-15,0-25 16,0-1 0,0 1-1,0 0 1,0 0-16,0 0 15,0-1 1,0 1-16,0 25 16,0-1-16,0 1 15,0-25 1,0 0-16,0-1 16,0 1-1,0 25-15,0-25 16,0 24-1,0-24 17,0 0-17,0 0 17,0-1-17,25-24 1,-25 25 15,0 0-15,25-25-1,-25 25-15</inkml:trace>
  <inkml:trace contextRef="#ctx0" brushRef="#br0" timeOffset="1364.59">2084 10492 0,'24'0'125,"26"0"-125,0 0 16,-1 0-16,26 0 16,-1 0-1,-24 0-15,-26 0 16,1 0-1,0 0-15,0 0 32,0 0-32,-1 0 62</inkml:trace>
  <inkml:trace contextRef="#ctx0" brushRef="#br0" timeOffset="2842.81">3225 9773 0,'-25'25'172,"0"0"-172,0-1 16,-24 51-1,24-50-15,0-1 16,25 1 0,-25 0-1,25 0-15,-25 0 31,25 0-31,-24-1 16,24 1 0,-25 25-1,25-25 1,0-1-16,-25 26 16,25-25-1,-25-25-15,25 49 16,0-24-1,0 0 1,0 0-16,0 24 16,0 1-1,0-25-15,0 0 16,0 24 0,0-24-16,25 0 31,-25 0-31,0-1 15,0 1 1,25-25 0,-25 25-1,0 0 1,25-25 15,-25 25 0,24-25-15,1 0 15,-25 24-15,25-24 15,-25 25-31,25-25 16,-25 25-16,25-25 15,-25 25 1</inkml:trace>
  <inkml:trace contextRef="#ctx0" brushRef="#br0" timeOffset="4148.99">3299 10145 0,'25'0'109,"0"0"-109,24 0 16,-24 0 0,0 0-16,24 0 15,1 0 1,0 0 0,-26 50-16,26 24 15,0-24 1,-25-1-16,24 1 15,-24 0 1,0-26-16,0 26 16,-25-25-1,24 0-15,1-1 16,0 1 0,0 0-1,-25 0 1,25-25-16,-1 0 15,-24 25 1,25-1-16,0 1 16,0-25 15,0 25-31,-1-25 31,-24 25-31,25-25 16</inkml:trace>
  <inkml:trace contextRef="#ctx0" brushRef="#br0" timeOffset="5405.09">4018 10096 0,'-24'24'94,"-1"-24"-79,25 25-15,-50 0 16,50 25-1,-25-26-15,1 1 16,24 25-16,-25-25 16,0-1-1,25 1 1,-25 0 0,25 0-16,0 24 15,-25-24 1,1 25-16,-1-1 15,25-24 1,0 0-16,-25 0 16,25 0 15,-25-25 0,25 24-31,0 1 47,-25-25-31,25 25-1,0 0 17,-25-25-17,25 25 1,-24-1-1,24 1 17,-25-25-17</inkml:trace>
  <inkml:trace contextRef="#ctx0" brushRef="#br0" timeOffset="7277.8">4341 9798 0,'0'-25'78,"0"0"-15,0 75 140,0-25-188,25 24-15,-1 1 16,1-25 0,-25-1-1,0 1-15,25 25 31,-25-25-15,25 49 0,0-74-16,-25 25 15,0 25 1,24-50-16,-24 24 16,25 26-1,-25-25 1,0 0-1,0-1 1,0 26-16,25-25 16,-25 0-1,0-1-15,0 1 16,0 25 0,0-25-16,0 24 31,0-24-16,0 25-15,0-26 32,0 26-17,0-25 1,0 0 15,-25-1-15,25 1-1,0 0 17,-25 0-32,25 0 15,-24-25 1,24 24-16,0 1 16,-25 0 15,25 0 16,-25-25-16,0 25 0,25-1-15</inkml:trace>
  <inkml:trace contextRef="#ctx0" brushRef="#br0" timeOffset="8644.64">5085 10269 0,'50'0'125,"-1"0"-110,26 0-15,49 0 16,-25 0 0,-25 0-16,-24 0 15,-1 0-15,26 0 16,-50 0-1,-1 0 17,1 0-1,0 0-31,0 0 47</inkml:trace>
  <inkml:trace contextRef="#ctx0" brushRef="#br0" timeOffset="10356.53">5085 10616 0,'50'0'157,"-26"0"-142,26 0 1,-25 0-16,24 0 15,-24 0 17,0 0-17,0 0 1,0 0 0,-1 0 46,1 0 32,0 0-47,0 0-32,0 0 17,-1 0 14,1 0 17,0 0-47,0 0 30,0 0 1</inkml:trace>
  <inkml:trace contextRef="#ctx0" brushRef="#br0" timeOffset="79213.73">6573 9872 0,'0'25'109,"-25"-25"-109,-24 50 16,49-26-1,-75 26-15,51 0 16,-1-25 0,-50 24-16,51 26 15,-26-51 1,50 1-16,-25 0 31,25 0-15,-25 0-1,25-1-15,-24 1 16,24 0-16,0 25 16,-25-1-1,25-24 16,0 0-31,0 0 32,0-1-17,0 1 1,0 0 0,25 0 15,-1 0-31,1-25 15,25 24 1,-25-24-16,-1 25 16,26-25-1,0 0-15,-26 0 16,1 0 0,0 0-1,0 0 16,0 0-31,-1 0 16,1 0 0,-25-25-1,25 25 1,-25-24-16,25 24 16,0-25-1,-1 0 16,-24 0-15,0 0 0,0-24-16,0-1 15,0 1 1,0 24-16,0-25 16,0 1-1,0 24 1,0 0 15,0 0-31,0 0 16,0 1-1,0-1 17,-24 25-32,24-25 15,0 0 1,-25 25-16,0-25 15,25 1 17,-25 24-17,25-25 1,0 0 15,-25 25 0,25-25 16,-24 25-15,24-25 14,-25 25-30,25-25 31,0 1 0</inkml:trace>
  <inkml:trace contextRef="#ctx0" brushRef="#br0" timeOffset="105206.22">7243 10071 0,'0'25'125,"0"-1"-78,0 1-16,0 0-15,0 0-1,0 0 1,25-25-1,-25 24 1,0 1 0,0 0-1,0 0 17,0 0-1,0-1 0,0 1 0,0 0-15,0 0 0,25-25-1,-25 49-15,0-24 31,0 0-15,0 0 0,0 0 15,0-1-15,0 1 46,0 0 16,24 0-31,-24 0-16</inkml:trace>
  <inkml:trace contextRef="#ctx0" brushRef="#br0" timeOffset="107128.34">7020 10418 0,'25'0'125,"-1"-25"-125,1 25 16,0 0 0,0 0-1,0 0 1,-1 0 15,1 0 0,0 0 1,0 0-1,0 0 0,-1 0 0,1 0 32,0 0-48,0 0 48,0 0-32,-1 0 16,1 0-31,0 0 62,0 0 78</inkml:trace>
  <inkml:trace contextRef="#ctx0" brushRef="#br0" timeOffset="112767.79">8161 10418 0,'25'0'156,"24"0"-125,1 0-31,-1 0 16,26 0-16,-26 0 16,1 0-1,-25 0-15,24 0 16,1 0-1,-25 0-15,0 0 16,-1 0 0,1 0-16,0 0 31,0 0-31,0 0 31,-1 0-31,1 0 16,0 0-16,0 0 31,0 0-31,-1 0 16,1 0-1,0 0 1,0 0 0,0 0-1,0 0 1,-1 0-1,1 0 1,0 0 0,0 0 15,0 0-15,-1 0-16,1 0 15,0 0 1,0 25-1,0-25 1,-1 0 0,1 0-1,0 0 1,25 0-16,-26 0 16,1 0-1,0 0 1,0 0-16,0 0 15,-1 0 1,1 0-16,25 0 31,-25 0-31,24 0 32,-24 0-17,0 0 1,0 0 15,-1 0-31,1 0 16,0 0-1,0 0 1,0 0 0,-1 0-1,1 0 16,0 0-31,0 0 32,0 0-1,0 25-31,-1-25 16,26 0-1,0 0-15,-26 0 16,26 0-16,-25 0 15,49 0 1,1 0-16,-26 0 16,1 0-1,-1 0-15,26 0 16,-26 0 0,26 0-16,-26 0 15,1 0 1,24 24-16,-49-24 15,0 0-15,0 0 16,0 0 0,-1 0-16,1 0 15,0 0 1,0 0-16,0 0 312,24 0-296,1 0 0,49 0-16,0 0 15,-24 0 1,24 0-16,50 0 16,-50 0-1,-25 0-15,26 0 16,-26 0-1,1-24-15,-26 24 16,1 0 0,-1 0-16,-24 0 15,50 0-15,-26 0 16,-24 0 0,0 0-16,0 0 15,24 0 1,-24 0-16,49 24 15,-24-24 1,0 0-16,-26 25 16,1-25-1,25 0-15,-25 0 16,-1 0 0,26 25-16,0-25 15,-1 25-15,-24-25 16,50 0-1,-26 25-15,1-25 16,-25 0 0,-1 0-16,26 0 15,0 0 1,-26 0-16,1 0 16,50 0-1,-51 0-15,1 0 16,0 0-1,0 0-15,0 0 16,-1 0 0,51 0-16,-50 0 15,24 0-15,1 0 16,-25 0 0,24 0-16,-24 0 15,0-25 1,49 25-16,-49 0 15,25-25 1,-1 0-16,1 0 16,24 25-1,-24 0-15,-25-24 16,24-1-16,1 25 16,-25 0-1,0 0-15,-25-25 16,24 25-1,1 0 95,0 0-95,0 0 1,0 0 0,24 0-1,-24 0 17,0 0-17,24 0 1,-24 0 15,0 0 16,0 0-16,0 0 0,-1 0 1,1 0-1,0 0 813,0 0-829,24 0-15,26 25 16,-26-25 0,1 0-16,-25 0 15,25 25 1,-26-25-16,26 0 31,-25 0-15,0 0 15,-1 0 0,1 0 0,0 0 63</inkml:trace>
  <inkml:trace contextRef="#ctx0" brushRef="#br0" timeOffset="120724.9">8186 9302 0,'0'25'547,"0"24"-531,0-24 0,0 25-16,0-26 15,0 1-15,0 0 16,0 25-1,0-26 17,0 1-17,0 0 1,0 0 0,0 0 15,0-1 0,0 1 16,0 0-31,0 0 15,0 0 0,0-1-15,0 1-1,0 0 1,0 0 15,0 0 0,0-1 16,0 1-31,0 0 0,0 0 15,24-25 0,-24 25-15,0 0 31</inkml:trace>
  <inkml:trace contextRef="#ctx0" brushRef="#br0" timeOffset="121606.12">8458 10071 0</inkml:trace>
  <inkml:trace contextRef="#ctx0" brushRef="#br0" timeOffset="125615.01">8682 9327 0,'24'0'188,"1"0"-173,0 0 1,25 0-1,-26 0 17,1 0-17,0 0 1,0 0 31,0 0 47,-1 0-48,1 0 17,-25 24 93,0 1-156,0 0 16,0 0-1,0 0-15,0 24 16,0-24-16,0 25 16,0-26-1,0 26-15,0-25 16,0 24 0,0-24 15,0 0-31,0 0 15,0 24 1,0-24 0,0 0-1,0 0 1,0 0 0,0-1 30,0 1-46,0 0 16,25-25 0,-25 25-1,0 0 17,25-25-17,-25 25 32</inkml:trace>
  <inkml:trace contextRef="#ctx0" brushRef="#br0" timeOffset="127061.12">8806 9748 0,'24'0'94,"1"0"-63,0 0-15,0 0 0,0 0-1,-1 0 1,1 0 15,0 0-15,0 0 15,0 0 0,0 0 16</inkml:trace>
  <inkml:trace contextRef="#ctx0" brushRef="#br0" timeOffset="130745.98">9649 9327 0,'-25'0'156,"0"0"-140,1 0 15,-1 0-31,0 0 47,0 0 0,0 0 31,25 24-78,-24-24 31,24 25 1,0 0-1,-25 0-15,25 0 15,0-1 0,0 1-15,0 0-1,0 0 48,25-25 46,-25 25-109,24-25 16,1 0-1,0 0 17,0 0-17,0 0-15,-1 0 32,1 0-1,0 0-16,0 0 1,0 0 31,-1-25-31,1 25-1,0 0 16,-25-25 126,0 0-142,0 0 17,0 1-1,0-1 47,0 0-31,-25 25-32,0 0 17,25-25-1,-24 25-15,-1 0-1,0 0 16,0 0-15</inkml:trace>
  <inkml:trace contextRef="#ctx0" brushRef="#br0" timeOffset="132577.63">9798 9426 0,'0'25'63,"0"-1"-48,0 1 1,0 0 0,0 0-1,0 0 1,0-1 0,0 1 15,0 0 0,0 0 16,0 0-47,0-1 31,0 1 16,0 0-31,0 0-1,0 0 17,0-1-17,0 1 1,0 0 15,0 0-15,0 0-1,0-1 1,0 1 15,0 0 0,0 0 32,0 0 46</inkml:trace>
  <inkml:trace contextRef="#ctx0" brushRef="#br0" timeOffset="135078.76">10120 9401 0,'0'50'141,"0"-1"-125,0-24-16,0 0 15,0 24 1,0 1-16,0 0 16,0-26-1,0 1-15,0 25 16,0-25-1,0-1-15,0 26 16,0-25 0,0 0-16,0-1 15,0 1 1,0 0 0,0 0-1,0 0 16,0 0 16,0-1 31,25-24-46,-25 25-17</inkml:trace>
  <inkml:trace contextRef="#ctx0" brushRef="#br0" timeOffset="137660.76">10319 9376 0,'25'0'110,"-1"0"-110,1 0 31,25 0 0,-25 0-15,-1 0-1,1 0 1,0 0-16,0 0 31,0 0 1,-1 0 30,-24 25 110,0 0-172,0 0 16,0 24-16,0 26 15,0-1 1,0 25-16,-24-24 15,24-1 1,0-24-16,0-26 16,0 1-1,0 0-15,0 25 32,0-25-17,0 24 1,0-24-1,0 0 1,0 0 31,0-1-16</inkml:trace>
  <inkml:trace contextRef="#ctx0" brushRef="#br0" timeOffset="138854.51">10492 9823 0,'25'0'171,"0"0"-155,0 0 31,0 0 47</inkml:trace>
  <inkml:trace contextRef="#ctx0" brushRef="#br0" timeOffset="146638.54">10864 9376 0,'0'25'219,"0"0"-203,0 0 15,0-1-16,0 1 1,0 0-16,0 0 31,0 0-31,0-1 16,0 1 15,0 0 0,0 25-15,0-26 0,0 1 31,0 0-16,25-25 453,0 0-437,-25-25 0,25 25-47,0-25 31,-1 1-15,1 24-1,0-25 1,25 0 0,-26 25-1,1 0 1,0 0 0,-25-25-16,25 25 15,0 0 16,0 0-15,-1 0 15,1 0 1,0 0-1,-25 25 16,0 0-16,0 0-15,0-1-1,0 1 16,0 0-15,0 0 0,0 0-1,0-1 17,0 1-17,0 0 1,-25-25 15,25 25-31,-25 0 31,1-1-15,-1 1 0,25 0 15,-25-25-16,25 25 1,-25-25 0,0 0-1,25 25 1,-25-25 0,1 25-1,-1-25-15,0 0 16,0 0 15,25 24-15,-25-24-1,1 0 17,-1 0-32,0 0 31,25 25-16,-25-25 1,0 0 15,1 0-15,-1 0 46</inkml:trace>
  <inkml:trace contextRef="#ctx0" brushRef="#br0" timeOffset="147975.51">10914 9327 0,'25'0'94,"0"0"-48,-1 0-14,1 0-1,0 0-31,0 0 31,0 0-15,-1 0 46,1 0-15</inkml:trace>
  <inkml:trace contextRef="#ctx0" brushRef="#br0" timeOffset="153166.51">11757 9426 0,'-24'0'187,"-1"0"-124,0 0-17,0 0 33,0 0-33,25 25-14,-24-25-1,24 24 0,-25 1 32,0 0-48,25 0 1,-25-25 0,25 25-16,0-1 31,-25 1-31,25 0 31,0 0 32,0 0 15,25-25-47,0 0 0,0 0-15,0 0 15,-1 0 32,1 0-32,0 0 0,0 0-31,0 0 31,-1 0 47,1-25 1,0 25-33,-25-25 48,0 0-63,0 0-31,0 1 32,0-1-1,0 0 31,0 0-30,0 0 61,-25 25 32,25-24-78,0-1 31,-25 25 141,25 25-188,0-1-15,0 1 15,0 0-15,0 0 0,0 0 15,0-1-16,0 1 1,0 0 0,0 0-1,0 0 17,0-1-32,0 1 31,0 0 0,0 0 0,0 0 1,0-1-17,0 1 32,0 0 0,0 0 0,0 0-16,0-1 16,25-24-31,-25 25-1,25 0 16,-25 0 1,0 0-1,0 0 31,0-1 17,0 1 46</inkml:trace>
  <inkml:trace contextRef="#ctx0" brushRef="#br0" timeOffset="154939.51">12204 9872 0,'25'0'125,"24"0"-93,1 0-32,-25 0 15,0 0 1,-1 0-16,1 0 15,0 0 1,0 0-16,24 0 16,-24 0-1,0 0-15,0 0 32,0 0-17,-1 0 1,1 0 93</inkml:trace>
  <inkml:trace contextRef="#ctx0" brushRef="#br0" timeOffset="163561.24">13593 9401 0,'-25'0'188,"0"25"-157,1 24-15,-1-49-16,25 25 15,-25-25 1,25 25-16,-25 25 31,25-26-15,0 1-16,0 0 15,-25-25 1,25 50-16,0-26 16,0 1-1,-24 0 1,24 0 0,0 24-1,0-24 1,0 25-1,0-25 1,0-1-16,0 1 16,0 0-1,0 0 1,0 0 0,24 0-1,1-1 16,25 1-31,-25-25 16,24 25 0,1-25-16,-25 0 15,-1 0 1,1 0-16,25 0 16,-25 0-1,-1 0-15,1 0 16,0 0-16,0-25 15,0 25 1,-1-49-16,1 49 16,0-75-1,0 50-15,0 0 16,-25-24 0,0 24-1,0 0 1,0 0-16,0 1 15,0-1 17,0 0-17,0 0 1,-25 0 0,25 1-1,-50 24-15,50-25 16,-49 25-1,49-25-15,-25 25 16,0-25 0,0 25-16,0-25 15,-24 25 1,24-24 0,0 24-16,0 0 31,1-25-31,-1 25 15,0 0 17,0 0-17,25-25-15,-25 25 32,1 0-17,24-25 1,-25 25 15,0 0 47</inkml:trace>
  <inkml:trace contextRef="#ctx0" brushRef="#br0" timeOffset="-140389.18">10120 10790 0,'-24'0'172,"-1"0"-126,0 0 1,0 0-31,0 0 0,0 0 15,1 0-16,-1 0 1,25 25 0,-25-25-1,25 25 17,-25-25-17,0 24 1,25 1-1,-24 0-15,-1 0 16,0 0 0,25-1-1,-25-24 1,25 25 0,0 0-1,-25-25 1,25 25-16,0 0 15,0-1 1,0 1 0,0 0-1,0 0-15,0 0 16,0 0 0,0-1-1,0 1 1,0 0-1,0 0 17,0 0-32,25-25 15,-25 24 1,25-24-16,0 0 16,-25 25-1,25-25-15,-1 0 31,1 0-15,0 0-16,0 0 31,0 0 1,-1 0-17,1 0 1,0 0-1,25 0 1,-25-25 0,-1 1-1,1-1 1,-25 0 15,25 25-31,-25-25 31,25 25-31,-25-25 63,0 1-47,0-1-1,0 0 1,0 0 15,-25 0-15,0 25-1,0-25 17,1 1-1,-1 24-31,0 0 31,-25 0-15,25 0 15,1 0 0,-1 0 16,0 0-31,0 0 77,0 0-61,1 0-17,-1 24 1,0-24 0,25 25 15,-25-25-16,25 25 142</inkml:trace>
  <inkml:trace contextRef="#ctx0" brushRef="#br0" timeOffset="-138467.83">10567 11137 0,'25'0'171,"-1"0"-139,1 0-17,0 0 1,0 0 0,0 0 30,-1 0-30,1 0 15,0 0-15,0 0 15,0 0 47,-1 0-31,1 0-16,0 0 63</inkml:trace>
  <inkml:trace contextRef="#ctx0" brushRef="#br0" timeOffset="-134196.6">11559 10889 0,'0'25'172,"0"0"-172,0 0 31,0-1-31,0 1 32,0 0-1,0 0-15,0 0-16,0-1 15,0 1 1,0 0 15,0 0 32,0 0-63,0 0 46,0-1 1,0 1-31,0 0 0,0 0 15,0 0-16,0-1 17,0 1-32,0 0 47,0 0 15,0 0-31,0-1 16,0 1-31,0 0 31,0 0-16</inkml:trace>
  <inkml:trace contextRef="#ctx0" brushRef="#br0" timeOffset="-119419.34">16842 9500 0,'-24'0'156,"24"25"-93,-25-25-48,0 0-15,25 25 16,-25 0 0,25-1-1,-25 1 1,25 0-1,-24 0 1,24 0 0,-25-1-1,25 1-15,-25 0 16,25 0 0,0 0-1,-25-25 1,25 24-16,0 1 31,-25 0-31,25 0 16,0 0-1,-24-1 1,24 1 0,0 0-1,0 0 16,0 0-15,0 0 0,0 24-16,0-24 15,0 25 1,0-26 0,0 1-1,0 0 1,0 0-16,0 0 31,0-1-31,0 1 16,0 0-1,0 0 17,0 0-32,24-25 15,-24 24 1,25-24-1,-25 25 1,0 0 15,25-25-15,-25 25-16,0 0 31,25-25 0,-25 24-31,25 1 47,-25 0-47,0 0 32,24-25-32,-24 25 15,25-25 1,-25 24-16,0 1 15,25 0 1,-25 0 15,25-25-15,-25 25 0,25-1 30,-25 1-46,24-25 32,-24 25-32,0 0 172</inkml:trace>
  <inkml:trace contextRef="#ctx0" brushRef="#br0" timeOffset="-107103.72">17140 9897 0,'0'-25'187,"0"0"-78,25 25-77,0-24-32,-1 24 15,1-25 1,0 0 0,0 25-1,0 0 1,-1 0 15,1 0 0,0 0-31,0 0 32,0 0-17,-1 0 16,1 0-15,-25 25 78,0 0-16,0-1-62,0 26 15,0-25 0,0 0 0,0-1-15,0 1 0,0 0-16,0 0 15,0 0 1,0 0 15,-25-1 0,25 1 16,0 0-16,-24 0-15,24 0 15,-25-25-31,25 24 32,-25-24-32,25 25 31,-25-25-31,25 25 15,0 0 17,-25-25-17,25 25 1,-24-1 15,24 1-31,0 0 31,-25-25-15,25 25-16,-25-25 16,25 25 15,0-1-31,0 1 31,-25-25-31,25 25 16,0 0 171,25-25-171,0 0 0,0 0 30,-1 0 64,1 0-79,0 0 0,0 0-15,0 0 78,-1 0-47,1 0-32,0 0 95,0 0-79,0 0 0,0 0-31,-1 0 188,1 0-173,0 0 110,0 0-78</inkml:trace>
  <inkml:trace contextRef="#ctx0" brushRef="#br0" timeOffset="-104430.16">17959 10170 0,'24'0'219,"1"0"-204,-25-25-15,25 25 16,0 0 0,0 0 15,-1 0-16,-24-25 1,25 25-16,0 0 16,0 0 15,0 0 0,-1 0-15,1 0 15,0 0 0,0 0-15</inkml:trace>
  <inkml:trace contextRef="#ctx0" brushRef="#br0" timeOffset="-88679.9">18802 9847 0,'0'25'250,"0"0"-234,0 0-1,0 24-15,0-24 16,0 0 0,0 25-16,0-25 15,0-1 1,0 1-16,0 0 16,0 0-1,0 0 1,0-1 15,0 1 0,0 0-31,0 0 32,0 0-1,0-1 16,0 1 15,0 0-31,0 0 32,0 0-32,0-1-15,0 1-1,0 0 48,0 0-47,0 0 30,0-1-14,0 1-1,0 0 0</inkml:trace>
  <inkml:trace contextRef="#ctx0" brushRef="#br0" timeOffset="-86473.16">18951 9451 0,'25'0'188,"-1"0"-188,1 0 15,-25 24 1,25-24-16,0 25 31,0 0-15,-1 0-1,1 0 1,0-1 15,0 26-15,0-25 0,-1 24 15,-24 1-16,0-25 1,25-25-16,-25 25 16,25-1-1,-25 1 1,0 0 0,0 0 15,25-25-31,-25 25 31,0-1-31,0 1 16,0 0-16,25 0 15,-25 0 1,0 0-16,24-25 16,-24 24-1,0 1 1,0 0-1,0 0 1,0 0-16,0-1 31,0 1-15,0 0 0,0 0-1,0 0 1,0-1 15,0 1-31,0 0 31,0 0-15,0 0 15,0-1-31,-24 1 16,24 0-1,0 0 1,0 0 0,-25 24-1,25-24 1,0 25 0,-25-26-1,25 1 16,-25-25-31,25 25 16,-25 0 0,1 24-1,-1 1 1,0-25 0,0 0 15,25-1 141</inkml:trace>
  <inkml:trace contextRef="#ctx0" brushRef="#br0" timeOffset="-84995.89">19819 10120 0,'25'0'172,"0"0"-156,-1 0-16,1 0 16,0-24-1,0 24 1,0 0-16,-1 0 15,1 0 1,0 0-16,0 0 16,0 0-1,-1 0 1,1 0 0,0 0-1,0 0 16,0 0-31,-1 0 32,1 0 30</inkml:trace>
  <inkml:trace contextRef="#ctx0" brushRef="#br0" timeOffset="-83276.93">19844 10542 0,'25'0'32,"-1"0"-1,1 0-15,0 0-1,0 0 1,0 0-1,-1 0-15,1 0 16,0 0 0,25 0-16,-26 0 15,1 0 1,0 0-16,0 0 16,0 0-16,-1 0 31,1 0-16,0 0 17,0 0-1,0 0-15,-1 0 46,-24-25 1,25 25-48</inkml:trace>
  <inkml:trace contextRef="#ctx0" brushRef="#br0" timeOffset="-73485.76">5209 12774 0,'25'0'297,"0"0"-297,-1 0 31,1 0-31,0 0 32,0 0-1,0 0 0,-1 0 0,1 0-15,0 0 0,0 0 15,0 0-15,-1 0 15,1 0 78,0 0-78</inkml:trace>
  <inkml:trace contextRef="#ctx0" brushRef="#br0" timeOffset="-71612.69">5234 13072 0,'25'0'141,"-1"0"-141,1 0 31,0 0-16,0 0 1,0 0 0,-1 0 46,1 0-31,0 0 1,0 0-1,0 0 94,-1 0-47,1 0-62,0 0 46,0 0 32</inkml:trace>
  <inkml:trace contextRef="#ctx0" brushRef="#br0" timeOffset="-47855.03">2431 12477 0,'-25'0'203,"0"0"-171,0 0-17,-24 0 17,24 0-1,0 0 16,0 0 15,1 0-46,24 25-1,-25-25 1,25 24 0,-25-24-16,25 25 15,0 0 1,0 0 0,0 0-1,0-1-15,0 1 16,0 0-1,0 0-15,0 24 16,0-24 0,0 0-1,0 0-15,0 24 16,0-24 0,0 25-1,0-25 1,0-1-1,0 1 1,0 0-16,0 0 16,0 0-1,0-1-15,0 1 16,0 0 0,0 0-1,0 0 1,0 0-1,0-1 17,25-24-17,-25 25 1,25-25 0,-25 25-1,0 0 1,0 0 15,24-1 32,-24 1-48,0 0 16</inkml:trace>
  <inkml:trace contextRef="#ctx0" brushRef="#br0" timeOffset="-46316.87">2009 13146 0,'25'0'187,"0"0"-187,0 0 31,-1 0-31,1 0 32,0 0-17,0 0 16,0 0-15,-1 0 15,1 0-15,0 0 31,0 0-16,0 0 125,-1 0-124,1 0-1,0 0 16,0 0-16</inkml:trace>
  <inkml:trace contextRef="#ctx0" brushRef="#br0" timeOffset="-44615.06">3026 12303 0,'0'25'140,"0"0"-124,-25-25 0,1 49-16,-26-24 15,50 0-15,-50 25 16,50-26 0,-24 26-16,-1-25 15,25 0 1,-25-1-16,0 1 15,25 0 1,0 0-16,-25 0 16,25-1-1,0 26-15,0-25 16,-24 24-16,24-24 16,-25 0-1,25 0-15,0 0 16,0-1-1,0 1 1,0 25 0,0-25-1,0 24 1,0 1-16,0 0 31,25-26-15,-25 1-16,24-25 15,1 50 1,0-50-16,-25 49 16,25-49-1,-25 25-15,25-25 16,-1 25 0,-24 0 15,25-25 0,0 0-15,-25 25-1</inkml:trace>
  <inkml:trace contextRef="#ctx0" brushRef="#br0" timeOffset="-43230.19">3225 12725 0,'24'0'110,"1"0"-110,0 0 15,0 0 1,0 0 0,-1 25-1,1-1-15,0-24 16,-25 25-1,50 0-15,-26 0 16,1 0 0,25 24-16,-1-24 15,-24 0 1,0 0 0,0-1-16,0-24 31,-25 25-31,25-25 15,-1 0 32,-24 25-15</inkml:trace>
  <inkml:trace contextRef="#ctx0" brushRef="#br0" timeOffset="-41962.5">3746 12650 0,'-25'0'63,"25"25"-48,0 0-15,-25 0 16,0 24-1,25-24-15,-25 0 16,25 0 0,0 0 15,-25-1-31,1 1 16,24 25-1,-50 24-15,25-49 16,25 0-16,-25 0 15,25-1 1,0 1 15,0 0 16,0 0 16,-24-25-1,24 25-31,0 0 48</inkml:trace>
  <inkml:trace contextRef="#ctx0" brushRef="#br0" timeOffset="-40032.89">4167 12353 0,'0'25'47,"25"-25"-31,0 24-1,-25 1 1,25-25 0,-25 25-16,0 0 15,24-25 1,-24 25-16,25-1 15,-25 1 1,25 25-16,0-25 31,-25-1-31,0 1 16,25 0 0,-25 0-1,24-25-15,-24 49 16,0-24-1,0 0 1,25 0 0,-25 0 15,0-1-15,0 1-1,0 0 1,0 0-1,0 0 1,0-1 15,0 1-31,0 0 32,0 0-32,0 0 31,0-1-31,0 1 31,0 0 0,0 0-15,-25 0-16,25 0 16,-24-1-1,24 1 1,0 0-1,-25 0 17,25 0-1,0-1-31,0 1 16,0 0 15,0 0 0,0 0-15,0-1 15,-25-24-15,25 25-1</inkml:trace>
  <inkml:trace contextRef="#ctx0" brushRef="#br0" timeOffset="-35922.92">6375 12154 0,'0'50'171,"0"-25"-155,0 0-16,0-1 16,0 1-1,0 0-15,0 0 16,0 0 0,0-1 15,0 1 0,0 0 0,0 0-15,0 0 15,0-1 16,0 1-31,0 0 15,0 0 16,0 0 15,0-1-30,0 1 46,0 0 31,0 25-46,0-26-48,0 1-15,0 0 16,0 0 15,0-174 0</inkml:trace>
  <inkml:trace contextRef="#ctx0" brushRef="#br0" timeOffset="-34335.73">6548 12874 0</inkml:trace>
  <inkml:trace contextRef="#ctx0" brushRef="#br0" timeOffset="-31432.91">6747 12204 0,'49'0'62,"-24"0"-31,0 0-31,0 0 16,0 0 0,0 0 15,-1 0-16,1 0 17,0 0-17,0 0 17,0 0-1,-1 0-31,-24 25 172,0 0-125,0-1-32,0 1-15,0 0 31,-24-25-31,24 25 16,0 0 0,0-1-1,0 1 1,-25 0 0,25 0-1,0 0 1,0-1-16,0 1 15,0 0 1,0 0 0,0 0 31,0-1-16,0 1-16,0 0 17,0 0 15,0 0-1,0-1-30,0 1 31,0 0-16,25 0 0,-25 0-15,0-1 0,24 1 15,-24 0 16,0 0-32,25-25 17,-25 25-1</inkml:trace>
  <inkml:trace contextRef="#ctx0" brushRef="#br0" timeOffset="-27931.05">6896 12601 0,'25'0'125,"-1"0"-109,1 0-1,25 0-15,-25 0 16,-1 0-1,1 0 1,0 0 0,0 0 31</inkml:trace>
  <inkml:trace contextRef="#ctx0" brushRef="#br0" timeOffset="-24732.67">7739 12204 0,'-25'0'31,"0"0"-15,1 0 0,-1 0-1,0 0 1,0 0-1,0 0-15,1 0 16,-1 0 0,0 0-16,0 0 31,0 0-15,1 0 93,24 25-93,0 0 15,0-1 0,0 1-15,0 0 15,0 0 0,0 0 32,0-1 15,24-24-63,1 0 1,0 0-16,0 0 31,0 0 1,-1 0-32,1 0 15,0 0 16,0 0-15,0 0 0,-1 0-1,1 0 1,0 0 15,-25-24-15,25 24-1,-25-25 173,0 0-110,0 0-31,0 0 62,0 1 110,0 48 62,0 1-265,0 0 15,0 0-15,0 0-1,0-1 1,0 1 15,0 0-15,0 0 0,0 0 15,0-1 0,0 1-31,0 0 31,0 0 16,0 0-16,0-1-31,25-24 63,-25 25-47,0 0 15,0 0 0,0 0-15,24-25-1,-24 24 1,0 1 15,0 0 0,0 0 1</inkml:trace>
  <inkml:trace contextRef="#ctx0" brushRef="#br0" timeOffset="-22953.2">8086 12204 0,'0'25'109,"0"0"-93,0-1 0,0 1-16,0 0 15,0 0 1,0 0-16,0-1 16,0 1-16,0 0 31,0 0-31,0 0 15,0-1 1,0 1 0,0 0 15,25-25 0,-25 25-15,0 0-1,0-1 1,0 1 31,0 0 0,0 0 0,25-25-32,-25 25 17,0-1-1,0 1 47,0 0 109</inkml:trace>
  <inkml:trace contextRef="#ctx0" brushRef="#br0" timeOffset="-20969.09">8384 12179 0,'25'0'47,"0"0"-47,-1 0 15,1 0 1,0 0 0,0 0-1,0 0-15,-1 0 16,1 0-1,0 0 17,0 0-32,0 0 31,-1 0-15,1 0 46,-25 25 94,0 0-140,0 24-16,0 1 16,0-25-1,0 24-15,0 26 16,0-50-1,0-1-15,0 26 16,0 0 0,0-26-1,0 1-15,0 0 32,0 0-1,0 0 0,0-1 32</inkml:trace>
  <inkml:trace contextRef="#ctx0" brushRef="#br0" timeOffset="-19754.87">8558 12551 0,'24'0'109,"1"0"-93,25 0-16,-25-25 15,-1 25 1,1 0 0,0-24-1,0 24 17,0 0-17,-1 0 48,1 0-16</inkml:trace>
  <inkml:trace contextRef="#ctx0" brushRef="#br0" timeOffset="-17377.93">9004 12179 0,'0'25'156,"0"0"-141,0 0-15,0-1 32,0 1-32,0 0 15,0 0 17,0 0 46,0-1 0,0 1-63,0 0 48,25-25 156,0 0-188,0 0 0,-1 0-31,1 0 16,0 0-1,0 0 17,0 0-17,-1 0 17,-24 25-17,25-25 1,-25 25-1,0-1 1,25-24-16,-25 25 16,25 0 15,-25 0 16,0 0-47,0-1 15,0 1 17,0 0-17,-25 0 32,0 0-16,0-25 1,1 0-17,-1 24 17,0-24-1,0 0 0,25 25-15,-25-25-1,1 0-15,-1 0 32,0 0-1,0 0 31</inkml:trace>
  <inkml:trace contextRef="#ctx0" brushRef="#br0" timeOffset="-16224.96">9029 12204 0,'25'0'94,"0"0"-78,-1 0-1,1 0 1,0 0-1,0 0 1,0 0 0,-1 0 15,1 0 16</inkml:trace>
  <inkml:trace contextRef="#ctx0" brushRef="#br0" timeOffset="-12592.25">9699 12204 0,'-25'0'172,"0"0"-141,0 25 16,0-25 0,1 0-32,24 25 1,-25-25 0,0 0 30,25 24-30,-25-24 0,25 25-1,-25-25 1,25 25 31,-24-25-32,24 25 32,0 0-31,0-1 0,0 1 15,0 0 0,0 0 47,24-25-31,1 0-31,0 0 15,0 0 47,0 0 0,-1 0-15,1 0-32,0 0 16,-25-25 15,25 25-30,-25-25-17,25 25 1,-25-25 15,0 1 0,0-1-15,24 25-16,-24-25 31,0 0-31,25 0 16,-25 1 31,0-1 0,0 50 281,0-1-313,0 26 1,0-25 0,0 0-1,0-1 1,0 1-1,0 0 1,0 0 0,0 0-1,0-1 1,0 1 0,0 0-1,0 0 16,0 0-15,0-1 0,0 1 15,0 0-15,0 0 15,0 0 0,0-1 0,0 1 1,0 0-17,0 0 48,0 0 46</inkml:trace>
  <inkml:trace contextRef="#ctx0" brushRef="#br0" timeOffset="-9344.01">6176 13072 0,'25'0'79,"0"0"-79,0 0 15,0 0 1,49 0-16,-49 0 15,0 0 1,-1 0-16,51 0 16,-50 0-1,-1 0 1,1 0-16,0 0 16,0 0-16,24 0 15,-24 0 1,0 0-1,0 0 17,0 0-32,-1 0 31,1 0-15,0 0-1,0 0 1,0 0-16,0 0 15,-1 0 1,26 0-16,-25 0 31,0 0-15,-1 0-16,1 0 16,0 25-16,25-25 31,-26 0-16,1 0 298,0 0-297,0 0-1,24 0-15,1 0 16,-25 0-16,24 0 15,1 0 1,0 0-16,-1 0 16,-24 0-16,25 0 15,-1 0 1,-24 0-16,25 25 16,-26-25-1,1 24-15,0-24 16,25 0-1,-26 0-15,1 0 16,0 25 0,0-25-16,0 0 15,0 25 1,24-25 0,-24 0-1,0 0 1,24 25-1,1-25 1,-25 0 15,0 0-31,-1 0 16,1 0 0,25 0-16,-25 0 15,-1 0 1,1 0-16,0 0 15,0 0 1,0 0-16,-1 0 16,1 0-16,50 0 15,-26 0 1,-24 0-16,0 0 16,24 0-1,-24 0-15,0 0 16,0 0-1,0 0-15,-1 0 16,1 0 0,0 0-16,0 0 15,0 0-15,0 0 16,-1 0 0,1 0-16,0 0 15,0 0 1,0 0-16,-1 0 15,1 0 1,25 0 0,-25 0-1,-1 0 1,1 0 0,0 0-16,0 0 31,0 0-31,-1 0 15,1 0 1,0 0 0,0 0 15,0 0-31,-1 0 31,1 0-15,0 0-1,0 0 1,0 0 15,-1 0-15</inkml:trace>
  <inkml:trace contextRef="#ctx0" brushRef="#br0" timeOffset="-6753.61">7863 13469 0,'0'25'125,"0"0"-110,0-1 1,0 1-16,0 0 16,0 0-16,0 0 15,0-1 1,25 1-1,-25 0 1,0 0 15,0 0 16,25-25 125,-1 0-156,1 0-1,0 0-15,0 0 16,0-25 0,24 0-16,-24 25 15,0 0 1,0 0-16,0 0 15,-1 0 1,1 0-16,25 0 31,-25 0-15,-1 0 0,1 0-1,-25 25 1,25-25-1,-25 25 1,25-25 0,-25 24-1,0 1 1,0 0 15,0 0-31,0 0 31,0-1-15,0 26 0,-50-25-1,25 0-15,-49-1 16,49 26 0,-24-25-16,-1 0 15,25-1 1,0-24-16,1 25 15,-1-25 1,0 0 0,0 0-1,0 0 1,0 0-16,1 0 16,-1 0 15,0 0 16,0 0-16</inkml:trace>
  <inkml:trace contextRef="#ctx0" brushRef="#br0" timeOffset="-5244.99">7888 13469 0,'25'0'31,"-1"0"-15,26 0-1,-25 0-15,0 0 16,0 0 0,24 0-16,-24 0 15,0 0 1,0 0-16,-1 0 15,1 0-15,25 0 16,-25 0 0,-1 0-16,1 0 15,0 0 1,0 0 15,0 0-31,-1 0 31,1 0 1,0 0-1</inkml:trace>
  <inkml:trace contextRef="#ctx0" brushRef="#br0" timeOffset="-2959.08">10592 12626 0,'-25'49'79,"-25"-24"-64,50 25 1,-25-26-16,1 1 15,-1 25 1,0-25 15,0-1-31,25 1 16,-25 25 0,1-25-16,24-1 15,-25 26-15,25-25 16,-25 0-1,25 24-15,-25-24 16,25 0 0,0 25-16,-25-50 15,25 24 1,0 1-16,0 25 31,0-25-31,0-1 16,0 1-1,0 0-15,0 0 16,0 0-16,0-1 31,0 1-15,25 0 0,0 25-1,0-26 1,0-24-1,-1 25 1,1 0 0,0 0 15,0-25-31,-25 25 31,25-25-15</inkml:trace>
  <inkml:trace contextRef="#ctx0" brushRef="#br0" timeOffset="-1786.38">10889 12799 0,'0'50'62,"0"-25"-62,0 24 32,0 1-32,0-25 15,0-1 1,25 1-16,-25 0 16,0 0-16,25 24 15,-25-24 1,0 0-16,0 0 15,0 0 1,0 0 0,0-1 15,25-24-15,-25 25-16,0 0 31,0 0-16,24 0 1,-24-1 0,0 1-1,0 0 17,0 0-17</inkml:trace>
  <inkml:trace contextRef="#ctx0" brushRef="#br0" timeOffset="-299.46">11286 12576 0,'50'0'16,"-25"0"15,-1 25-15,-24 0-1,25-25 1,0 24-16,-25 1 16,25 0-16,0 0 31,-1 0-31,-24-1 16,25 1-1,-25 25-15,25-25 16,0 24-1,-25-24-15,0 0 16,25 24 0,-1-24-16,-24 25 15,0-25-15,25 49 16,0-49 0,-25 25-1,0-26 1,0 1 15,0 0-31,0 0 16,0 0-1,0-1-15,0 1 16,0 0 0,0 0 15,0 0-16,0-1-15,0 1 16,0 0 0,0 0-16,0 0 31,0-1 0,0 1-15,-25-25-1,25 25-15,0 0 32,-25-25-17,25 25 17</inkml:trace>
  <inkml:trace contextRef="#ctx0" brushRef="#br0" timeOffset="1027.16">12278 12998 0,'50'-25'63,"0"25"-48,-26-25 1,51 25-16,-26-25 15,1 25 1,0 0-16,-26 0 16,26 0-16,0 0 15,-26 0 1,1 0 0,0 0-16,25 0 15,-26 0 1,1 0-1,0 0 1,0 0 15</inkml:trace>
  <inkml:trace contextRef="#ctx0" brushRef="#br0" timeOffset="2159.01">12353 13370 0,'25'0'47,"-1"0"0,1 0-31,0 0-1,0 0 1,24 0 0,-24 0-1,25 0 1,-25 0 0,-1 0-1,1 0-15,0 0 16,25 0-1,-26 0 1,1 0 0,0 0-16,25 0 15,-26 0 1,26 0 0,-25 0-1,0-25-15,-1 25 16,1 0-1,0 0 1,0 0 0,0 0-1,-1 0 17</inkml:trace>
  <inkml:trace contextRef="#ctx0" brushRef="#br0" timeOffset="44477.3">13940 12427 0,'-25'0'141,"25"25"-126,-24 0 1,-1 0-16,0-25 16,25 49-1,-25-49-15,25 25 16,-25 0-1,1 0 1,24 24 0,-25-24-16,0 0 15,25 24 1,-25 1-16,0 24 16,25 1-16,-24-26 15,24 1 1,0 0-16,0-26 15,0 1 1,0 0-16,0 0 16,0 0-1,0 0 1,0-1 0,0 1 15,0 0 0,24 0-31,1-25 16,25 25-16,-50-1 15,25-24 1,24 0-16,-24 25 16,0-25-1,0 0-15,-1 0 16,1 0-1,0 0-15,0 0 16,0 0 0,24 0-16,1 0 31,-25-49-31,-1 24 16,1 0-16,25-49 15,-25 24 1,24 0-16,-24 1 15,25-1 1,-50 0-16,0 26 16,0-26-1,0 0-15,0 26 16,0-1 0,0 0-1,0-25 1,0 26-1,0-1 1,-25 0 0,-25 0-16,25 0 15,-24 1 1,49-1-16,-25 25 16,0-25-1,0 0 1,1 25-1,-1 0-15,25-25 16,-25 25 0,0 0-16,0 0 15,1 0 17,-26-24-17,25 24 1,0 0 15,1 0 0</inkml:trace>
  <inkml:trace contextRef="#ctx0" brushRef="#br0" timeOffset="45791.83">14511 13444 0</inkml:trace>
  <inkml:trace contextRef="#ctx0" brushRef="#br0" timeOffset="48302.82">14932 12477 0,'25'0'156,"0"0"-140,0 0-1,0 0 1,-1 0 15,1 0-15,0 0 31,-25 25 109,-25 24-125,25 1-15,-25-50-1,25 25-15,-24-1 32,-1 1-1,0 0-16,25 0 17,0 0-1,-25-25-15,25 24 30,25-24 126,0 0-172,0 0 16,-1 0 0,1 0-16,0 0 15,0 0-15,0 0 16,-1 25-1,1-25-15,0 0 32,0 0-32,0 25 15,-1 0 1,1 24 15,0 1-15,-25-25-1,25-25-15,-25 25 16,0-1-16,0 1 31,0 0-31,0 0 32,0 0-32,0-1 31,0 1 0,0 0 0,-25 0-15,0-25 0,25 25-16,-25-25 15,1 0-15,-1 25 16,0-25-1,0 24 17,0-24-17,1 0 1,-1 25-16,0-25 16,0 0-1,0 0-15,1 0 16,-1 25-16,0-25 15,-25 0 1,26 0 0,-1 0-1,0 0 1,0 0 0</inkml:trace>
  <inkml:trace contextRef="#ctx0" brushRef="#br0" timeOffset="50691.89">15602 12526 0,'0'50'266,"0"-25"-250,0 0-1,0 24-15,0-24 31,0 0-31,0 0 32,0-1-32,0 1 31,0 0 16,25-25 187,0 0-203,0 0-15,-1 0 0,1 0-1,0 0 17,0 0-32,0 0 31,-1 0 0,-24 25-31,25 0 16,0-1-1,-25 1 1,25 0-16,-25 0 31,0 0-15,25-25-1,-25 24 1,0 1 0,0 0-1,0 0 1,0 0 15,0-1-31,-25-24 16,25 25-1,-25 0 1,0 0 15,25 0 1,-25-25-32,1 0 62,-1 0-31,0 0 1,0 0-1,0 0 109</inkml:trace>
  <inkml:trace contextRef="#ctx0" brushRef="#br0" timeOffset="51865.2">15652 12502 0,'25'0'62,"24"0"-46,-24 0 15,0 0-15,0 0-1,-1 0-15,1 0 32,0 0-17,0 0 17,0 0-17,-1 0 32</inkml:trace>
  <inkml:trace contextRef="#ctx0" brushRef="#br0" timeOffset="54122.21">16520 12502 0,'0'24'172,"-25"-24"-157,25 25 1,-25 0-16,1-25 31,24 25-31,0 0 31,-25-25-31,25 24 32,0 1-32,0 0 31,0 0-15,0 0-1,0-1 1,0 1-16,0 0 31,0 0-31,0 0 31,0-1 16,25-24-31,-1 0-1,1 0 1,0 0 15,0 0-15,0 0 0,-1-24-1,1-26 1,0 0-1,49-24-15,-49-25 16,50 0 0,-51 49-16,1 0 15,-25 26 1,25-1 0,-25 0 15,-25 25 109,0 0-140,1 0 16,-1 0 0,0 0-1,0 0 1,0 0 0,1 0 15,-1 0-16,0 50 1,0-50 0,25 24-16,-49 1 15,49 0 1,0 0 0,-25-25-16,0 0 31,25 25-16,0-1 110,-25-24-109,25 25 0</inkml:trace>
  <inkml:trace contextRef="#ctx0" brushRef="#br0" timeOffset="56510.7">16570 12998 0,'-25'0'172,"0"0"-141,0 0-15,0 0 31,25 24-31,0 1-1,0 0 1,-24-25-1,24 25 1,0 0 0,0 24-1,0-24 1,0 0 0,0 0-1,24-25 16,-24 25-15,25-25 0,0 0-16,-25 24 15,25-24 1,0 0-16,-1 0 16,1 0 15,0 0 31,0-24-62,0-1 16,-25 0 0,24 0-1,-24 0 1,0 0 15,0 1 0,0-1-31,0 0 16,0 0-16,0 0 31,0 1-31,0-1 31,0 0 16,0 0-15,0 0-1,-24 25 0,-1 0 32,0 0-48,0 0 48,0 0-32,1 0 0,-1 0-31,25 25 31,-25-25-31,0 25 79,0-25-48,25 25 16,-24-25 31</inkml:trace>
  <inkml:trace contextRef="#ctx0" brushRef="#br0" timeOffset="75797.98">17239 12402 0,'25'0'125,"25"0"-110,-26 0 1,1 0-1,0 0 1,0 0 0,0 0-1,-1 0 17,1 0 46,-25 25 0,0 0-16,0 0-30,0 0-17,0-1 1,0 1-1,-25 0 1,25 0 15,-24-25 1,24 25-32,0-1 46,-25-24-14,25 25-1,0 0 0,-25-25-15,25 25 31,-25-25-32,25 25 1,-25-25 15,25 24 0,-24 1 16,48-25 156,26 0-203,-25 0 16,0 0 0,-1 0-1,1 0 1,0 0 0,0 0-1,0 25 1,0-25 15,-25 25-15,24 0 15,-24-1-31,0 1 31,0 0-15,25-25-1,-25 25 17,0 0-32,0-1 47,0 1-16,0 0 31,0 0-46,0 0 0,-25-1-1,1 1 1,-1-25-16,25 25 15,-25-25 1,25 25-16,-50-25 16,50 25-1,-25-25 1,1 25 0,-1-25 15,0 0-16,0 24 17,0-24-1,1 0 16,-1 0-47,25 25 31,-25-25-31,0 25 31,0-25 1,25 25-32,-24-25 15</inkml:trace>
  <inkml:trace contextRef="#ctx0" brushRef="#br0" timeOffset="139524.5">20811 15379 0</inkml:trace>
  <inkml:trace contextRef="#ctx0" brushRef="#br0" timeOffset="198320.91">2505 14759 0,'-25'-25'203,"1"25"-203,-1-25 16,0 25-1,0 0-15,0 0 16,1 0 0,-1 0-1,0 0 1,0 0-16,0 0 16,1 0-16,-1 25 15,0 0 1,-25 0-16,50 24 15,-49-24 1,49 0-16,-25 24 16,0-24-1,25 0-15,-25 0 16,1 0 0,24-1-16,-25 1 15,25 0-15,0 0 16,0 0-1,-25-1-15,25 1 16,0 0 0,-25 0-16,25 0 15,0-1 1,0 51-16,0-25 16,0-1-1,0 26-15,0-1 16,0-24-1,0-1-15,0-24 16,0 25 0,0-1-16,0-24 15,25 25 1,-25-1-16,0-24 16,50 74-16,-50-24 15,0-1 1,24 50-16,-24-74 15,25 24 1,-25-24-16,0-25 16,25 24-1,-25-24 1</inkml:trace>
  <inkml:trace contextRef="#ctx0" brushRef="#br0" timeOffset="200011.75">1612 15999 0,'25'0'219,"25"0"-203,-25 0-16,49 0 15,-49 0 1,24-25-1,-24 25 32,0 0 31,0 0-62,0 0 15,-1-25 1,1 25-32,0 0 15,0 0 1,0 0 15,-1 0 16,1 0-47,0 0 31,0 0 0,0 0 1,-1-24-17,1 24 1,0 0 31,0 0 15,0 0-30</inkml:trace>
  <inkml:trace contextRef="#ctx0" brushRef="#br0" timeOffset="201482.27">3249 14536 0,'-24'0'47,"-1"49"-32,0-24 1,-25 0-16,26 49 16,-1-24-1,0-25-15,0 24 16,0 1 0,-49 24-16,0 75 15,-1-25 1,1 50-16,-1-1 15,26-49 1,24-24-16,0-26 16,25-24-1,-25 24-15,0-24 16,25 24 0,0 0-16,0 26 15,0-1 1,0-25-16,0 26 15,0-26-15,0 0 16,0-49 0,0 25-16,0-1 15,25 1 1,0 0-16,-25-26 16,25 51-1,0-50-15,-25-1 16,24 1-1,-24 0-15,50-25 16,-50 25 0,25 0-1,0-25 17,0 24-1</inkml:trace>
  <inkml:trace contextRef="#ctx0" brushRef="#br0" timeOffset="203244.64">3200 15528 0,'25'0'109,"-1"-25"-93,26 0-1,-25 25-15,0 0 16,-1 0 0,26-25-16,-25 25 15,0 0 1,24 0-16,-24 0 31,0 0-31,0 0 31,-1 0-15,-24 25 0,25-25-1,-25 25-15,25 0 16,-25 0 0,0-1-16,0 1 15,0 0 1,0 0-16,0 0 15,0 24 1,0 1-16,-25-25 16,0 24-16,-24 1 15,-26 24 1,26-24-16,-50-1 16,74-24-1,-50 25-15,26-25 16,-1-1-1,25 1 1,1-25 0,24 25-1,-25-25 1,25 25 31,0 0-32,0-1 17,0 1-17,0 0-15,25 0 32,-1 0-32,26 0 15,-25-25 1,0 24-16,49-24 15,-49 0 1,0 0-16,24 0 16,-24 0-16,0 0 15,0 0 1,-1 0-16,1 0 16,25-24-1,-25 24-15,-1-25 16,1 25-1,0-25 1,0 25 0,0 0-1,-25-25-15,25 25 16,-1 0 0,1 0-16,0-25 31,0 25 0,-25-25-15,25 25 15,-1 0-15</inkml:trace>
  <inkml:trace contextRef="#ctx0" brushRef="#br0" timeOffset="205053.27">4118 14759 0,'24'0'63,"1"0"-47,-25 25-1,25-1 1,0 26-1,24 0 1,-24-1-16,25 1 16,-25 49-1,24 0-15,-24-24 16,25 74-16,-26-50 16,26 25-1,-25-50-15,24 1 16,1 49-1,-50-50-15,50 75 16,-26-50 0,1 0-16,-25 25 15,25-49 1,-25 24-16,0-25 16,0-24-16,0-25 15,0 0 1,0-1-16,0 1 15,0 0 1,0 0 0,-25 0-1,0-25-15,25 24 16,-24-24 0,-1 50-16,0-50 15,0 25 1,0-25-1,1 25 1,-26-1-16,25-24 31,0 0-15,1 25 15,-1-25 0,0 0 1,0 25-1,25 0-15,-25-25-1,1 0 1,24 25-1,-25-25 1,0 0 31</inkml:trace>
  <inkml:trace contextRef="#ctx0" brushRef="#br0" timeOffset="206308.09">5383 15751 0,'24'0'140,"1"0"-124,25 0 0,-25 0-16,-1 0 15,26 0 1,-25 0-16,0 0 31,-1 0-31,1 0 16,0 0 15,0 0 16,0 0-32,-1 0 17</inkml:trace>
  <inkml:trace contextRef="#ctx0" brushRef="#br0" timeOffset="207148.92">5333 16222 0,'25'0'62,"0"0"-46,-1 0-1,26 0-15,0 0 16,-26 0 0,1 0-16,25 0 15,-25 0 1,-1 0 0,1 0-1,0 0 1,0 0-1,0 0 17</inkml:trace>
  <inkml:trace contextRef="#ctx0" brushRef="#br0" timeOffset="-208213.39">6598 15503 0,'-25'0'94,"0"0"-63,25 25-31,-24 0 16,-26 24-16,50-24 15,-25 25 1,0-26-16,25 1 15,0 0-15,-24 0 16,24 0 0,-25-1-16,25 1 15,0 25 1,0-25-16,0 24 16,0-24-1,0 0-15,0 0 16,0-1-1,0 1-15,0 0 16,0 0 0,0 24-1,0-24 1,25-25-16,-25 25 16,24 0-16,26 0 31,-25-25-16,0 0 1,-1 0 0,1 0-1,25 0-15,-25 0 16,-1 0-16,1 0 16,0 0-1,0 0-15,24 0 16,-24-25-1,0 0-15,0-25 16,0 26 0,0-1-16,-1-25 15,1 1 1,0 24-16,-25 0 16,25 0-1,-25 0-15,0 1 16,0-1-1,0 0-15,0 0 16,0 0-16,-25-24 16,-25 49-1,26-50-15,-1 50 16,0-25 0,0 1-16,0 24 15,25-25 1,-49 25-16,24-25 15,0 25 1,-49 0-16,49-25 16,0 25-1,0 0-15,-24 0 16,24 0 15,0 0 16,0 0-31</inkml:trace>
  <inkml:trace contextRef="#ctx0" brushRef="#br0" timeOffset="-205745.04">7218 16272 0</inkml:trace>
  <inkml:trace contextRef="#ctx0" brushRef="#br0" timeOffset="-202517.66">7590 15602 0,'25'0'172,"0"0"-156,0 0-16,-1 0 31,1 0 0,0 0 1,0 0-1,-25 25 156,0 0-140,-25-25-47,0 0 32,25 25-17,-25-25-15,25 24 63,-24 1-32,24 0-15,0 0 30,-25-25-30,25 25 0,0-1-1,-25-24 17,25 25-1,-25-25-16,25 25 17,-25 0 15,50-25 140,0 0-156,25 0-31,-26 0 16,1 0 0,0 0-16,25 0 15,-26 0 1,26 0 15,-25 0-15,-25 25-1,25-25 1,-1 24 15,1-24-15,-25 25-1,0 0 17,25 0-32,-25 0 31,0-1-15,0 1 15,0 0-16,0 0 17,0 0-17,0-1 17,-25-24-32,0 25 15,1 0-15,-1 0 31,0 0-31,-25-1 16,26-24 0,-1 25-1,0 0 1,0-25-16,0 0 31,25 25-31,-24-25 16,-1 0-1,0 0 32,0 0 0</inkml:trace>
  <inkml:trace contextRef="#ctx0" brushRef="#br0" timeOffset="-199905.61">8310 15577 0,'0'25'140,"0"0"-124,0 0-1,0 0 1,0-1 0,0 1-1,0 0 1,0 0 0,0 0-16,0-1 31,0 1 0,0 0 16,0 0 15,0 0 17,24-25 139,1 0-202,0 0 15,25 0-15,-26 0-1,1 0 17,0 0-1,0 0-31,0 0 31,-1 0 0,-24 24 16,25-24-31,-25 25 0,0 0 30,0 0-30,0 0 15,0-1-15,0 1 15,0 0-15,0 0-1,0 0 17,-25-25-32,25 24 31,0 1-31,-24-25 16,24 25 15,-25-25 0,0 0-31,25 25 16,-25-25-1,0 0 1,25 25 0,-24-25-16,-1 0 15,0 24 1,0-24-1,-24 0 1,24 0 0,0 0-1,0 0 1,0 0 62</inkml:trace>
  <inkml:trace contextRef="#ctx0" brushRef="#br0" timeOffset="-198309.25">8359 15577 0,'25'0'140,"0"0"-109,24 0-15,-24 0 15,0 0-15,-25 25-16,25-25 16,0 0 15,-1 0 63</inkml:trace>
  <inkml:trace contextRef="#ctx0" brushRef="#br0" timeOffset="-190518.87">9178 15553 0,'-25'0'78,"0"0"-16,0 0-15,1 24-16,24 1-15,-25 0 0,25 0-1,-25-25 1,25 25-1,-25-1 1,25 1 0,0 0-1,0 0 1,0 0 15,0-1-31,0 1 16,0 0 31,25 0-16,0-25-15,0 0 15,-1 0-31,1 0 31,0 0-15,0 0-1,0 0 1,-1 0 0,1 0-1,0 0 16,0-25-31,0 25 32,-25-25-1,24 25-15,-24-25 46,0 1-46,0-1 15,0 0 0,0 0 0,0 0-15,0 1 15,-24 24-15,24-25 0,-25 25-1,0 0 16,25-25 1,-25 25 15,25-25-16,-25 25 0,1 0 78,24-25-77,-25 25-17,50 0 1</inkml:trace>
  <inkml:trace contextRef="#ctx0" brushRef="#br0" timeOffset="-187655.49">9277 15925 0,'-25'0'78,"0"0"0,1 0-31,-1 0-32,0 0 63,0 0-31,0 0 31,1 0-46,24 24-1,-25-24-15,25 25-1,0 0 1,0 0-1,-25-25 1,25 25 0,0-1-1,0 1 17,0 0-17,0 0 32,0 0-31,0-1 46,25-24-62,0 0 31,-1 0-31,1 0 32,0 0-32,0 0 31,0 0-15,-1 0-1,1 0 16,0 0-15,0 0 0,0 0-1,-1 0 17,1 0-17,0 0 48,-25-24 62,0-1-110,0 0 17,0 0-17,0 0 16,0 1 16,-25 24 0,25-25-47,-25 25 16,25-25 15,-24 25-15,-1 0 31,25-25-32,-25 25 16,0 0 1,25-25-17,-25 25 17,1 0 14,-1 0 79</inkml:trace>
  <inkml:trace contextRef="#ctx0" brushRef="#br0" timeOffset="-184529.97">9823 15503 0,'49'0'78,"-24"0"-62,0 0 0,0 0-16,-1 0 15,1 0 1,0 0-1,0 0 1,0 0 15,-25 25 172,0 0-171,-25-1-17,0-24-15,25 25 16,0 0 0,-25-25-1,25 25 32,-25-25-31,25 25-1,-24-1 32,24 1-31,-25-25-1,0 25 17,0 0-1,25 0 16,-25-25-32,50 0 204,0 0-219,0 0 16,0 0-1,-1 0 17,1 0-17,0 0 1,0 0 31,0 0-16,-25 24-15,0 1 15,25-25-15,-25 25 15,0 0 0,0 0 16,0-1-16,0 1 32,0 0-16,0 0-1,-25-25-30,0 0 15,0 0 1,25 25-32,-25-25 15,0 0 1,1 0 15,24 24-15,-25-24-1,0 0 17,0 0-17,0 25-15,1-25 31,-1 25-15,0-25 15,0 0 32,0 0-16,1 0-16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4.20712" units="1/cm"/>
          <inkml:channelProperty channel="Y" name="resolution" value="44.39306" units="1/cm"/>
          <inkml:channelProperty channel="T" name="resolution" value="1" units="1/dev"/>
        </inkml:channelProperties>
      </inkml:inkSource>
      <inkml:timestamp xml:id="ts0" timeString="2021-01-07T13:27:48.04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2679 7913 0,'-25'0'157,"0"0"-126,0 0-31,1 0 15,-1 0 1,25 24 0,-25-24-1,25 25 1,-25 0-16,-24 0 16,49 49-1,-25-24-15,0-25 16,25 0-1,-25 24-15,25 1 16,-25-25 15,25 24-31,0-24 32,0 25-32,0-1 15,0-24 1,0 25-16,0-1 15,0 26 1,0-1-16,0-24 16,25-1-16,-25-24 15,0 25 1,25-26-16,-25 1 16,0 25-1,25 0-15,-25-1 16,25-24-1,-25 25-15,0-26 32,0 1-32,24-25 15,-24 25 1,0 0-16,0 24 16,0 26-1</inkml:trace>
  <inkml:trace contextRef="#ctx0" brushRef="#br0" timeOffset="1315.1">2158 8806 0,'25'0'93,"24"0"-93,-24 0 32,0 0-32,0 0 15,0 0 1,-1 0-1,1 0 17,0 0-32,0 0 47,0 0-16,-25-25-16,24 25 1,1 0 0,-25-25-16,25 25 15,0 0 79,0 0-31,-1 0-32,1 0-16,0 0 17,0 0 30</inkml:trace>
  <inkml:trace contextRef="#ctx0" brushRef="#br0" timeOffset="2896.28">3423 7962 0,'-25'0'110,"-24"50"-95,-26 49 1,26 0-16,-1-24 16,25-50-1,0-1-15,25 1 16,-24 0-16,24 0 16,-25 0-1,0 24-15,0 26 16,25-26-1,0 1-15,0-1 16,-25-24 0,25 25-16,0-25 15,0-1 1,0 1-16,0 25 16,0-25-1,0 24 1,0-24 15,0 0-15,25 0 15,-25 0-15,25-1-1,-25 1 1,25-25-1,-25 25-15,25-25 16,-25 25 0,0 0 15,24-25-15,-24 24-1,25-24 1,-25 25-1,25 0 1,0-25 0,0 25-1,-1-25 1,-24 25 0,25-25-16,0 0 15,-25 24 1,25-24-16,0 25 15,-1-25 1,1 0 15</inkml:trace>
  <inkml:trace contextRef="#ctx0" brushRef="#br0" timeOffset="5017.57">3597 8310 0,'24'0'94,"1"-25"-79,0 25 1,0 0 0,-25-25-16,50 25 15,-26 0 1,1 0-16,0 0 16,0 0-1,0 0 1,-1 0-1,1 0 1,0 0 15,0 0 1,-25 25-32,0 0 31,0-1-31,0 1 31,0 0-15,0 25-16,0-1 31,0-24-15,-25 0-1,0-25 1,25 25-1,-25-1-15,1-24 16,24 25 0,-25-25-1,25 25 1,-25 0 0,25 0-16,0-1 31,-25-24-16,25 25 1,0 0-16,0 0 16,0 0-1,0 24 1,0-24 0,0 0 15,0 0 0,0-1-15,0 1 15,25-25 0,0 0-15,0 0-1,-1 0 1,1 0 0,0 0-16,0 0 15,0 0 17,-1 0-1,1 0-16,0 0 1,0 0 15,0 0-15,-1 0 15,1 0 0</inkml:trace>
  <inkml:trace contextRef="#ctx0" brushRef="#br0" timeOffset="6969.44">4217 7913 0,'25'0'94,"-1"24"-94,1 1 31,0 0-16,0 25 1,0-50 0,-25 49-16,49 1 15,-49-25 1,25 24-16,0 1 16,-25-25-1,25 24 1,-25-24-1,24 0-15,-24 25 16,0-1 0,25 1-16,-25-1 15,25 1-15,0 24 16,-25-24 0,0 0-16,0-26 15,0 26 1,0-25-16,0 0 15,0-1 1,0 1-16,0 0 31,0 0-31,0 0 16,0 0 15,0-1-15,0 1-1,0 0 17,0 25-17,0-26 1,0 1 15,-25-25 0,25 25-15,0 0 15,-25 0 16,25-1 0,0 1-31,-25 0-1,25 25-15,0-26 16,-24 1 0,24 0 15,-25-25-31,25 25 15</inkml:trace>
  <inkml:trace contextRef="#ctx0" brushRef="#br0" timeOffset="8263.86">4986 8706 0,'25'0'32,"-1"0"-1,26 0-15,-25 0-1,24 0 1,-24 0-1,0 0 1,0 0-16,0 0 16,-1 0-1,1 0 1,0 0 0,0 0-16,0 0 15,-1 0 1,1 0-1,0 0 1,0 0 0</inkml:trace>
  <inkml:trace contextRef="#ctx0" brushRef="#br0" timeOffset="10439.98">5035 9079 0,'25'0'187,"0"0"-171,0 0-16,0 0 31,-1 0-15,1 0 0,0 0-1,-25 24 1,25-24-1,0 0 1,-1 0 0,1 0-1,0 0 17,-25 25-17,25-25 1,0 0-1,-1 0 64,1 0-33,0 0-30,0 0 0,0 0 15,-1 0 0,1 0 110,0 0-110</inkml:trace>
  <inkml:trace contextRef="#ctx0" brushRef="#br0" timeOffset="25075.96">6499 8210 0,'-25'25'47,"0"-25"-47,0 50 15,25-25 1,-24-1-16,-1 26 15,25-25 1,-25 0-16,0 49 16,0-24-1,25-26-15,-24 26 16,-1 24 0,25-49-16,-25 0 15,25 25 1,0-1-16,-25-24 15,25 0-15,0 24 16,0 1 0,0 0-16,0-1 31,0 1-31,0 0 31,0-26-31,0 1 16,0 0-1,0 0 1,25-25 0,0 25-16,-25-1 15,25-24 1,24 25-16,-24-25 16,0 0-16,24 0 15,-24 0 1,0 0-16,0 0 15,49 0 1,-49-25-16,0 25 16,0-24-1,-1-1 1,1 0 0,0 25-16,-25-25 15,25 0 1,0 25-1,-25-24-15,0-1 16,24 0 0,-24-25-1,25 26 1,-25-1-16,25 0 16,-25 0-1,0-25-15,0 1 16,0-1-1,0 25-15,0 1 16,0-1-16,0 0 16,0 0-1,0 0-15,0 1 32,0-1-32,0 0 15,0 0 1,-25 0-16,25 1 31,-25 24-15,25-25-16,-24 0 31,-1 0-15,0 25-1,0-25 1,0 25 15,25-24-15,-24-1-16,-1 25 31,25-25-15,-25 25-1,25-25 32,-25 25-47,0-25 78,1 25-62,24-24-1,-25 24 1,25-25 31</inkml:trace>
  <inkml:trace contextRef="#ctx0" brushRef="#br0" timeOffset="27220.98">7417 8409 0,'0'25'110,"0"-1"-95,0 26 1,0 0-16,0-1 31,0-24-31,0 0 31,0 0-31,0-1 32,0 26-32,0-25 31,0 0-31,0-1 16,0 1-1,0 0 1,0 0-16,0 0 31,0-1-15,0 1-1,0 0 1,0 0 0,0 0-1,0 0 1,0-1-1,0 1-15,0 0 32,0 0-32,0 0 31,0-1 0,0 1 0,0 0 16,0 0 16</inkml:trace>
  <inkml:trace contextRef="#ctx0" brushRef="#br0" timeOffset="28577.36">7169 8930 0,'24'0'47,"1"0"-16,0 0-15,0 0-1,0 0-15,-1 0 16,1 0 0,0 0-1,0 0 1,0 0-1,-1 0 1,1 0 0,0 0 15,0 0 0,0 0-15,-1 0 15,1 0 16,0 0 0,0 0-32,0 0 32,-1 0 31</inkml:trace>
  <inkml:trace contextRef="#ctx0" brushRef="#br0" timeOffset="31680.99">8062 8905 0,'24'0'110,"1"0"-95,25 0-15,-25 0 16,49 0-1,0 0-15,-24 0 16,24 0 0,-49 0-16,50 0 15,-26 0 1,1 0-16,-1 0 16,26 0-1,-50 25-15,24-25 16,-24 0-16,25 0 15,-26 0 1,1 0-16,0 0 16,0 0-1,0 0-15,0 0 32,-1 0-32,26 0 31,-25 0 250,49 0-265,1 0-1,73-25-15,26 25 16,24 0 0,-74 0-16,50 0 15,0 0 1,-1 0-16,-73 0 15,24 0-15,-25 0 16,-25 0 0,1 0-16,-1 0 15,0 0 1,1 0-16,-1 0 16,1 0-1,49 0-15,-50 0 16,1 0-1,-26 0-15,1 0 16,-1 0 0,1 0-16,-25 0 15,24 0 1,-24 0-16,0 0 16,0-25-16,24 25 15,-24-25 1,0 25-16,0 0 312,24 0-312,1 0 16,0 0 0,-1 0-16,51 0 15,-26 0 1,0 0-16,1 25 15,-1-25 1,-24 25-16,-1-25 16,1 0-1,0 0-15,-1 0 16,1 25 0,-25-25-16,-1 24 15,1-24 1,0 0-1,0 0-15,-25 25 16,25-25 0,-1 0-16,26 0 31,-25 0-15,0 0-1,0 0 1,-1 0-1,1 0 1,0 0 15,0 0-31,0 0 16,-1 0 0,1 0 15,0 0-31,0 0 15,0 0 1,-1 0 0,1 0 15,0 0 16</inkml:trace>
  <inkml:trace contextRef="#ctx0" brushRef="#br0" timeOffset="50118.02">8310 7813 0,'0'25'125,"0"0"-109,0 25-1,0-26 1,0 26 0,0 0-16,0-25 15,0-1 1,0 26-16,0-25 31,0 0-31,0 24 31,0-24-31,0 0 16,0 0 0,0-1-1,0 1 1,0 0-1,0 0 17,0 0-1,24-25 0,-24 24 0,0 1 16</inkml:trace>
  <inkml:trace contextRef="#ctx0" brushRef="#br0" timeOffset="51079.08">8582 8483 0</inkml:trace>
  <inkml:trace contextRef="#ctx0" brushRef="#br0" timeOffset="53455.49">8954 7714 0,'25'0'125,"0"0"-110,25 0 1,-25 0-16,-1 0 16,26 0-1,-25 0 1,0 0 15,-1 0 16,-24 25 15,0 0-15,0 0-15,0-1-1,-24 26-16,-1-25 1,-25 0-16,50-1 16,-49 26-16,24-25 31,0-25-15,25 25-1,0 0 1,-25-25-1,50 0 204,0 0-203,24 0-1,-24 0 1,0 0 0,0 0-1,0 0 1,-1 0 15,1 24 0,-25 1 1,0 0-17,25-25-15,-25 25 32,0 0-32,0-1 31,0 1-31,0 0 15,0 0 17,0 0-1,0 24 0,-25-49 0,25 25-31,-25-25 16,1 25 0,-1-25 15,0 25-15,0-1-1,0-24 1,1 0-1,24 25 1,-25-25-16,0 0 31,0 0-15,0 0 0,0 0-1,1 0 48</inkml:trace>
  <inkml:trace contextRef="#ctx0" brushRef="#br0" timeOffset="56734.21">9674 7714 0,'-25'0'172,"0"0"-141,25 25 16,-25-25-31,25 25-1,0 0-15,0-1 47,0 1-16,0 0-15,0 0 0,0 0 15,0-1 0,0 1 0,50-25-15,-50 25 0,25-25-1,0 0 1,-1 0 0,1 0 15,0 0 0,0 0 16,0 0-31,-1 0-1,1-25 16,-25 0 63,0 1-63,0-1 1,0 0-17,0 0 17,-25 25-1,25-25-31,-24 25 15,-1 0 17,0 0 15,0 0 31</inkml:trace>
  <inkml:trace contextRef="#ctx0" brushRef="#br0" timeOffset="59181.18">9798 8037 0,'-25'0'140,"0"0"-93,0 0-15,1 0 77,-1 0-93,0 25 15,0-1 31,25 1-62,0 0 32,0 0-17,0 0 16,0-1-31,25 1 32,0-25-1,24 0-31,-24 0 16,0 0-1,0 0 1,0 0 15,-1 0-15,1 0 15,0 0-15,0 0 30,0 0 48,-25-25-31,0 1-32,0-1-15,0 0 15,0 0 0,-25 25-15,25-25-1,-25 25 1,0-24 0,0 24 15,1-25 0,-1 25 32</inkml:trace>
  <inkml:trace contextRef="#ctx0" brushRef="#br0" timeOffset="61659.9">10344 7789 0,'0'24'156,"-25"-24"-140,25 25-16,-25 0 15,0-25 1,25 50-16,-25-50 16,25 24-1,0 1 1,0 0-16,-24-25 16,24 25-1,0 0 1,-25-25-1,25 25-15,0-1 32,0 1-1,0 0 0,0 0-15,25-25 15,-1 25-31,26-25 31,-25 0-15,24 0 0,-24 0 15,25 0-31,-25 0 15,-1 0 1,26 0-16,-25 0 16,0 0-1,-1-25 1,1 0-16,0 25 16,-25-25-1,25 25-15,0-25 31,-25 1 16,24-1-31,-24 0 0,0 0 15,0 0 16,0 0-32,-24 25 1,-1 0 0,0 0-1,0 0 1,0 0-1,1 0-15,-1 0 32,0 0-1,0 0 0,0 0 0,1 0 1,24 25-17,-25-25 32,25 25-31,0 0 15,-25-25-31,0 25 16,25 0-1,-25-1 17,25 1-1,-24-25-16,24 25-15,0 0 32,0 0 30</inkml:trace>
  <inkml:trace contextRef="#ctx0" brushRef="#br0" timeOffset="80839.19">10964 7789 0,'24'0'109,"1"-25"-93,0 25-1,0 0 1,0 0-1,-1 0 1,1 0 15,0 0 1,0 0 14,-25 25-14,0-1 15,0 1 15,0 0-46,0 0-1,0 0 17,0-1-17,-25 1 1,0-25-16,25 25 15,-25-25 17,25 25-32,-24-25 31,24 25-31,0 0 31,-25-25-15,25 24-1,-25-24 1,25 25 0,0 0-1,0 0 1,-25 0 31,25-1 15,0 1 1,0 0-48,0 0 79,25-25-94,0 0 16,0 0 15,-1 0 0,-24 25-31,25-25 32,0 0-32,0 0 31,0 0 0,0 0 0,-1 0-15,1 0 15,0 0 0</inkml:trace>
  <inkml:trace contextRef="#ctx0" brushRef="#br0" timeOffset="83530.69">11832 7615 0,'-25'0'16,"0"0"-1,0 0 1,1 0 0,-1 0 46,0 0-15,0 0-47,0 0 31,1 25-31,24 0 16,-25-25-1,0 0 1,0 24 0,0 1 15,1 0-15,-1 0-1,0 0 32,25-1-47,0 1 16,-25 0-1,0 0 1,25 0 0,0-1-1,0 1 16,0 0 1,25 0-1,0-25-15,0 25-1,0-25-15,-1 0 16,1 0-1,0 0-15,0 0 16,0 0 0,-1 0-1,1 0 1,0 0 0,0 0 15,0-25-31,-1 25 31,-24-25 0,25 25 1,-25-25-1,0 0 16,0 1 15,0-1-46,0 0 15,0 0 32,0 0-32,0 1-31,25-1 31,-25 0-15,0 0 31,0 0-32,0 1 16,0 48 204,0 1-220,0 25 1,0-1-16,0-24 16,0 25-1,0-1-15,0 26 16,0-50-16,0 0 16,0-1-1,0 26-15,0-25 16,0 0-1,0-1-15,0 1 32,0 0-32,0 0 15,0 0 1,0-1-16,0 1 16,0 0-1,0 0 16,0 0-15,0-1 47</inkml:trace>
  <inkml:trace contextRef="#ctx0" brushRef="#br0" timeOffset="86605.4">12129 7640 0,'0'25'16,"0"-1"0,0 1-1,0 0 16,0 0 1,0 0-17,0-1 32,0 1-31,0 0-16,0 0 15,0 0 1,0-1 47,25-24 77,0 25-140,0-25 16,0 0-1,0 0 17,-1 0 186,1 0-171,-25-25-31,0 1 15,0-1 32,0 0-48,0 0 32,0 0 31,0 1-46,0-1-1,0 0 31,0 0 32,0 0-31,0 1-1,0 48 157,0 1-204,0 0 1,0 0-16,0 0 16,0-1-1,0 1-15,0 0 32,0 0-17,0 0-15,0-1 16,0 1-16,0 0 31,0 0-15,0 0-1,0 0 17,0-1-17,0 1 48,0 0-32,0 0 47,0 0-47,0-1 47,0 1-31,0 0 16,0 0-48,0 0 17,0-1 15,0 1 15,25 0-15,-25 0-31,50-25-1</inkml:trace>
  <inkml:trace contextRef="#ctx0" brushRef="#br0" timeOffset="95469.22">12799 7987 0,'50'0'250,"-1"0"-250,-24 0 15,0 0 1,0 0-16,0 0 31,-1 0-15,1 0-16,0 0 62,0 0 1,0 0-1</inkml:trace>
  <inkml:trace contextRef="#ctx0" brushRef="#br0" timeOffset="97707.06">13692 7838 0,'-25'0'172,"1"50"-141,-1-25-15,0-1 0,25 1-1,-25-25 1,25 25 0,-25 0-1,25 0 1,-24 0-16,24 24 15,0-24 1,0 0-16,0 24 16,0-24-1,0 0 1,0 0-16,0 0 31,0-1-15,0 1-1,0 0 1,24-25 0,1 25-1,0-25 1,0 25 0,0-25-1,-1 0-15,26 24 16,0-24-1,-26 0 1,1 0 0,0 0-1,0 0 17,0 0-1,-1 0 0,1 0 0,-25-24-15,0-1 0,0 0-1,0 0-15,0 0 16,0-24-1,0 24-15,0 0 16,0 0 0,0 1-1,-25-1 1,1 0 0,24 0 15,-25 25-31,25-25 15,-25 1 1,0-1 0,0 25 15,25-25-15,-24 0 15,-1 0 0,0 25-31,25-25 16,-25 25-1,25-24 1,-25 24 31,25-25 31,-24 25-47,-1-25-15,25 0-1,-25 25 1,0-25 31</inkml:trace>
  <inkml:trace contextRef="#ctx0" brushRef="#br0" timeOffset="102113.55">9103 9401 0,'0'50'109,"-24"-26"-109,24 26 16,-25-25 0,25 0-16,0 24 15,0-24 1,-25-25-16,25 50 15,0-26 1,0 1-16,0 0 16,-25-25-1,25 50-15,-25-26 32,25 1-17,0 0 48,0 0-1,25-25-31,0 0-15,0 0 15,0 0-31,-1 0 16,1 0 0,25 0-1,-25 0 1,-1 0 15,1 0-31,0 0 78,0 0 47,0 0-94,-1 0-15,1 0 15,-99 0 47</inkml:trace>
  <inkml:trace contextRef="#ctx0" brushRef="#br0" timeOffset="104996.9">9475 9401 0,'0'25'31,"0"0"-16,0-1-15,0 1 16,0 0 0,0 0-16,0 0 15,0 24 1,0-24-16,0 0 16,0 0-1,0-1 1,0 1-1,0 0-15,0 0 16,0 24 0,0-24 15,0 0-31,-24 0 16,24 0-16,0-1 31,0 1-31,0 0 31,0 0-15,0 0-1,0 0-15,0-1 32,0 1-32,-25 0 15,25 0 1,0 24-1,0-24-15,0 0 16,0 0 0,0 0 15,0-1-15,0 1-1,0 0 1,0 0 46,0 0 63,0-1-109,0 1 0,0 0 15,0-99-16</inkml:trace>
  <inkml:trace contextRef="#ctx0" brushRef="#br0" timeOffset="106068.3">9971 9897 0,'50'0'110,"-25"0"-79,25 0-31,-26 0 16,1 0-1,0 0-15,0 0 16,0 0 15,-1 0-15,1 0 31,0 0-1,0 0 33</inkml:trace>
  <inkml:trace contextRef="#ctx0" brushRef="#br0" timeOffset="107475.67">10889 9575 0,'0'24'62,"0"26"-62,0 0 16,0-1 0,0-24-16,0 49 15,0 1 1,0-50-16,0 24 16,0-24-1,0 25 1,0-25-1,0-1 1,0 1-16,0 0 16,0 0-1,0 0-15,0-1 16,0 1 0,0 0-1,0 0 1,0 0 31,0-1-16</inkml:trace>
  <inkml:trace contextRef="#ctx0" brushRef="#br0" timeOffset="110033.82">14858 8359 0,'-25'0'47,"0"0"-32,1 25 1,-26 0 0,50 0-1,-25-25-15,25 24 16,-25-24 0,1 50-16,24-25 31,-25 24-31,25 1 31,-25-50-31,25 25 16,0 0-1,-25-25-15,25 49 16,0-24 0,0 0-1,0 0-15,0-1 16,0 1-1,0 0-15,0 25 32,0-26-32,0 1 31,0 0-31,0 0 16,0 0-1,0 24 1,25-24-1,-25 0 1,0 0 0,25-25-16,-25 25 15,0-1 1,25-24 0,-25 50-16,24-25 31,-24 0-31,25-25 15,-25 24 1,25-24-16,-25 25 16,0 0-1,25-25 1,-25 25-16,25 0 31,-1-25-15,-24 24-1,25-24 1,-25 25 15,25-25-15,0 0 46,0 0-15</inkml:trace>
  <inkml:trace contextRef="#ctx0" brushRef="#br0" timeOffset="112987.3">15304 8582 0,'25'0'47,"0"0"-32,0 0 64,0 0-48,0 0 16,-1 0-32,-24 25 48,25-25-63,-25 25 78,0 0-16,0 0-30,0-1-17,0 1 1,0 0 0,0 0 15,0 0-31,-25-1 31,1-24-15,24 25-1,0 0 17,-25-25-32,25 25 46,0 0-30,0-1 0,-25-24 15,25 25-31,0 0 47,0 0-32,0 0 1,0 0 15,0-1 1,0 1-1,0 0 0,0 0 16,0 0 0,25-25-16,-25 24-15,25-24 15,-1 0-15,1 0-1,0 0 16,0 0 1,0 0-17,-1 0 48</inkml:trace>
  <inkml:trace contextRef="#ctx0" brushRef="#br0" timeOffset="114708.79">15900 8880 0,'25'0'203,"-1"0"-172,1 0-15,0 0 15,0 0 0,0 0 0,-1 0-31,1 0 47,0 0 0,-223 0 31</inkml:trace>
  <inkml:trace contextRef="#ctx0" brushRef="#br0" timeOffset="116295.17">16669 8558 0,'0'49'172,"0"-24"-172,0 0 15,0 24 1,0 1 0,0-25-1,0 0-15,0 24 16,0-24 0,0 0-1,0 0 1,0-1 15,0 1-15,0 0 15,0 0-31,0 0 31,0 0 47</inkml:trace>
  <inkml:trace contextRef="#ctx0" brushRef="#br0" timeOffset="118398.9">16966 8285 0,'0'25'125,"0"-1"-109,0 1-16,25 25 16,-25-25-1,0-1 17,0 1-32,25 0 15,-25 0 1,0 24-1,25-49 1,-25 25 0,0 0-16,0 0 31,0 0-31,0-1 16,0 1-1,0 0 16,0 0-31,0 0 32,0-1-32,0 1 15,0 0 1,0 0 0,0 0 30,0-1-30,0 1 31,0 0 0,-25-25-32,25 25 1,0 0 0,0 0-1,0-1 17,-25-24-1,25 25-16,0 0 1,0 0 0,0 0-1,-25-25 17,25 24-17,0 1 32,0 0-31,-24-25-1,24 25 1,-25-25 15,25 25-31,0-1 31,0 1-31,-25-25 16,25 25 0,0 0 15</inkml:trace>
  <inkml:trace contextRef="#ctx0" brushRef="#br0" timeOffset="119673.03">17487 8855 0,'50'0'172,"-25"0"-157,24 0 1,-24 0-1,0 0 1,0 0-16,0 0 31,-1 0-15,1 0 15,0 0 0</inkml:trace>
  <inkml:trace contextRef="#ctx0" brushRef="#br0" timeOffset="121138.62">17512 9103 0,'25'0'31,"0"0"-15,0 0 0,-1 0-1,1 0 1,0 0 0,0 0 15,0 0-16,-1 0 1,1 0 15,0 0-15,0 0 0,0 0 30</inkml:trace>
  <inkml:trace contextRef="#ctx0" brushRef="#br0" timeOffset="134991.03">2828 11857 0,'-25'0'141,"0"0"-110,-24 0-31,-1 0 31,25 0-31,-25 0 32,26 0-32,-26 24 31,50 1-31,-25 0 15,0 0-15,1 24 16,-1-24 0,0 25-1,0-1-15,25-24 16,0 0-16,0 0 16,0 25-1,0-26 1,0 1-1,0 0-15,0 0 16,0 24 0,0-24-1,0 0 1,25 25-16,-25-26 16,25 26-16,0 0 15,-25 24 1,24-24-16,1-26 15,0 26 1,-25-25-16,0 0 16,25 24-1,0-24 1,-25 0 0,0 0-16,24-1 15,-24 1 1,0 0-1,0 0 142</inkml:trace>
  <inkml:trace contextRef="#ctx0" brushRef="#br0" timeOffset="136064.31">2232 12601 0,'25'0'156,"25"0"-156,-25 0 16,24 0-1,1 0-15,-1 0 16,1 0-16,-25 0 16,0 0-1,-1 0-15,1 0 31,0 0-31,0 0 32,0 0-17,0 0 1,-1 0 0,1 0-1,0 0 1,0 0 31,0 0-32</inkml:trace>
  <inkml:trace contextRef="#ctx0" brushRef="#br0" timeOffset="137532.06">3448 12005 0,'0'50'141,"-50"-25"-125,25 24-1,-24 26-15,24-25 16,0-26 0,0 1-16,25 0 15,-24 0 1,24 24-16,-25-24 15,25 0 1,0 49-16,0-24 16,0 0-1,0-26-15,0 1 16,0 0 0,0 0-16,0 0 15,0-1 16,0 1-31,0 0 16,0 0 15,0 0-15,25-1 15,-1 1-15,-24 0 15,25-25-31,0 50 31,0-50-31,0 24 32,-1-24 30,-24 25-46</inkml:trace>
  <inkml:trace contextRef="#ctx0" brushRef="#br0" timeOffset="139726.12">3572 12204 0,'25'0'109,"-1"0"-93,26 0-1,-25 0 1,0-25-1,0 25-15,24 0 16,-24 0 0,0 0 15,0 0-31,-1 0 47,-24 25 78,0 0-78,0 0-32,0-1 1,0 1-16,0 25 31,0-25-31,-24-25 16,24 24-1,0 1-15,-25-25 32,25 25-32,-25 0 31,25 0-15,-25-25-1,25 24-15,-25-24 16,25 25-1,-24-25 1,24 50 0,-25-50-1,25 25-15,-25-25 16,25 24 0,-25-24-16,25 25 31,0 0-16,-25-25 1,25 25 0,0 0-1,0-1 32,0 1-31,0 0 31,50 0-16,-25-25-15,0 0-16,-1 0 15,1 0 1,25 0-1,-25 0 1,24 0 0,-24 0-1,0 0 1,0 0 0,-1 0-1,1 0 1,-25-25-1,25 25 1,0 0 0</inkml:trace>
  <inkml:trace contextRef="#ctx0" brushRef="#br0" timeOffset="141625.62">4242 11906 0,'0'50'156,"24"-25"-141,1-1 1,-25 1-16,25 0 16,-25 0-1,25 0 17,-25-1-32,25-24 15,-25 25 1,0 0-1,0 0 1,24 0-16,-24 0 16,0-1-1,0 1-15,0 0 16,0 0-16,0 0 31,25-1-31,-25 1 16,0 0-1,25 0 1,-25 0 0,0-1-1,0 1 1,0 25 0,0-1-1,0-24 1,0 0-16,0 0 15,0 0 17,0-1-17,0 1 1,-25 25 0,25-25-16,0-1 31,-25 1-31,25 0 15,-24 0 17,24 0-1,0-1-31,-25 1 16,0-25-1,25 25 1,-25-25 15,25 25 0,0 0 1</inkml:trace>
  <inkml:trace contextRef="#ctx0" brushRef="#br0" timeOffset="143276.06">4911 12477 0,'25'0'156,"0"0"-140,25 0-1,-26 0 1,1 0 0,0 0-1,0 0 17,0 0-17,-1 0 1,1 0 31,0 0-16,0 0 16,0 0-16</inkml:trace>
  <inkml:trace contextRef="#ctx0" brushRef="#br0" timeOffset="145226.06">4911 12898 0,'25'0'47,"0"0"-16,0 0-31,24 0 16,-24 0-1,0 0-15,0 0 16,24 0 0,-24 0-1,0 0 1,0 0-16,0 0 16,-1 0-1,1 0 16,0 0-31,0 0 16,0 0 31,-1 0 62</inkml:trace>
  <inkml:trace contextRef="#ctx0" brushRef="#br0" timeOffset="148383">6400 11757 0,'0'25'94,"0"25"-79,0-25 1,0-1-1,0 1-15,0 25 16,0-25 0,0-1-16,0 1 15,0 0 1,0 0-16,0 0 31,0-1-31,0 26 31,0-25-15,0 0 0,0 0-16,0-1 31,0 1-15,0 0-1,0 0 1,0 0-16,0-1 31,0 1 0,0 0-15,0 0 46</inkml:trace>
  <inkml:trace contextRef="#ctx0" brushRef="#br0" timeOffset="149241.87">6648 12477 0</inkml:trace>
  <inkml:trace contextRef="#ctx0" brushRef="#br0" timeOffset="152398.56">6945 11832 0,'25'0'94,"25"0"-78,-25 0 15,-1 0-31,1 0 16,0 0-1,0 0 1,0 0-16,-1 0 31,1 0-15,0 0 15,0 0-15,0 0 46,-25 25 47,0-1-62,0 1-31,-25 0 0,0-25-16,25 25 15,-25-25 1,25 49-16,-25-49 15,1 0 1,24 25-16,-25-25 31,25 25-15,0 0 0,-25-25-16,25 25 31,-25-25-31,0 0 31,25 24-15,-24-24-1,-1 0 17,25 25-17,-25-25 16,25 25-31,25-25 188,0 0-172,-1 0-16,26 0 15,-25 0 1,0 0-16,24 0 15,-24 0 1,0 0 0,0 0-16,-1 0 31,1 0 0,0 0 0,0 0 1,-25 25 15,0 0 15,0 0-31,0-1 47,0 1-46,0 0-1,0 0 0,-25 0 0,25-1-15,-25-24 0,25 25-1,-25-25 1,1 25 0,-1-25-1,0 25 1,0-25 15,25 25-15,-49-25-16,24 24 31,0-24-31,0 0 16,0 0-1,1 0-15,-1 0 16,0 0-1,25 25-15,-25-25 16,0 0 0,1 0 31</inkml:trace>
  <inkml:trace contextRef="#ctx0" brushRef="#br0" timeOffset="155168.2">7863 11807 0,'-25'0'203,"0"0"-156,1 25-47,24 0 15,-25-25 1,25 24-16,0 1 16,-25-25-1,25 25-15,0 0 31,0 0-31,0-1 16,0 1 0,0 0 15,0 0-15,25-25 15,-25 25-16,0-1 1,49-24-16,-24 0 31,0 0-15,0 0 0,0 0-1,-1 0 16,1 0 16,0 0-31,0 0 15,0 0 0,0 0 1,-25-24 108,0-1-108,0 0-17,0 0 16,-25 0 1,25 1-1,-25-1 47,0 25-15,25-25-48,-25 25 1,0 0 46,25-25-62,-24 25 32,24-25-17,-25 25 1,0 0-1,25-24-15,-25 24 16,0 0 15,1 0 16</inkml:trace>
  <inkml:trace contextRef="#ctx0" brushRef="#br0" timeOffset="158264.72">7888 12129 0,'-25'0'141,"0"0"-110,0 0 16,25 25-47,0 0 16,-24-25-1,24 25-15,0 0 16,-25 0 0,0-1-1,25 1 1,0 0 31,0 0 78,0 0-94,25-1 47,24 1-78,-24-25 16,25 0-1,-25 25 17,24-25-32,1 0 31,-25 0-16,0 0-15,-1 25 16,1-25 0,0 0-16,0 0 15,0 0 1,-1 0-16,1 0 16,0 0-1,0 0 16,0 0-15,-1 0 31,-24-25 31,0 0-47,0 0 1,0 1-17,-24-1 1,-1 25-1,25-25 17,-50 0-17,25 0 1,1 1-16,-26 24 16,25-25-1,0 25-15,1-25 31,-1 25 1,25-25-32,-25 25 47,25-25 15,-25 25-62,25-25 63,-25 25-63,25-24 31,-25 24-16,1 0 48</inkml:trace>
  <inkml:trace contextRef="#ctx0" brushRef="#br0" timeOffset="161025.29">8905 11807 0,'-25'0'172,"0"25"-157,0 0 1,25-1 0,-24 1-16,24 0 31,-25-25-31,25 25 15,-25-25 1,25 49-16,0-24 31,0 0-15,0 0 0,0 0-1,0-1 16,0 1 1,0 0-1,0 0-15,25 0 30,0-25-30,-25 25 0,24-25-1,1 0-15,0 0 16,0 24 0,0-24 15,-1 0-16,1 0 1,0 0 0,0 0-1,0 0 1,0 0 0,-1 0-1,1 0 1,0 0-1,0 0 1,0 0 0,-1-24 62,-24-1-47,0 0 16,0 0-31,-24 25-1,-26-25 1,25 25-1,0 0 1,1-25 0,-1 25 15,0 0-15,0 0 30,0 0-30,0 0 47,1 0 62,-1 0 46,25 25-155,-25-25-16</inkml:trace>
  <inkml:trace contextRef="#ctx0" brushRef="#br0" timeOffset="163461.22">9525 11832 0,'25'0'125,"0"0"-125,-1 0 16,1 0 15,0 0 16,0 0-31,0 0 15,-1 0 47,-24 25-47,0-1 48,0 1-64,0 0 32,0 0-16,0 0 1,-24-1-32,24 1 31,-25-25-16,0 25 1,25 0 0,-25 0-1,25-1 1,-25-24 15,25 25-31,0 0 31,-24 0-15,24 0 0,-25-25-16,25 25 31,0-1-31,0 1 31,-25-25-15,25 25-1,0 0 32,0 0-15,25-25 30,0 0-46,-1 0-1,1 0 1,0 0 15,0 0 0,0 0-15</inkml:trace>
  <inkml:trace contextRef="#ctx0" brushRef="#br0" timeOffset="166919.49">10244 11832 0,'-24'0'93,"-1"0"-46,0 0-47,0 0 31,0 0 1,25 25-17,-24-25 17,24 24-32,-25-24 15,25 25 1,-25-25-1,25 25 1,-25-25 15,25 25-15,0 0 15,0-1-15,0 1 31,0 0 15,25-25 16,0 0-46,0 0-17,-1 0 1,1 0 15,0 0 0,0 0-15,0 0 0,-1 0 15,1 0 109,-25-25-124,0 0 47,0 1-32,0-1 31,0 0-15,0 0-16,0 0 1,0 1 46,0 48 297,0 1-375,0 0 15,0 25 1,0-26 15,0 1-15,0 0 15,0 0-15,0 0-1,0-1 1,0 1 0,0 0-1,0 0 32,0 0-16,0 0 1,0-1 15,0 1-1,0 0 33,25-25-64,-25 25 1,0 0-1,0-1 48,0 1-1</inkml:trace>
  <inkml:trace contextRef="#ctx0" brushRef="#br0" timeOffset="170195.11">10666 11832 0,'0'25'125,"0"-1"-109,0 1-1,0 0 17,-25-25-17,25 25 16,-25-25-31,25 25 32,0-1-17,0 1 48,0 0-16,25-25 15,-25 25-62,25-25 16,0 0-1,0 25-15,-1-25 32,1 0-32,0 0 31,0 0-31,0 0 47,-1 0 125,-24-25-125,0 0-1,0 0-14,0 0 15,0 1-16,0-1 0,0 0 32,0 0 62,0 0 0,0 50 46,0 0-155,0 0 0,0 0-16,0-1 15,0 26 1,0-25 15,0 0-15,0-1-1,0 1-15,0 0 16,0 25 0,0-25-1,0-1 17,0 1 30,0 0-31,0 0 47,0 0 32,0-1-48</inkml:trace>
  <inkml:trace contextRef="#ctx0" brushRef="#br0" timeOffset="174473.66">6226 12750 0,'25'0'31,"0"0"-15,24 0-16,-24 0 31,0 0-31,0 0 32,-1 0-32,1 0 15,0 0 1,25 0-1,-26 0 1,1 0 0,0 0-16,0 0 15,0 0 1,24 0-16,-24 0 31,0 0-31,0 0 31,-1 0-31,1 0 16,0 0 0,0 0-16,25 0 15,-26 0 1,1 24-16,0-24 16,25 0-16,-26 0 15,26 0 1,0 0-16,-26 25 15,26-25 1,-25 0-16,24 0 16,-24 0-1,0 0-15,25 25 16,-26-25 0,1 0-16,0 0 15,0 0 1,0 0-16,-1 0 15,1 0 1,0 0-16,0 0 16,24 0-1,-24 0 1,0 0-16,25 0 16,-26 0-1,26 0-15,-25 0 16,24 0-1,-24 0 1,0 0 0,25 0-1,-25 0 1,24 0 0,-24 0 15,25 0-31,-26 0 31,26 0-15,-25 0-1,0 0-15,-1 0 16,1 0 0,0 0-16,25 0 15,-26 0-15,1 0 16,0 0-1,0 0-15,0 0 16,-1 0 0,1 0-16,0 0 15,0 0 1,0 0-16,-1 0 16,26 0-1,-25-25-15,24 25 16,-24 0-16,0-25 15,0 25 1,0 0 0,-1 0-16,1 0 15,0 0-15,0 0 313,0 0-298,24 0 1,-24 0-16,50 0 16,-51 0-1,26 0-15,0 0 16,-1 25 0,1-25-16,-25 0 15,-1 25 1,26-25-16,-25 0 31,0 0-31,-1 0 16,1 0-16,25 0 31,-50 25-31,25-25 16,-1 0-1,1 0 1,0 0-1,0 0-15,0 0 32,-1 0-32,1 0 15,0 0 1,25 0 0,-26 0-16,1 0 15,0 0 1,0 0-16,0 0 15,0 0 1,-1 0 0,1 0-1,0 0-15,25 0 16,-26 0 0,1 0-16,25 0 15,-25 0 1,-1 0-16,1-25 15,0 25-15,0 0 16,24 0 0,-24 0-16,0-25 15,0 25 1,0-25-16,-1 25 16,1 0-1,0 0 1,0 0-1,-25-24-15,25 24 16,24 0 0,-24 0 15,0-25-15,0 25 15,-1 0-31,1 0 31,0 0 0</inkml:trace>
  <inkml:trace contextRef="#ctx0" brushRef="#br0" timeOffset="177558.86">8384 13072 0,'0'-25'63,"25"25"-48,24 0-15,-24 0 16,25 0 0,-25 0-16,-1 0 15,1 0 1,0 0-16,0 0 15,0 0 1,-1 0 0,1 0-1,0 0 1,0 0 0,0 0-1,-1 0 1,1 0 31,0 0-32,-25 25 110,-25-25-93,25 25-17,-49-25-15,-1 25 16,25-1-1,-49 26-15,-1-25 16,26 0 0,24 0-16,-25-1 15,26-24 1,24 25 15,-25-25 0,0 0 48,50 0 92,24 0-139,-24 0-32,25 0 31,-25 0-31,-1 25 16,26 0-1,-25-25 1,0 25-16,-1-25 15,1 24 1,-25 1-16,25-25 16,0 25-1,0 0 1,-1 0 0,1-1 15,0-24 0,-25 25-15,25-25-1,-25 25 32,0 0 47,0 0-47,0-1 15,-25-24-30,0 25-1,0-25-16,1 0-15,-1 25 16,0-25 0,0 25-16,0-25 15,1 0 1,-1 0-16,25 25 16,-25-25-1,0 0 1,0 24-1,1-24-15,-1 0 32,0 0-17,0 0 17,0 0-1,1 0 16,-1 0 15</inkml:trace>
  <inkml:trace contextRef="#ctx0" brushRef="#br0" timeOffset="180552.95">11559 12179 0,'-25'0'125,"0"0"-94,1 25 1,-1 0-32,0-25 15,25 25 1,-25-1-1,25 1 1,-25 0 0,25 0 15,-24-25-31,24 25 16,-25-25-1,25 24-15,0 1 31,0 0-15,-25-25 0,25 25-16,0 0 31,0-1-15,0 1-16,0 25 31,0-25-16,0-1 1,0 1 15,0 0-31,0 0 32,0 0-17,0-1 1,0 1 15,0 0-31,0 0 16,0 0 15,0-1-31,25 1 16,0 0-1,-25 0 1,24-25-1,-24 25 1,25-1 15,0-24-15,-25 25 0,25-25-16,-25 25 15,25-25 16,-25 25 16,24-25-31</inkml:trace>
  <inkml:trace contextRef="#ctx0" brushRef="#br0" timeOffset="181916.18">11956 12353 0,'0'25'63,"0"-1"-32,0 1-15,0 25-1,0-25 1,25-1-1,-25 1 1,0 0-16,0 0 31,0 0 1,0-1-17,24 1 1,-24 0-1,0 0 17,0 0-32,0-1 31,0 1 0,0 0 16,0 0-16,25-25 1,-25 25-17</inkml:trace>
  <inkml:trace contextRef="#ctx0" brushRef="#br0" timeOffset="184041.31">12477 12154 0,'25'0'125,"-1"0"-125,1 0 31,0 50-31,0-25 16,-25 0-1,25-1-15,-1 1 16,-24 25 0,25-50-16,-25 25 15,0-1 1,25 1-16,0 0 15,-25 25 17,25-26-1,-25 1-15,0 0-1,0 0-15,0 0 31,0-1 1,0 1-1,0 0-15,0 0 15,0 0 16,0-1-16,0 1-15,0 0 30,-25-25-30,0 50 0,25-26-16,-25-24 15,25 25 1,0 0-16,-25-25 16,1 25-1,24 0 32,-25-25-47,25 24 16,0 1-1,-25-25-15,0 25 47,0-25-31,25 25 15,-24-25-31</inkml:trace>
  <inkml:trace contextRef="#ctx0" brushRef="#br0" timeOffset="185487.68">13295 12477 0,'25'0'78,"0"0"-62,0 0-16,0 0 16,-1 0-1,1 0-15,25 0 16,-25 0-1,-1 0-15,1 0 16,0 0 0,0 0-1,0 0-15,-1 0 32,1 0-17,0 0 1,0 0-1,0 0 17,-1 0 15</inkml:trace>
  <inkml:trace contextRef="#ctx0" brushRef="#br0" timeOffset="187387.06">13320 12750 0,'25'0'94,"0"0"-63,0 0-15,-1 0 15,1 0 0,0 0-15,0 0 15,0 0 16,-1 0-16,1 0-15,0 0 0,0 0 15,0 0 16,-1 0-47,1 0 31,0 0-15,0 0-1,0 0 17,-1 0-17,1 0 1,0 0-1,0 0 17,0 0-17,-1 0 1,1 0 0,0 0 15,0 0 16,-25 24 0</inkml:trace>
  <inkml:trace contextRef="#ctx0" brushRef="#br0" timeOffset="206051.15">14536 12154 0,'-25'50'140,"25"-25"-124,-50 24-16,25 1 15,1 0 1,-1-1-16,0 1 16,25-1-16,-25-24 15,0 0 1,25 25-16,0-26 16,-25 1-1,1 25-15,24-25 16,0-1-1,0 26-15,0-25 16,-25 0 0,25-1-16,0 1 31,0 0-31,0 0 16,0 0-16,0-1 15,0 1 1,0 0-1,0 0 1,25-25-16,-25 25 16,49-25-1,-24 0 1,25 24 0,-25-24-1,24 0-15,-24 0 16,0 0-1,24 0-15,-24 0 16,0-49 0,0 49-16,0-25 15,-25 0 1,24 0-16,-24-24 62,25 24-62,0 0 16,-25-24 0,0-1-16,0 25 15,0 0-15,0-24 16,0 24 0,0-49-16,0 49 15,0 0-15,-25-25 16,25 26-16,0-26 0,0 25 0,-25 0 15,25-24 1,-24 24-16,24-25 16,0 26-1,0-1 17,-25 0-17,0 25 1,25-25-1,-25 25 17,25-25-32,-25 25 62</inkml:trace>
  <inkml:trace contextRef="#ctx0" brushRef="#br0" timeOffset="207658.96">14957 13022 0</inkml:trace>
  <inkml:trace contextRef="#ctx0" brushRef="#br0" timeOffset="210671.98">15404 12179 0,'0'25'78,"-25"0"-63,25 0 1,0-1 15,-25 1-31,25 0 16,0 0-1,0 0-15,0-1 32,-25-24-32,25 25 15,0 0 1,0 0 31,0 0-32,0-1 1,0 1 31,25 0 0,25-25-32,-50 25-15,25-25 16,-1 0 0,1 0 15,0 0-15,0 0 30,0 0 17,-1 0-16,1 0-16,0 0 47,0 0 32,-25-25-95,0 0 1,25 0-1,-25 1 1,0-1-16,0 0 31,0 0-15,0 0 15,0 1-15,0-1-16,0 0 31,0 0-15,0 0 31,-25 25-1,25-24-46,0 98 266,0-49-250,0 49-16,0-49 15,0 49 1,0-24-16,0 0 16,0-1-1,0 1-15,0-1 31,0-24-15,0 0 0,0 0-1,0 0 1,0-1 31,0 1 15,0 0 16,0 0-46,0 0 61,0-1-14</inkml:trace>
  <inkml:trace contextRef="#ctx0" brushRef="#br0" timeOffset="213879.22">16123 12204 0,'0'25'125,"-25"-25"-109,25 25-1,-25-25 17,1 0-17,24 24 1,0 1-1,-25 0-15,0 0 32,0 0-17,25-1 1,0 1-16,-25 0 16,25 0-1,0 0 1,0-1-1,-24-24-15,24 25 16,0 0 0,0 0-1,-25-25 1,25 25 0,0-1-1,0 1 1,0 0-1,0 0 1,0 0-16,0-1 16,0 1-1,0 0 1,0 0 0,0 0-1,0-1 16,25-24-15,-1 0 0,-24 25-1,25-25 1,0 0 0,0 0 15,0 0-31,-1 0 31,1 0-31,0 0 31,0 0-31,0 0 16,-1 0 15,1 0 0,0 0-15,-25-25 15,25 25-15,0-24 0,-1-1 30,-24 0-14,0 0-17,0 0 1,0 1 0,0-1-16,0 0 31,0 0-16,0 0 1,0 1 31,-24-1 0,-1 25-32,0 0 32,0 0 0,0 0-16,1 0 1,-1 0-17,0 0 17,25 25-1,-25-25 16,25 24-16,0 1 0,-25-25 0,1 25-15,24 0 0,-25 0 15,25-1-15,0 1-1,-25-25-15,25 25 16,-25 0-1,25 0 1,0-1 31,0 1 47,0 0 15</inkml:trace>
  <inkml:trace contextRef="#ctx0" brushRef="#br0" timeOffset="-212422.29">16545 12278 0,'25'0'219,"-1"0"-188,1 0 0,0 0-31,0 0 31,0 0 32,-1 0 15,1 0-31,-25 25 47,0 0-48,0 0 33,0 0-33,0-1 1,0 1-15,0 0-1,-25-25 0,25 25-15,0 0 31,0-1-47,-24-24 15,24 25 1,-25 0 15,25 0 0,0 0-15,-25-25-16,25 24 16,-25-24-1,25 25 1,0 0 15,0 0-15,-25 0 15,25-1 16,0 1 0,0 0-16,0 0-15,25-25 218,0 0-218,0 0 46,0 0-15,-1 0 31,1 0-62,0 0 249,0 0-187</inkml:trace>
  <inkml:trace contextRef="#ctx0" brushRef="#br0" timeOffset="-201807.63">17140 12229 0,'0'25'125,"0"-1"-78,0 26-16,0-25-31,0 24 32,0-24-32,0 0 15,0 0 1,0 0 0,0 24-1,0-24 1,0 0-1,0 0 1,0-1 15,0 1 1,0 0-17,0 0 1,0 0-1,0-1 17,0 1-1,0 0-31,0 0 31,0 0 32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A3D012-9DDA-4409-A856-0048EB9978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35C99E7-BBE5-4F36-AF92-C79D12817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B990F95-24F9-4D28-B6DD-331E26A3E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F14C-8758-43A1-B646-DA50F6AC1B72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75DD1AD-7F08-4B58-954D-F4A520D3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B7B6C88-3B88-4797-A255-2E9266B66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984F-214E-4460-90E5-C75035986F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5096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48AAFC-5068-41A3-90C0-EDC03F3FB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DF457E6-8C69-4AB5-ADCD-BC8BC9994B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2C7673-000A-415E-9877-2C1CF140D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F14C-8758-43A1-B646-DA50F6AC1B72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22144ED-C618-48EB-B3D7-CF10D99A5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101F675-032C-4381-879B-0EE4BA1DF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984F-214E-4460-90E5-C75035986F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8461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C57016B-90EE-41FB-AF85-1312324337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17621D7-3359-4A0E-9F43-7FF2A56BA6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C3F947D-0FC5-48CE-89B1-1117573ED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F14C-8758-43A1-B646-DA50F6AC1B72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AED803-7EA2-49C2-B1F2-8BC7933C5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94DD5D-A435-4534-924C-8423C34AD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984F-214E-4460-90E5-C75035986F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180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A27E85-025F-4FEB-B397-98F1128AD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ED431C5-EC2A-4232-9AC1-62D849AE3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047F1D-977D-4DF5-912F-2A4D50669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F14C-8758-43A1-B646-DA50F6AC1B72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7CE0E2-9F48-495C-A72A-EF26DADEA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1DF12AB-CBCD-45C6-B1A1-73AEAC8A9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984F-214E-4460-90E5-C75035986F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7488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4CE1DB-91AA-47AC-B5DE-1AB72CBA0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22DEBF2-23A7-4F54-A16D-159C19E8F6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D2CC79-E685-4DF0-8BE3-61FA28C28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F14C-8758-43A1-B646-DA50F6AC1B72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345277-E5D8-45ED-967D-6FDDF0EB8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6B20F7A-B4A0-4A36-8621-36581972A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984F-214E-4460-90E5-C75035986F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5772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AA39A3-9704-4D53-B31C-0433DC10A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3A5A7D-3362-4CA7-B448-CB613D26F5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3D63E4D-8F2A-4F02-AA28-F5253EA0E4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AA382AF-4337-46F3-8ED2-524EFCC25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F14C-8758-43A1-B646-DA50F6AC1B72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94A28C8-CAAB-4C84-BE80-19646F35A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49E1F2C-4380-487A-BD62-B09AA3068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984F-214E-4460-90E5-C75035986F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4513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20390C-2884-4C10-BC54-19146E47D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4E442F1-8E0B-46B2-92FA-74AE742FE2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C5DDA6B-D733-481D-A3FF-5CACFDE99B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B010092-DD1B-48E5-9E47-20F8222491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56723D1-70B8-4F21-AD73-BA7B7962BD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38FD398-A033-488F-A544-3C8BF85C0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F14C-8758-43A1-B646-DA50F6AC1B72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62D2655-2274-481F-BDF1-809273BFC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BC70B8A-5B1E-4CB5-985D-A0068F38E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984F-214E-4460-90E5-C75035986F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9557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2FA9A3-9589-486E-A641-0835EFF2C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8F18BFD-7C6D-4C61-91F1-786729EE6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F14C-8758-43A1-B646-DA50F6AC1B72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B7D02DB-F082-42BF-95AB-478ABF535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5B6E12B-DEEB-490C-982A-FCE0317CC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984F-214E-4460-90E5-C75035986F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3501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4902E5B-6F87-4BDB-A83D-A5E8F8F82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F14C-8758-43A1-B646-DA50F6AC1B72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694F30A-7A34-449F-9C9E-847C137DA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30BAAD9-17B6-4026-8E54-5C7213A16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984F-214E-4460-90E5-C75035986F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888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F3C7A3-4744-4D23-BC89-D5C65DC2B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5150425-F327-4E0E-938F-48EB014C4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F2814ED-2C8B-43F1-8856-DFC30AC3AC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6BD7579-76E7-4F29-8A21-6AB7E7FF9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F14C-8758-43A1-B646-DA50F6AC1B72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2F1DC93-15B3-4396-AA89-C77F76608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52027DA-D117-4C46-A28B-20F26960B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984F-214E-4460-90E5-C75035986F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8933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3D4E64-C9E7-4786-BA4F-F83440FC8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3E85D21-81A0-4C08-A487-D090DE4252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06CF0A5-5E98-446B-857C-D1F046A8B0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273E114-35A7-434A-B90F-78CD0E03B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F14C-8758-43A1-B646-DA50F6AC1B72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4A8AAB7-0EE5-4C20-95B3-B45CD1CEC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9361B94-3645-47E1-A33C-F4AACCA6A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984F-214E-4460-90E5-C75035986F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2069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F122E45-BC7D-40D3-A5DB-C144BA269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9C82E4B-67B0-4D19-BCDA-04BF7D6903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31CA26-DF16-4683-A807-E5EB7FA277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6F14C-8758-43A1-B646-DA50F6AC1B72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6DD256-B1CB-40B5-A751-E787CF0985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266449-77D3-4D52-BE54-AA9C4094AF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2984F-214E-4460-90E5-C75035986F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7816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5A0D4D0-DC11-4CAA-AA17-A6B0C2B4F7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334A4A3-4E5C-42A1-BB79-8D728DF45F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5157" y="1334307"/>
            <a:ext cx="6143625" cy="2858363"/>
          </a:xfrm>
        </p:spPr>
        <p:txBody>
          <a:bodyPr>
            <a:normAutofit/>
          </a:bodyPr>
          <a:lstStyle/>
          <a:p>
            <a:pPr algn="l"/>
            <a:r>
              <a:rPr lang="es-MX" sz="9600" dirty="0">
                <a:solidFill>
                  <a:schemeClr val="bg1"/>
                </a:solidFill>
              </a:rPr>
              <a:t>TEMA 4: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AC1BF8E-3939-4B19-9E50-21F8B58A9E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3377" y="4679223"/>
            <a:ext cx="6293246" cy="1109513"/>
          </a:xfrm>
        </p:spPr>
        <p:txBody>
          <a:bodyPr>
            <a:normAutofit/>
          </a:bodyPr>
          <a:lstStyle/>
          <a:p>
            <a:pPr algn="l"/>
            <a:r>
              <a:rPr lang="es-MX" sz="5400" dirty="0">
                <a:solidFill>
                  <a:schemeClr val="bg1"/>
                </a:solidFill>
              </a:rPr>
              <a:t>“Ajuste de funciones”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7A61C37-C0F9-43A9-B9D2-A454DDA76E9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100" r="28875" b="-1"/>
          <a:stretch/>
        </p:blipFill>
        <p:spPr>
          <a:xfrm>
            <a:off x="7668829" y="10"/>
            <a:ext cx="4523171" cy="6857990"/>
          </a:xfrm>
          <a:custGeom>
            <a:avLst/>
            <a:gdLst/>
            <a:ahLst/>
            <a:cxnLst/>
            <a:rect l="l" t="t" r="r" b="b"/>
            <a:pathLst>
              <a:path w="4523171" h="6858000">
                <a:moveTo>
                  <a:pt x="328959" y="6564619"/>
                </a:moveTo>
                <a:lnTo>
                  <a:pt x="306480" y="6588624"/>
                </a:lnTo>
                <a:cubicBezTo>
                  <a:pt x="298003" y="6597577"/>
                  <a:pt x="291954" y="6611341"/>
                  <a:pt x="289858" y="6625223"/>
                </a:cubicBezTo>
                <a:lnTo>
                  <a:pt x="289858" y="6625224"/>
                </a:lnTo>
                <a:lnTo>
                  <a:pt x="289870" y="6645551"/>
                </a:lnTo>
                <a:lnTo>
                  <a:pt x="296953" y="6662539"/>
                </a:lnTo>
                <a:lnTo>
                  <a:pt x="296953" y="6662541"/>
                </a:lnTo>
                <a:lnTo>
                  <a:pt x="296954" y="6662543"/>
                </a:lnTo>
                <a:lnTo>
                  <a:pt x="311551" y="6702975"/>
                </a:lnTo>
                <a:lnTo>
                  <a:pt x="297715" y="6742551"/>
                </a:lnTo>
                <a:lnTo>
                  <a:pt x="297714" y="6742554"/>
                </a:lnTo>
                <a:lnTo>
                  <a:pt x="283011" y="6776799"/>
                </a:lnTo>
                <a:lnTo>
                  <a:pt x="278238" y="6812061"/>
                </a:lnTo>
                <a:lnTo>
                  <a:pt x="278237" y="6812062"/>
                </a:lnTo>
                <a:lnTo>
                  <a:pt x="278237" y="6812063"/>
                </a:lnTo>
                <a:lnTo>
                  <a:pt x="278238" y="6812061"/>
                </a:lnTo>
                <a:lnTo>
                  <a:pt x="297714" y="6742554"/>
                </a:lnTo>
                <a:lnTo>
                  <a:pt x="297715" y="6742552"/>
                </a:lnTo>
                <a:cubicBezTo>
                  <a:pt x="306003" y="6729218"/>
                  <a:pt x="311147" y="6716168"/>
                  <a:pt x="311551" y="6702976"/>
                </a:cubicBezTo>
                <a:lnTo>
                  <a:pt x="311551" y="6702975"/>
                </a:lnTo>
                <a:lnTo>
                  <a:pt x="308405" y="6683026"/>
                </a:lnTo>
                <a:lnTo>
                  <a:pt x="296954" y="6662543"/>
                </a:lnTo>
                <a:lnTo>
                  <a:pt x="296953" y="6662540"/>
                </a:lnTo>
                <a:lnTo>
                  <a:pt x="296953" y="6662539"/>
                </a:lnTo>
                <a:lnTo>
                  <a:pt x="289858" y="6625224"/>
                </a:lnTo>
                <a:lnTo>
                  <a:pt x="306480" y="6588625"/>
                </a:lnTo>
                <a:cubicBezTo>
                  <a:pt x="312576" y="6582146"/>
                  <a:pt x="318672" y="6575478"/>
                  <a:pt x="328959" y="6564620"/>
                </a:cubicBezTo>
                <a:close/>
                <a:moveTo>
                  <a:pt x="248638" y="6438980"/>
                </a:moveTo>
                <a:cubicBezTo>
                  <a:pt x="258140" y="6444076"/>
                  <a:pt x="265617" y="6451649"/>
                  <a:pt x="268569" y="6463840"/>
                </a:cubicBezTo>
                <a:lnTo>
                  <a:pt x="268572" y="6463848"/>
                </a:lnTo>
                <a:lnTo>
                  <a:pt x="279556" y="6508051"/>
                </a:lnTo>
                <a:lnTo>
                  <a:pt x="282367" y="6513011"/>
                </a:lnTo>
                <a:lnTo>
                  <a:pt x="284834" y="6521803"/>
                </a:lnTo>
                <a:lnTo>
                  <a:pt x="301172" y="6546194"/>
                </a:lnTo>
                <a:lnTo>
                  <a:pt x="301172" y="6546193"/>
                </a:lnTo>
                <a:lnTo>
                  <a:pt x="282367" y="6513011"/>
                </a:lnTo>
                <a:lnTo>
                  <a:pt x="268572" y="6463848"/>
                </a:lnTo>
                <a:lnTo>
                  <a:pt x="268569" y="6463839"/>
                </a:lnTo>
                <a:close/>
                <a:moveTo>
                  <a:pt x="166047" y="6392242"/>
                </a:moveTo>
                <a:lnTo>
                  <a:pt x="173364" y="6407332"/>
                </a:lnTo>
                <a:lnTo>
                  <a:pt x="173364" y="6407331"/>
                </a:lnTo>
                <a:close/>
                <a:moveTo>
                  <a:pt x="401733" y="4221390"/>
                </a:moveTo>
                <a:lnTo>
                  <a:pt x="396017" y="4253013"/>
                </a:lnTo>
                <a:cubicBezTo>
                  <a:pt x="383824" y="4277400"/>
                  <a:pt x="368204" y="4300069"/>
                  <a:pt x="356201" y="4324644"/>
                </a:cubicBezTo>
                <a:cubicBezTo>
                  <a:pt x="350487" y="4336456"/>
                  <a:pt x="347439" y="4350553"/>
                  <a:pt x="347247" y="4363889"/>
                </a:cubicBezTo>
                <a:lnTo>
                  <a:pt x="347247" y="4363890"/>
                </a:lnTo>
                <a:cubicBezTo>
                  <a:pt x="346295" y="4403325"/>
                  <a:pt x="346295" y="4442761"/>
                  <a:pt x="348009" y="4482004"/>
                </a:cubicBezTo>
                <a:cubicBezTo>
                  <a:pt x="350677" y="4546776"/>
                  <a:pt x="351249" y="4612500"/>
                  <a:pt x="408019" y="4659174"/>
                </a:cubicBezTo>
                <a:cubicBezTo>
                  <a:pt x="412591" y="4662986"/>
                  <a:pt x="415259" y="4671176"/>
                  <a:pt x="416021" y="4677655"/>
                </a:cubicBezTo>
                <a:cubicBezTo>
                  <a:pt x="419640" y="4707564"/>
                  <a:pt x="420022" y="4738235"/>
                  <a:pt x="425928" y="4767764"/>
                </a:cubicBezTo>
                <a:lnTo>
                  <a:pt x="427237" y="4800482"/>
                </a:lnTo>
                <a:lnTo>
                  <a:pt x="412401" y="4828915"/>
                </a:lnTo>
                <a:cubicBezTo>
                  <a:pt x="404115" y="4837702"/>
                  <a:pt x="397114" y="4847213"/>
                  <a:pt x="391971" y="4857316"/>
                </a:cubicBezTo>
                <a:lnTo>
                  <a:pt x="390221" y="4863341"/>
                </a:lnTo>
                <a:lnTo>
                  <a:pt x="387469" y="4867613"/>
                </a:lnTo>
                <a:lnTo>
                  <a:pt x="382691" y="4889274"/>
                </a:lnTo>
                <a:lnTo>
                  <a:pt x="382691" y="4889275"/>
                </a:lnTo>
                <a:cubicBezTo>
                  <a:pt x="382122" y="4896713"/>
                  <a:pt x="382634" y="4904357"/>
                  <a:pt x="384396" y="4912168"/>
                </a:cubicBezTo>
                <a:lnTo>
                  <a:pt x="385799" y="4933804"/>
                </a:lnTo>
                <a:lnTo>
                  <a:pt x="378247" y="4957452"/>
                </a:lnTo>
                <a:lnTo>
                  <a:pt x="360964" y="4987036"/>
                </a:lnTo>
                <a:cubicBezTo>
                  <a:pt x="349725" y="5003800"/>
                  <a:pt x="335627" y="5022851"/>
                  <a:pt x="334485" y="5041520"/>
                </a:cubicBezTo>
                <a:cubicBezTo>
                  <a:pt x="333557" y="5057380"/>
                  <a:pt x="327458" y="5072410"/>
                  <a:pt x="321371" y="5087422"/>
                </a:cubicBezTo>
                <a:lnTo>
                  <a:pt x="321364" y="5087449"/>
                </a:lnTo>
                <a:lnTo>
                  <a:pt x="315482" y="5102460"/>
                </a:lnTo>
                <a:lnTo>
                  <a:pt x="308338" y="5133219"/>
                </a:lnTo>
                <a:lnTo>
                  <a:pt x="308337" y="5133223"/>
                </a:lnTo>
                <a:lnTo>
                  <a:pt x="308337" y="5133224"/>
                </a:lnTo>
                <a:lnTo>
                  <a:pt x="315052" y="5166113"/>
                </a:lnTo>
                <a:lnTo>
                  <a:pt x="314362" y="5172089"/>
                </a:lnTo>
                <a:cubicBezTo>
                  <a:pt x="313481" y="5174399"/>
                  <a:pt x="312290" y="5176875"/>
                  <a:pt x="311814" y="5179066"/>
                </a:cubicBezTo>
                <a:lnTo>
                  <a:pt x="311814" y="5179067"/>
                </a:lnTo>
                <a:cubicBezTo>
                  <a:pt x="304574" y="5214121"/>
                  <a:pt x="311624" y="5247078"/>
                  <a:pt x="335437" y="5272796"/>
                </a:cubicBezTo>
                <a:lnTo>
                  <a:pt x="360397" y="5321350"/>
                </a:lnTo>
                <a:lnTo>
                  <a:pt x="364317" y="5355013"/>
                </a:lnTo>
                <a:lnTo>
                  <a:pt x="359440" y="5385383"/>
                </a:lnTo>
                <a:cubicBezTo>
                  <a:pt x="356201" y="5398720"/>
                  <a:pt x="353915" y="5412056"/>
                  <a:pt x="351249" y="5425581"/>
                </a:cubicBezTo>
                <a:cubicBezTo>
                  <a:pt x="347439" y="5443869"/>
                  <a:pt x="343437" y="5462350"/>
                  <a:pt x="339627" y="5480636"/>
                </a:cubicBezTo>
                <a:cubicBezTo>
                  <a:pt x="337722" y="5489496"/>
                  <a:pt x="335151" y="5498831"/>
                  <a:pt x="335103" y="5507666"/>
                </a:cubicBezTo>
                <a:lnTo>
                  <a:pt x="335103" y="5507667"/>
                </a:lnTo>
                <a:lnTo>
                  <a:pt x="337324" y="5520421"/>
                </a:lnTo>
                <a:lnTo>
                  <a:pt x="345722" y="5531691"/>
                </a:lnTo>
                <a:lnTo>
                  <a:pt x="345723" y="5531693"/>
                </a:lnTo>
                <a:lnTo>
                  <a:pt x="355869" y="5547577"/>
                </a:lnTo>
                <a:lnTo>
                  <a:pt x="346295" y="5562745"/>
                </a:lnTo>
                <a:cubicBezTo>
                  <a:pt x="303622" y="5600466"/>
                  <a:pt x="276951" y="5646188"/>
                  <a:pt x="275047" y="5704482"/>
                </a:cubicBezTo>
                <a:cubicBezTo>
                  <a:pt x="274665" y="5716484"/>
                  <a:pt x="271999" y="5728677"/>
                  <a:pt x="269141" y="5740487"/>
                </a:cubicBezTo>
                <a:cubicBezTo>
                  <a:pt x="267426" y="5747727"/>
                  <a:pt x="265520" y="5756492"/>
                  <a:pt x="260376" y="5760872"/>
                </a:cubicBezTo>
                <a:cubicBezTo>
                  <a:pt x="221133" y="5794973"/>
                  <a:pt x="193890" y="5837456"/>
                  <a:pt x="171981" y="5883750"/>
                </a:cubicBezTo>
                <a:lnTo>
                  <a:pt x="171979" y="5883755"/>
                </a:lnTo>
                <a:lnTo>
                  <a:pt x="160957" y="5909350"/>
                </a:lnTo>
                <a:lnTo>
                  <a:pt x="154076" y="5935945"/>
                </a:lnTo>
                <a:lnTo>
                  <a:pt x="154075" y="5935948"/>
                </a:lnTo>
                <a:lnTo>
                  <a:pt x="154075" y="5935949"/>
                </a:lnTo>
                <a:lnTo>
                  <a:pt x="154242" y="5964476"/>
                </a:lnTo>
                <a:lnTo>
                  <a:pt x="157695" y="5993289"/>
                </a:lnTo>
                <a:lnTo>
                  <a:pt x="157695" y="5993291"/>
                </a:lnTo>
                <a:cubicBezTo>
                  <a:pt x="158837" y="6004531"/>
                  <a:pt x="158647" y="6017485"/>
                  <a:pt x="164171" y="6026440"/>
                </a:cubicBezTo>
                <a:cubicBezTo>
                  <a:pt x="181508" y="6054825"/>
                  <a:pt x="200176" y="6082258"/>
                  <a:pt x="220371" y="6108738"/>
                </a:cubicBezTo>
                <a:lnTo>
                  <a:pt x="234064" y="6133314"/>
                </a:lnTo>
                <a:lnTo>
                  <a:pt x="218468" y="6155599"/>
                </a:lnTo>
                <a:lnTo>
                  <a:pt x="218465" y="6155601"/>
                </a:lnTo>
                <a:cubicBezTo>
                  <a:pt x="196176" y="6175796"/>
                  <a:pt x="184556" y="6200943"/>
                  <a:pt x="179794" y="6228755"/>
                </a:cubicBezTo>
                <a:cubicBezTo>
                  <a:pt x="172363" y="6272763"/>
                  <a:pt x="166077" y="6317150"/>
                  <a:pt x="162457" y="6361538"/>
                </a:cubicBezTo>
                <a:lnTo>
                  <a:pt x="162457" y="6361539"/>
                </a:lnTo>
                <a:lnTo>
                  <a:pt x="179794" y="6228756"/>
                </a:lnTo>
                <a:cubicBezTo>
                  <a:pt x="184556" y="6200944"/>
                  <a:pt x="196176" y="6175797"/>
                  <a:pt x="218465" y="6155602"/>
                </a:cubicBezTo>
                <a:lnTo>
                  <a:pt x="218468" y="6155599"/>
                </a:lnTo>
                <a:lnTo>
                  <a:pt x="230364" y="6143189"/>
                </a:lnTo>
                <a:lnTo>
                  <a:pt x="234064" y="6133314"/>
                </a:lnTo>
                <a:lnTo>
                  <a:pt x="234064" y="6133313"/>
                </a:lnTo>
                <a:cubicBezTo>
                  <a:pt x="233993" y="6126883"/>
                  <a:pt x="229039" y="6120073"/>
                  <a:pt x="220371" y="6108737"/>
                </a:cubicBezTo>
                <a:cubicBezTo>
                  <a:pt x="200176" y="6082257"/>
                  <a:pt x="181508" y="6054824"/>
                  <a:pt x="164171" y="6026439"/>
                </a:cubicBezTo>
                <a:cubicBezTo>
                  <a:pt x="158647" y="6017484"/>
                  <a:pt x="158837" y="6004530"/>
                  <a:pt x="157695" y="5993290"/>
                </a:cubicBezTo>
                <a:lnTo>
                  <a:pt x="157695" y="5993289"/>
                </a:lnTo>
                <a:lnTo>
                  <a:pt x="154075" y="5935949"/>
                </a:lnTo>
                <a:lnTo>
                  <a:pt x="154076" y="5935945"/>
                </a:lnTo>
                <a:lnTo>
                  <a:pt x="171979" y="5883755"/>
                </a:lnTo>
                <a:lnTo>
                  <a:pt x="171981" y="5883751"/>
                </a:lnTo>
                <a:cubicBezTo>
                  <a:pt x="193890" y="5837457"/>
                  <a:pt x="221133" y="5794974"/>
                  <a:pt x="260376" y="5760873"/>
                </a:cubicBezTo>
                <a:cubicBezTo>
                  <a:pt x="265520" y="5756493"/>
                  <a:pt x="267426" y="5747728"/>
                  <a:pt x="269141" y="5740488"/>
                </a:cubicBezTo>
                <a:cubicBezTo>
                  <a:pt x="271999" y="5728678"/>
                  <a:pt x="274665" y="5716485"/>
                  <a:pt x="275047" y="5704483"/>
                </a:cubicBezTo>
                <a:cubicBezTo>
                  <a:pt x="276951" y="5646189"/>
                  <a:pt x="303622" y="5600467"/>
                  <a:pt x="346295" y="5562746"/>
                </a:cubicBezTo>
                <a:cubicBezTo>
                  <a:pt x="352392" y="5557317"/>
                  <a:pt x="355774" y="5552507"/>
                  <a:pt x="355869" y="5547578"/>
                </a:cubicBezTo>
                <a:lnTo>
                  <a:pt x="355869" y="5547577"/>
                </a:lnTo>
                <a:cubicBezTo>
                  <a:pt x="355964" y="5542648"/>
                  <a:pt x="352773" y="5537599"/>
                  <a:pt x="345723" y="5531692"/>
                </a:cubicBezTo>
                <a:lnTo>
                  <a:pt x="345722" y="5531691"/>
                </a:lnTo>
                <a:lnTo>
                  <a:pt x="335103" y="5507667"/>
                </a:lnTo>
                <a:lnTo>
                  <a:pt x="339627" y="5480637"/>
                </a:lnTo>
                <a:cubicBezTo>
                  <a:pt x="343437" y="5462351"/>
                  <a:pt x="347439" y="5443870"/>
                  <a:pt x="351249" y="5425582"/>
                </a:cubicBezTo>
                <a:cubicBezTo>
                  <a:pt x="353915" y="5412057"/>
                  <a:pt x="356201" y="5398721"/>
                  <a:pt x="359440" y="5385384"/>
                </a:cubicBezTo>
                <a:cubicBezTo>
                  <a:pt x="361965" y="5375002"/>
                  <a:pt x="363668" y="5364882"/>
                  <a:pt x="364317" y="5355014"/>
                </a:cubicBezTo>
                <a:lnTo>
                  <a:pt x="364317" y="5355013"/>
                </a:lnTo>
                <a:lnTo>
                  <a:pt x="362870" y="5326162"/>
                </a:lnTo>
                <a:lnTo>
                  <a:pt x="360397" y="5321350"/>
                </a:lnTo>
                <a:lnTo>
                  <a:pt x="359341" y="5312287"/>
                </a:lnTo>
                <a:cubicBezTo>
                  <a:pt x="354789" y="5298594"/>
                  <a:pt x="347082" y="5285440"/>
                  <a:pt x="335437" y="5272795"/>
                </a:cubicBezTo>
                <a:cubicBezTo>
                  <a:pt x="323531" y="5259936"/>
                  <a:pt x="315815" y="5245268"/>
                  <a:pt x="311981" y="5229432"/>
                </a:cubicBezTo>
                <a:lnTo>
                  <a:pt x="311814" y="5179067"/>
                </a:lnTo>
                <a:lnTo>
                  <a:pt x="314362" y="5172090"/>
                </a:lnTo>
                <a:cubicBezTo>
                  <a:pt x="315243" y="5169780"/>
                  <a:pt x="315814" y="5167637"/>
                  <a:pt x="315052" y="5166113"/>
                </a:cubicBezTo>
                <a:lnTo>
                  <a:pt x="315052" y="5166112"/>
                </a:lnTo>
                <a:lnTo>
                  <a:pt x="308337" y="5133224"/>
                </a:lnTo>
                <a:lnTo>
                  <a:pt x="308338" y="5133219"/>
                </a:lnTo>
                <a:lnTo>
                  <a:pt x="321364" y="5087449"/>
                </a:lnTo>
                <a:lnTo>
                  <a:pt x="327270" y="5072375"/>
                </a:lnTo>
                <a:cubicBezTo>
                  <a:pt x="330949" y="5062299"/>
                  <a:pt x="333866" y="5052095"/>
                  <a:pt x="334485" y="5041521"/>
                </a:cubicBezTo>
                <a:cubicBezTo>
                  <a:pt x="335627" y="5022852"/>
                  <a:pt x="349725" y="5003801"/>
                  <a:pt x="360964" y="4987037"/>
                </a:cubicBezTo>
                <a:cubicBezTo>
                  <a:pt x="366751" y="4978392"/>
                  <a:pt x="372458" y="4970096"/>
                  <a:pt x="376969" y="4961455"/>
                </a:cubicBezTo>
                <a:lnTo>
                  <a:pt x="378247" y="4957452"/>
                </a:lnTo>
                <a:lnTo>
                  <a:pt x="381039" y="4952672"/>
                </a:lnTo>
                <a:lnTo>
                  <a:pt x="385799" y="4933804"/>
                </a:lnTo>
                <a:cubicBezTo>
                  <a:pt x="386468" y="4927121"/>
                  <a:pt x="386111" y="4919978"/>
                  <a:pt x="384396" y="4912167"/>
                </a:cubicBezTo>
                <a:lnTo>
                  <a:pt x="382691" y="4889274"/>
                </a:lnTo>
                <a:lnTo>
                  <a:pt x="390221" y="4863341"/>
                </a:lnTo>
                <a:lnTo>
                  <a:pt x="412401" y="4828916"/>
                </a:lnTo>
                <a:cubicBezTo>
                  <a:pt x="420784" y="4819963"/>
                  <a:pt x="425356" y="4810580"/>
                  <a:pt x="427237" y="4800483"/>
                </a:cubicBezTo>
                <a:lnTo>
                  <a:pt x="427237" y="4800482"/>
                </a:lnTo>
                <a:cubicBezTo>
                  <a:pt x="429119" y="4790385"/>
                  <a:pt x="428309" y="4779574"/>
                  <a:pt x="425928" y="4767763"/>
                </a:cubicBezTo>
                <a:cubicBezTo>
                  <a:pt x="420022" y="4738234"/>
                  <a:pt x="419640" y="4707563"/>
                  <a:pt x="416021" y="4677654"/>
                </a:cubicBezTo>
                <a:cubicBezTo>
                  <a:pt x="415259" y="4671175"/>
                  <a:pt x="412591" y="4662985"/>
                  <a:pt x="408019" y="4659173"/>
                </a:cubicBezTo>
                <a:cubicBezTo>
                  <a:pt x="351249" y="4612499"/>
                  <a:pt x="350677" y="4546775"/>
                  <a:pt x="348009" y="4482003"/>
                </a:cubicBezTo>
                <a:lnTo>
                  <a:pt x="347247" y="4363890"/>
                </a:lnTo>
                <a:lnTo>
                  <a:pt x="356201" y="4324645"/>
                </a:lnTo>
                <a:cubicBezTo>
                  <a:pt x="368204" y="4300070"/>
                  <a:pt x="383824" y="4277401"/>
                  <a:pt x="396017" y="4253014"/>
                </a:cubicBezTo>
                <a:cubicBezTo>
                  <a:pt x="400781" y="4243872"/>
                  <a:pt x="400971" y="4232060"/>
                  <a:pt x="401733" y="4221391"/>
                </a:cubicBezTo>
                <a:close/>
                <a:moveTo>
                  <a:pt x="332842" y="2836171"/>
                </a:moveTo>
                <a:lnTo>
                  <a:pt x="332842" y="2836172"/>
                </a:lnTo>
                <a:cubicBezTo>
                  <a:pt x="336914" y="2839982"/>
                  <a:pt x="340200" y="2844316"/>
                  <a:pt x="341533" y="2848793"/>
                </a:cubicBezTo>
                <a:lnTo>
                  <a:pt x="358166" y="2903545"/>
                </a:lnTo>
                <a:lnTo>
                  <a:pt x="366072" y="2947858"/>
                </a:lnTo>
                <a:lnTo>
                  <a:pt x="366072" y="2947862"/>
                </a:lnTo>
                <a:lnTo>
                  <a:pt x="362488" y="2982147"/>
                </a:lnTo>
                <a:cubicBezTo>
                  <a:pt x="354392" y="3014152"/>
                  <a:pt x="350582" y="3045776"/>
                  <a:pt x="350796" y="3077400"/>
                </a:cubicBezTo>
                <a:lnTo>
                  <a:pt x="350796" y="3077401"/>
                </a:lnTo>
                <a:cubicBezTo>
                  <a:pt x="351010" y="3109025"/>
                  <a:pt x="355249" y="3140649"/>
                  <a:pt x="363250" y="3172654"/>
                </a:cubicBezTo>
                <a:cubicBezTo>
                  <a:pt x="389159" y="3276480"/>
                  <a:pt x="416591" y="3380305"/>
                  <a:pt x="410877" y="3489467"/>
                </a:cubicBezTo>
                <a:cubicBezTo>
                  <a:pt x="409925" y="3507563"/>
                  <a:pt x="421546" y="3529090"/>
                  <a:pt x="432976" y="3544713"/>
                </a:cubicBezTo>
                <a:cubicBezTo>
                  <a:pt x="438406" y="3552190"/>
                  <a:pt x="442585" y="3557715"/>
                  <a:pt x="445520" y="3562320"/>
                </a:cubicBezTo>
                <a:lnTo>
                  <a:pt x="450598" y="3574407"/>
                </a:lnTo>
                <a:lnTo>
                  <a:pt x="448246" y="3587173"/>
                </a:lnTo>
                <a:cubicBezTo>
                  <a:pt x="446228" y="3592231"/>
                  <a:pt x="442978" y="3598434"/>
                  <a:pt x="438500" y="3606816"/>
                </a:cubicBezTo>
                <a:cubicBezTo>
                  <a:pt x="434118" y="3614818"/>
                  <a:pt x="431452" y="3624724"/>
                  <a:pt x="424974" y="3630631"/>
                </a:cubicBezTo>
                <a:cubicBezTo>
                  <a:pt x="408496" y="3645681"/>
                  <a:pt x="402257" y="3662493"/>
                  <a:pt x="400733" y="3680162"/>
                </a:cubicBezTo>
                <a:lnTo>
                  <a:pt x="400733" y="3680163"/>
                </a:lnTo>
                <a:lnTo>
                  <a:pt x="404781" y="3734837"/>
                </a:lnTo>
                <a:lnTo>
                  <a:pt x="404399" y="3754651"/>
                </a:lnTo>
                <a:cubicBezTo>
                  <a:pt x="398399" y="3767129"/>
                  <a:pt x="396447" y="3778654"/>
                  <a:pt x="398042" y="3789775"/>
                </a:cubicBezTo>
                <a:lnTo>
                  <a:pt x="398042" y="3789776"/>
                </a:lnTo>
                <a:cubicBezTo>
                  <a:pt x="399638" y="3800896"/>
                  <a:pt x="404781" y="3811613"/>
                  <a:pt x="412973" y="3822472"/>
                </a:cubicBezTo>
                <a:lnTo>
                  <a:pt x="427308" y="3852619"/>
                </a:lnTo>
                <a:lnTo>
                  <a:pt x="417926" y="3885336"/>
                </a:lnTo>
                <a:lnTo>
                  <a:pt x="417925" y="3885337"/>
                </a:lnTo>
                <a:cubicBezTo>
                  <a:pt x="398494" y="3910103"/>
                  <a:pt x="388302" y="3935726"/>
                  <a:pt x="386040" y="3962158"/>
                </a:cubicBezTo>
                <a:lnTo>
                  <a:pt x="386040" y="3962159"/>
                </a:lnTo>
                <a:lnTo>
                  <a:pt x="388431" y="4002409"/>
                </a:lnTo>
                <a:lnTo>
                  <a:pt x="401733" y="4043837"/>
                </a:lnTo>
                <a:lnTo>
                  <a:pt x="401733" y="4043839"/>
                </a:lnTo>
                <a:lnTo>
                  <a:pt x="416855" y="4103825"/>
                </a:lnTo>
                <a:lnTo>
                  <a:pt x="405544" y="4165381"/>
                </a:lnTo>
                <a:lnTo>
                  <a:pt x="405543" y="4165382"/>
                </a:lnTo>
                <a:cubicBezTo>
                  <a:pt x="402114" y="4173479"/>
                  <a:pt x="401543" y="4182766"/>
                  <a:pt x="401638" y="4192386"/>
                </a:cubicBezTo>
                <a:lnTo>
                  <a:pt x="401638" y="4192387"/>
                </a:lnTo>
                <a:lnTo>
                  <a:pt x="405543" y="4165383"/>
                </a:lnTo>
                <a:lnTo>
                  <a:pt x="405544" y="4165381"/>
                </a:lnTo>
                <a:lnTo>
                  <a:pt x="414887" y="4134255"/>
                </a:lnTo>
                <a:lnTo>
                  <a:pt x="416855" y="4103825"/>
                </a:lnTo>
                <a:lnTo>
                  <a:pt x="416855" y="4103824"/>
                </a:lnTo>
                <a:cubicBezTo>
                  <a:pt x="415879" y="4083701"/>
                  <a:pt x="410497" y="4063841"/>
                  <a:pt x="401733" y="4043838"/>
                </a:cubicBezTo>
                <a:lnTo>
                  <a:pt x="401733" y="4043837"/>
                </a:lnTo>
                <a:lnTo>
                  <a:pt x="386040" y="3962159"/>
                </a:lnTo>
                <a:lnTo>
                  <a:pt x="395544" y="3923124"/>
                </a:lnTo>
                <a:cubicBezTo>
                  <a:pt x="400804" y="3910318"/>
                  <a:pt x="408210" y="3897721"/>
                  <a:pt x="417925" y="3885338"/>
                </a:cubicBezTo>
                <a:lnTo>
                  <a:pt x="417926" y="3885336"/>
                </a:lnTo>
                <a:lnTo>
                  <a:pt x="426528" y="3868763"/>
                </a:lnTo>
                <a:lnTo>
                  <a:pt x="427308" y="3852619"/>
                </a:lnTo>
                <a:lnTo>
                  <a:pt x="427308" y="3852618"/>
                </a:lnTo>
                <a:cubicBezTo>
                  <a:pt x="425642" y="3842045"/>
                  <a:pt x="420022" y="3831901"/>
                  <a:pt x="412973" y="3822471"/>
                </a:cubicBezTo>
                <a:lnTo>
                  <a:pt x="398042" y="3789775"/>
                </a:lnTo>
                <a:lnTo>
                  <a:pt x="404399" y="3754652"/>
                </a:lnTo>
                <a:cubicBezTo>
                  <a:pt x="407067" y="3749125"/>
                  <a:pt x="405733" y="3741315"/>
                  <a:pt x="404781" y="3734837"/>
                </a:cubicBezTo>
                <a:lnTo>
                  <a:pt x="404781" y="3734836"/>
                </a:lnTo>
                <a:lnTo>
                  <a:pt x="400733" y="3680163"/>
                </a:lnTo>
                <a:lnTo>
                  <a:pt x="407246" y="3654415"/>
                </a:lnTo>
                <a:cubicBezTo>
                  <a:pt x="411056" y="3646122"/>
                  <a:pt x="416735" y="3638157"/>
                  <a:pt x="424974" y="3630632"/>
                </a:cubicBezTo>
                <a:cubicBezTo>
                  <a:pt x="431452" y="3624725"/>
                  <a:pt x="434118" y="3614819"/>
                  <a:pt x="438500" y="3606817"/>
                </a:cubicBezTo>
                <a:cubicBezTo>
                  <a:pt x="447455" y="3590053"/>
                  <a:pt x="451503" y="3582004"/>
                  <a:pt x="450598" y="3574408"/>
                </a:cubicBezTo>
                <a:lnTo>
                  <a:pt x="450598" y="3574407"/>
                </a:lnTo>
                <a:cubicBezTo>
                  <a:pt x="449693" y="3566810"/>
                  <a:pt x="443835" y="3559667"/>
                  <a:pt x="432976" y="3544712"/>
                </a:cubicBezTo>
                <a:cubicBezTo>
                  <a:pt x="421546" y="3529089"/>
                  <a:pt x="409925" y="3507562"/>
                  <a:pt x="410877" y="3489466"/>
                </a:cubicBezTo>
                <a:cubicBezTo>
                  <a:pt x="416591" y="3380304"/>
                  <a:pt x="389159" y="3276479"/>
                  <a:pt x="363250" y="3172653"/>
                </a:cubicBezTo>
                <a:lnTo>
                  <a:pt x="350796" y="3077401"/>
                </a:lnTo>
                <a:lnTo>
                  <a:pt x="362488" y="2982148"/>
                </a:lnTo>
                <a:cubicBezTo>
                  <a:pt x="365441" y="2970575"/>
                  <a:pt x="366442" y="2959156"/>
                  <a:pt x="366072" y="2947862"/>
                </a:cubicBezTo>
                <a:lnTo>
                  <a:pt x="366072" y="2947861"/>
                </a:lnTo>
                <a:lnTo>
                  <a:pt x="366072" y="2947858"/>
                </a:lnTo>
                <a:lnTo>
                  <a:pt x="361441" y="2914327"/>
                </a:lnTo>
                <a:lnTo>
                  <a:pt x="358166" y="2903545"/>
                </a:lnTo>
                <a:lnTo>
                  <a:pt x="357138" y="2897784"/>
                </a:lnTo>
                <a:cubicBezTo>
                  <a:pt x="352392" y="2881306"/>
                  <a:pt x="346534" y="2865009"/>
                  <a:pt x="341533" y="2848792"/>
                </a:cubicBezTo>
                <a:close/>
                <a:moveTo>
                  <a:pt x="296001" y="2745351"/>
                </a:moveTo>
                <a:lnTo>
                  <a:pt x="289670" y="2770757"/>
                </a:lnTo>
                <a:lnTo>
                  <a:pt x="290080" y="2778005"/>
                </a:lnTo>
                <a:lnTo>
                  <a:pt x="289301" y="2782304"/>
                </a:lnTo>
                <a:lnTo>
                  <a:pt x="290501" y="2785439"/>
                </a:lnTo>
                <a:lnTo>
                  <a:pt x="290929" y="2793022"/>
                </a:lnTo>
                <a:lnTo>
                  <a:pt x="300579" y="2811779"/>
                </a:lnTo>
                <a:lnTo>
                  <a:pt x="300582" y="2811786"/>
                </a:lnTo>
                <a:lnTo>
                  <a:pt x="300583" y="2811786"/>
                </a:lnTo>
                <a:lnTo>
                  <a:pt x="300579" y="2811779"/>
                </a:lnTo>
                <a:lnTo>
                  <a:pt x="290501" y="2785439"/>
                </a:lnTo>
                <a:lnTo>
                  <a:pt x="290080" y="2778005"/>
                </a:lnTo>
                <a:close/>
                <a:moveTo>
                  <a:pt x="817328" y="1508457"/>
                </a:moveTo>
                <a:lnTo>
                  <a:pt x="845421" y="1596212"/>
                </a:lnTo>
                <a:cubicBezTo>
                  <a:pt x="847898" y="1604977"/>
                  <a:pt x="846373" y="1615835"/>
                  <a:pt x="843517" y="1624979"/>
                </a:cubicBezTo>
                <a:cubicBezTo>
                  <a:pt x="833801" y="1656222"/>
                  <a:pt x="809415" y="1676035"/>
                  <a:pt x="786935" y="1697752"/>
                </a:cubicBezTo>
                <a:cubicBezTo>
                  <a:pt x="777029" y="1707278"/>
                  <a:pt x="769981" y="1720422"/>
                  <a:pt x="764267" y="1733187"/>
                </a:cubicBezTo>
                <a:cubicBezTo>
                  <a:pt x="749595" y="1766334"/>
                  <a:pt x="736452" y="1800245"/>
                  <a:pt x="722546" y="1833774"/>
                </a:cubicBezTo>
                <a:cubicBezTo>
                  <a:pt x="721212" y="1837012"/>
                  <a:pt x="717783" y="1839678"/>
                  <a:pt x="714925" y="1842157"/>
                </a:cubicBezTo>
                <a:cubicBezTo>
                  <a:pt x="684824" y="1866921"/>
                  <a:pt x="654535" y="1891496"/>
                  <a:pt x="624434" y="1916453"/>
                </a:cubicBezTo>
                <a:cubicBezTo>
                  <a:pt x="618720" y="1921215"/>
                  <a:pt x="614528" y="1928075"/>
                  <a:pt x="609004" y="1933218"/>
                </a:cubicBezTo>
                <a:cubicBezTo>
                  <a:pt x="601384" y="1940458"/>
                  <a:pt x="594143" y="1949602"/>
                  <a:pt x="584999" y="1953412"/>
                </a:cubicBezTo>
                <a:cubicBezTo>
                  <a:pt x="556234" y="1965223"/>
                  <a:pt x="543850" y="1987893"/>
                  <a:pt x="538516" y="2016468"/>
                </a:cubicBezTo>
                <a:cubicBezTo>
                  <a:pt x="533563" y="2042569"/>
                  <a:pt x="529371" y="2068668"/>
                  <a:pt x="523657" y="2094577"/>
                </a:cubicBezTo>
                <a:cubicBezTo>
                  <a:pt x="516799" y="2126200"/>
                  <a:pt x="509369" y="2157635"/>
                  <a:pt x="500986" y="2188878"/>
                </a:cubicBezTo>
                <a:cubicBezTo>
                  <a:pt x="497366" y="2202403"/>
                  <a:pt x="493176" y="2216691"/>
                  <a:pt x="485746" y="2228313"/>
                </a:cubicBezTo>
                <a:cubicBezTo>
                  <a:pt x="465171" y="2260889"/>
                  <a:pt x="451265" y="2295752"/>
                  <a:pt x="456789" y="2334043"/>
                </a:cubicBezTo>
                <a:cubicBezTo>
                  <a:pt x="461171" y="2364714"/>
                  <a:pt x="449931" y="2390433"/>
                  <a:pt x="432404" y="2409484"/>
                </a:cubicBezTo>
                <a:cubicBezTo>
                  <a:pt x="424451" y="2418153"/>
                  <a:pt x="418938" y="2426976"/>
                  <a:pt x="415304" y="2435912"/>
                </a:cubicBezTo>
                <a:lnTo>
                  <a:pt x="415304" y="2435912"/>
                </a:lnTo>
                <a:lnTo>
                  <a:pt x="415303" y="2435912"/>
                </a:lnTo>
                <a:lnTo>
                  <a:pt x="412309" y="2449831"/>
                </a:lnTo>
                <a:lnTo>
                  <a:pt x="409472" y="2463016"/>
                </a:lnTo>
                <a:lnTo>
                  <a:pt x="409472" y="2463017"/>
                </a:lnTo>
                <a:lnTo>
                  <a:pt x="411535" y="2490550"/>
                </a:lnTo>
                <a:lnTo>
                  <a:pt x="418115" y="2518262"/>
                </a:lnTo>
                <a:lnTo>
                  <a:pt x="418115" y="2518264"/>
                </a:lnTo>
                <a:lnTo>
                  <a:pt x="421759" y="2545006"/>
                </a:lnTo>
                <a:lnTo>
                  <a:pt x="417545" y="2571033"/>
                </a:lnTo>
                <a:cubicBezTo>
                  <a:pt x="405543" y="2612944"/>
                  <a:pt x="372966" y="2640949"/>
                  <a:pt x="344391" y="2668000"/>
                </a:cubicBezTo>
                <a:cubicBezTo>
                  <a:pt x="320006" y="2691053"/>
                  <a:pt x="306290" y="2716962"/>
                  <a:pt x="296001" y="2745347"/>
                </a:cubicBezTo>
                <a:lnTo>
                  <a:pt x="296001" y="2745348"/>
                </a:lnTo>
                <a:cubicBezTo>
                  <a:pt x="306290" y="2716963"/>
                  <a:pt x="320006" y="2691054"/>
                  <a:pt x="344391" y="2668001"/>
                </a:cubicBezTo>
                <a:cubicBezTo>
                  <a:pt x="372966" y="2640950"/>
                  <a:pt x="405543" y="2612945"/>
                  <a:pt x="417545" y="2571034"/>
                </a:cubicBezTo>
                <a:cubicBezTo>
                  <a:pt x="420117" y="2561985"/>
                  <a:pt x="421593" y="2553555"/>
                  <a:pt x="421760" y="2545006"/>
                </a:cubicBezTo>
                <a:lnTo>
                  <a:pt x="421759" y="2545006"/>
                </a:lnTo>
                <a:lnTo>
                  <a:pt x="421760" y="2545005"/>
                </a:lnTo>
                <a:cubicBezTo>
                  <a:pt x="421926" y="2536456"/>
                  <a:pt x="420783" y="2527789"/>
                  <a:pt x="418115" y="2518263"/>
                </a:cubicBezTo>
                <a:lnTo>
                  <a:pt x="418115" y="2518262"/>
                </a:lnTo>
                <a:lnTo>
                  <a:pt x="409472" y="2463017"/>
                </a:lnTo>
                <a:lnTo>
                  <a:pt x="412309" y="2449831"/>
                </a:lnTo>
                <a:lnTo>
                  <a:pt x="415304" y="2435912"/>
                </a:lnTo>
                <a:lnTo>
                  <a:pt x="432404" y="2409485"/>
                </a:lnTo>
                <a:cubicBezTo>
                  <a:pt x="449931" y="2390434"/>
                  <a:pt x="461171" y="2364715"/>
                  <a:pt x="456789" y="2334044"/>
                </a:cubicBezTo>
                <a:cubicBezTo>
                  <a:pt x="451265" y="2295753"/>
                  <a:pt x="465171" y="2260890"/>
                  <a:pt x="485746" y="2228314"/>
                </a:cubicBezTo>
                <a:cubicBezTo>
                  <a:pt x="493176" y="2216692"/>
                  <a:pt x="497366" y="2202404"/>
                  <a:pt x="500986" y="2188879"/>
                </a:cubicBezTo>
                <a:cubicBezTo>
                  <a:pt x="509369" y="2157636"/>
                  <a:pt x="516799" y="2126201"/>
                  <a:pt x="523657" y="2094578"/>
                </a:cubicBezTo>
                <a:cubicBezTo>
                  <a:pt x="529371" y="2068669"/>
                  <a:pt x="533563" y="2042570"/>
                  <a:pt x="538516" y="2016469"/>
                </a:cubicBezTo>
                <a:cubicBezTo>
                  <a:pt x="543850" y="1987894"/>
                  <a:pt x="556234" y="1965224"/>
                  <a:pt x="584999" y="1953413"/>
                </a:cubicBezTo>
                <a:cubicBezTo>
                  <a:pt x="594143" y="1949603"/>
                  <a:pt x="601384" y="1940459"/>
                  <a:pt x="609004" y="1933219"/>
                </a:cubicBezTo>
                <a:cubicBezTo>
                  <a:pt x="614528" y="1928076"/>
                  <a:pt x="618720" y="1921216"/>
                  <a:pt x="624434" y="1916454"/>
                </a:cubicBezTo>
                <a:cubicBezTo>
                  <a:pt x="654535" y="1891497"/>
                  <a:pt x="684824" y="1866922"/>
                  <a:pt x="714925" y="1842158"/>
                </a:cubicBezTo>
                <a:cubicBezTo>
                  <a:pt x="717783" y="1839679"/>
                  <a:pt x="721212" y="1837013"/>
                  <a:pt x="722546" y="1833775"/>
                </a:cubicBezTo>
                <a:cubicBezTo>
                  <a:pt x="736452" y="1800246"/>
                  <a:pt x="749596" y="1766335"/>
                  <a:pt x="764267" y="1733188"/>
                </a:cubicBezTo>
                <a:cubicBezTo>
                  <a:pt x="769981" y="1720423"/>
                  <a:pt x="777029" y="1707279"/>
                  <a:pt x="786936" y="1697753"/>
                </a:cubicBezTo>
                <a:cubicBezTo>
                  <a:pt x="809416" y="1676036"/>
                  <a:pt x="833801" y="1656223"/>
                  <a:pt x="843517" y="1624980"/>
                </a:cubicBezTo>
                <a:cubicBezTo>
                  <a:pt x="846374" y="1615836"/>
                  <a:pt x="847899" y="1604978"/>
                  <a:pt x="845422" y="1596213"/>
                </a:cubicBezTo>
                <a:close/>
                <a:moveTo>
                  <a:pt x="798723" y="1459072"/>
                </a:moveTo>
                <a:lnTo>
                  <a:pt x="807941" y="1481571"/>
                </a:lnTo>
                <a:lnTo>
                  <a:pt x="798724" y="1459073"/>
                </a:lnTo>
                <a:close/>
                <a:moveTo>
                  <a:pt x="779530" y="1268757"/>
                </a:moveTo>
                <a:lnTo>
                  <a:pt x="774363" y="1286068"/>
                </a:lnTo>
                <a:cubicBezTo>
                  <a:pt x="759789" y="1306929"/>
                  <a:pt x="753550" y="1328551"/>
                  <a:pt x="752025" y="1350626"/>
                </a:cubicBezTo>
                <a:lnTo>
                  <a:pt x="757620" y="1413839"/>
                </a:lnTo>
                <a:lnTo>
                  <a:pt x="752026" y="1350627"/>
                </a:lnTo>
                <a:cubicBezTo>
                  <a:pt x="753550" y="1328552"/>
                  <a:pt x="759790" y="1306929"/>
                  <a:pt x="774363" y="1286069"/>
                </a:cubicBezTo>
                <a:cubicBezTo>
                  <a:pt x="777506" y="1281688"/>
                  <a:pt x="779078" y="1275401"/>
                  <a:pt x="779530" y="1268757"/>
                </a:cubicBezTo>
                <a:close/>
                <a:moveTo>
                  <a:pt x="837801" y="773034"/>
                </a:moveTo>
                <a:lnTo>
                  <a:pt x="829801" y="854378"/>
                </a:lnTo>
                <a:cubicBezTo>
                  <a:pt x="827515" y="878955"/>
                  <a:pt x="826753" y="903721"/>
                  <a:pt x="798747" y="915342"/>
                </a:cubicBezTo>
                <a:cubicBezTo>
                  <a:pt x="794365" y="917058"/>
                  <a:pt x="791127" y="922772"/>
                  <a:pt x="788269" y="927154"/>
                </a:cubicBezTo>
                <a:cubicBezTo>
                  <a:pt x="744261" y="994784"/>
                  <a:pt x="745405" y="1030979"/>
                  <a:pt x="791889" y="1097086"/>
                </a:cubicBezTo>
                <a:cubicBezTo>
                  <a:pt x="796651" y="1103944"/>
                  <a:pt x="800081" y="1118612"/>
                  <a:pt x="796271" y="1123184"/>
                </a:cubicBezTo>
                <a:cubicBezTo>
                  <a:pt x="780459" y="1142616"/>
                  <a:pt x="773411" y="1162953"/>
                  <a:pt x="771553" y="1184028"/>
                </a:cubicBezTo>
                <a:cubicBezTo>
                  <a:pt x="773411" y="1162953"/>
                  <a:pt x="780460" y="1142617"/>
                  <a:pt x="796272" y="1123185"/>
                </a:cubicBezTo>
                <a:cubicBezTo>
                  <a:pt x="800082" y="1118613"/>
                  <a:pt x="796652" y="1103945"/>
                  <a:pt x="791890" y="1097087"/>
                </a:cubicBezTo>
                <a:cubicBezTo>
                  <a:pt x="745406" y="1030980"/>
                  <a:pt x="744262" y="994785"/>
                  <a:pt x="788270" y="927155"/>
                </a:cubicBezTo>
                <a:cubicBezTo>
                  <a:pt x="791128" y="922773"/>
                  <a:pt x="794366" y="917059"/>
                  <a:pt x="798748" y="915343"/>
                </a:cubicBezTo>
                <a:cubicBezTo>
                  <a:pt x="826753" y="903722"/>
                  <a:pt x="827515" y="878956"/>
                  <a:pt x="829801" y="854379"/>
                </a:cubicBezTo>
                <a:cubicBezTo>
                  <a:pt x="832277" y="827329"/>
                  <a:pt x="835515" y="800276"/>
                  <a:pt x="837801" y="773035"/>
                </a:cubicBezTo>
                <a:close/>
                <a:moveTo>
                  <a:pt x="782400" y="517850"/>
                </a:moveTo>
                <a:lnTo>
                  <a:pt x="791317" y="556046"/>
                </a:lnTo>
                <a:cubicBezTo>
                  <a:pt x="793413" y="564047"/>
                  <a:pt x="798937" y="572621"/>
                  <a:pt x="797795" y="580049"/>
                </a:cubicBezTo>
                <a:cubicBezTo>
                  <a:pt x="794461" y="601577"/>
                  <a:pt x="796890" y="622200"/>
                  <a:pt x="801176" y="642536"/>
                </a:cubicBezTo>
                <a:lnTo>
                  <a:pt x="813700" y="694927"/>
                </a:lnTo>
                <a:lnTo>
                  <a:pt x="801177" y="642537"/>
                </a:lnTo>
                <a:cubicBezTo>
                  <a:pt x="796891" y="622200"/>
                  <a:pt x="794462" y="601578"/>
                  <a:pt x="797796" y="580050"/>
                </a:cubicBezTo>
                <a:cubicBezTo>
                  <a:pt x="798938" y="572622"/>
                  <a:pt x="793414" y="564048"/>
                  <a:pt x="791318" y="556047"/>
                </a:cubicBezTo>
                <a:close/>
                <a:moveTo>
                  <a:pt x="783887" y="313532"/>
                </a:moveTo>
                <a:lnTo>
                  <a:pt x="786245" y="324057"/>
                </a:lnTo>
                <a:cubicBezTo>
                  <a:pt x="786031" y="328963"/>
                  <a:pt x="785126" y="334583"/>
                  <a:pt x="784459" y="338869"/>
                </a:cubicBezTo>
                <a:lnTo>
                  <a:pt x="784453" y="338902"/>
                </a:lnTo>
                <a:lnTo>
                  <a:pt x="778363" y="367327"/>
                </a:lnTo>
                <a:lnTo>
                  <a:pt x="774553" y="395639"/>
                </a:lnTo>
                <a:lnTo>
                  <a:pt x="784453" y="338902"/>
                </a:lnTo>
                <a:lnTo>
                  <a:pt x="784460" y="338870"/>
                </a:lnTo>
                <a:cubicBezTo>
                  <a:pt x="785794" y="330298"/>
                  <a:pt x="788080" y="316389"/>
                  <a:pt x="783888" y="313533"/>
                </a:cubicBezTo>
                <a:close/>
                <a:moveTo>
                  <a:pt x="761560" y="281567"/>
                </a:moveTo>
                <a:lnTo>
                  <a:pt x="766454" y="295414"/>
                </a:lnTo>
                <a:lnTo>
                  <a:pt x="766455" y="295414"/>
                </a:lnTo>
                <a:close/>
                <a:moveTo>
                  <a:pt x="774880" y="24485"/>
                </a:moveTo>
                <a:lnTo>
                  <a:pt x="777142" y="74128"/>
                </a:lnTo>
                <a:cubicBezTo>
                  <a:pt x="775758" y="100173"/>
                  <a:pt x="771253" y="125875"/>
                  <a:pt x="767023" y="151568"/>
                </a:cubicBezTo>
                <a:lnTo>
                  <a:pt x="766824" y="153387"/>
                </a:lnTo>
                <a:lnTo>
                  <a:pt x="763010" y="177270"/>
                </a:lnTo>
                <a:lnTo>
                  <a:pt x="758551" y="228943"/>
                </a:lnTo>
                <a:lnTo>
                  <a:pt x="766824" y="153387"/>
                </a:lnTo>
                <a:lnTo>
                  <a:pt x="771220" y="125860"/>
                </a:lnTo>
                <a:cubicBezTo>
                  <a:pt x="773910" y="108702"/>
                  <a:pt x="776220" y="91491"/>
                  <a:pt x="777143" y="74128"/>
                </a:cubicBezTo>
                <a:close/>
                <a:moveTo>
                  <a:pt x="313354" y="0"/>
                </a:moveTo>
                <a:lnTo>
                  <a:pt x="777461" y="0"/>
                </a:lnTo>
                <a:lnTo>
                  <a:pt x="774743" y="21485"/>
                </a:lnTo>
                <a:lnTo>
                  <a:pt x="777461" y="0"/>
                </a:lnTo>
                <a:lnTo>
                  <a:pt x="4523171" y="1"/>
                </a:lnTo>
                <a:lnTo>
                  <a:pt x="4523171" y="6858000"/>
                </a:lnTo>
                <a:lnTo>
                  <a:pt x="284400" y="6858000"/>
                </a:lnTo>
                <a:lnTo>
                  <a:pt x="112147" y="6858000"/>
                </a:lnTo>
                <a:lnTo>
                  <a:pt x="102447" y="6815515"/>
                </a:lnTo>
                <a:cubicBezTo>
                  <a:pt x="96923" y="6793034"/>
                  <a:pt x="87016" y="6771318"/>
                  <a:pt x="83396" y="6748457"/>
                </a:cubicBezTo>
                <a:cubicBezTo>
                  <a:pt x="74824" y="6694163"/>
                  <a:pt x="68728" y="6639487"/>
                  <a:pt x="61870" y="6584811"/>
                </a:cubicBezTo>
                <a:cubicBezTo>
                  <a:pt x="54821" y="6528423"/>
                  <a:pt x="47391" y="6472224"/>
                  <a:pt x="41105" y="6415832"/>
                </a:cubicBezTo>
                <a:cubicBezTo>
                  <a:pt x="37865" y="6384971"/>
                  <a:pt x="37295" y="6353918"/>
                  <a:pt x="34247" y="6323057"/>
                </a:cubicBezTo>
                <a:cubicBezTo>
                  <a:pt x="31579" y="6296004"/>
                  <a:pt x="26626" y="6269143"/>
                  <a:pt x="23386" y="6242092"/>
                </a:cubicBezTo>
                <a:cubicBezTo>
                  <a:pt x="20720" y="6218659"/>
                  <a:pt x="19196" y="6195036"/>
                  <a:pt x="16528" y="6171604"/>
                </a:cubicBezTo>
                <a:cubicBezTo>
                  <a:pt x="12148" y="6134074"/>
                  <a:pt x="7194" y="6096735"/>
                  <a:pt x="2622" y="6059396"/>
                </a:cubicBezTo>
                <a:lnTo>
                  <a:pt x="0" y="6041768"/>
                </a:lnTo>
                <a:lnTo>
                  <a:pt x="0" y="6000936"/>
                </a:lnTo>
                <a:lnTo>
                  <a:pt x="3670" y="5957594"/>
                </a:lnTo>
                <a:lnTo>
                  <a:pt x="0" y="5912510"/>
                </a:lnTo>
                <a:lnTo>
                  <a:pt x="0" y="5886400"/>
                </a:lnTo>
                <a:lnTo>
                  <a:pt x="1098" y="5864317"/>
                </a:lnTo>
                <a:cubicBezTo>
                  <a:pt x="7576" y="5839360"/>
                  <a:pt x="16720" y="5815168"/>
                  <a:pt x="24720" y="5790591"/>
                </a:cubicBezTo>
                <a:cubicBezTo>
                  <a:pt x="25672" y="5787923"/>
                  <a:pt x="25864" y="5784685"/>
                  <a:pt x="26434" y="5781829"/>
                </a:cubicBezTo>
                <a:cubicBezTo>
                  <a:pt x="29675" y="5765634"/>
                  <a:pt x="32913" y="5749633"/>
                  <a:pt x="35771" y="5733439"/>
                </a:cubicBezTo>
                <a:cubicBezTo>
                  <a:pt x="37295" y="5724677"/>
                  <a:pt x="37485" y="5715722"/>
                  <a:pt x="38819" y="5706958"/>
                </a:cubicBezTo>
                <a:cubicBezTo>
                  <a:pt x="44153" y="5673049"/>
                  <a:pt x="35199" y="5635710"/>
                  <a:pt x="58250" y="5606371"/>
                </a:cubicBezTo>
                <a:cubicBezTo>
                  <a:pt x="73110" y="5587320"/>
                  <a:pt x="69680" y="5568841"/>
                  <a:pt x="67394" y="5548459"/>
                </a:cubicBezTo>
                <a:cubicBezTo>
                  <a:pt x="65680" y="5533026"/>
                  <a:pt x="66252" y="5517214"/>
                  <a:pt x="66060" y="5501593"/>
                </a:cubicBezTo>
                <a:cubicBezTo>
                  <a:pt x="65490" y="5474160"/>
                  <a:pt x="65298" y="5446727"/>
                  <a:pt x="64346" y="5419294"/>
                </a:cubicBezTo>
                <a:cubicBezTo>
                  <a:pt x="63966" y="5410530"/>
                  <a:pt x="59202" y="5401578"/>
                  <a:pt x="59964" y="5393004"/>
                </a:cubicBezTo>
                <a:cubicBezTo>
                  <a:pt x="63584" y="5353378"/>
                  <a:pt x="69300" y="5313753"/>
                  <a:pt x="72538" y="5274128"/>
                </a:cubicBezTo>
                <a:cubicBezTo>
                  <a:pt x="74442" y="5251649"/>
                  <a:pt x="70824" y="5228596"/>
                  <a:pt x="73490" y="5206307"/>
                </a:cubicBezTo>
                <a:cubicBezTo>
                  <a:pt x="76538" y="5180590"/>
                  <a:pt x="84348" y="5155444"/>
                  <a:pt x="89113" y="5129915"/>
                </a:cubicBezTo>
                <a:cubicBezTo>
                  <a:pt x="90445" y="5122866"/>
                  <a:pt x="88731" y="5115056"/>
                  <a:pt x="88351" y="5107626"/>
                </a:cubicBezTo>
                <a:cubicBezTo>
                  <a:pt x="87968" y="5099244"/>
                  <a:pt x="87206" y="5091051"/>
                  <a:pt x="87016" y="5082669"/>
                </a:cubicBezTo>
                <a:cubicBezTo>
                  <a:pt x="86634" y="5057140"/>
                  <a:pt x="87206" y="5031613"/>
                  <a:pt x="85872" y="5006085"/>
                </a:cubicBezTo>
                <a:cubicBezTo>
                  <a:pt x="85110" y="4990464"/>
                  <a:pt x="77300" y="4974081"/>
                  <a:pt x="80158" y="4959601"/>
                </a:cubicBezTo>
                <a:cubicBezTo>
                  <a:pt x="85682" y="4930074"/>
                  <a:pt x="73300" y="4900545"/>
                  <a:pt x="83586" y="4871018"/>
                </a:cubicBezTo>
                <a:cubicBezTo>
                  <a:pt x="86634" y="4861872"/>
                  <a:pt x="79014" y="4849299"/>
                  <a:pt x="78634" y="4838249"/>
                </a:cubicBezTo>
                <a:cubicBezTo>
                  <a:pt x="77682" y="4810626"/>
                  <a:pt x="77872" y="4783003"/>
                  <a:pt x="78062" y="4755380"/>
                </a:cubicBezTo>
                <a:cubicBezTo>
                  <a:pt x="78252" y="4730613"/>
                  <a:pt x="75586" y="4704894"/>
                  <a:pt x="80920" y="4681082"/>
                </a:cubicBezTo>
                <a:cubicBezTo>
                  <a:pt x="86634" y="4656125"/>
                  <a:pt x="85872" y="4633646"/>
                  <a:pt x="79396" y="4609451"/>
                </a:cubicBezTo>
                <a:cubicBezTo>
                  <a:pt x="75014" y="4592877"/>
                  <a:pt x="74442" y="4575350"/>
                  <a:pt x="73110" y="4558206"/>
                </a:cubicBezTo>
                <a:cubicBezTo>
                  <a:pt x="71586" y="4539727"/>
                  <a:pt x="75586" y="4519342"/>
                  <a:pt x="69300" y="4502578"/>
                </a:cubicBezTo>
                <a:cubicBezTo>
                  <a:pt x="50629" y="4452664"/>
                  <a:pt x="46629" y="4401418"/>
                  <a:pt x="46629" y="4349221"/>
                </a:cubicBezTo>
                <a:cubicBezTo>
                  <a:pt x="46629" y="4339694"/>
                  <a:pt x="49295" y="4329978"/>
                  <a:pt x="52153" y="4320836"/>
                </a:cubicBezTo>
                <a:cubicBezTo>
                  <a:pt x="69300" y="4267492"/>
                  <a:pt x="67776" y="4213960"/>
                  <a:pt x="57297" y="4159666"/>
                </a:cubicBezTo>
                <a:cubicBezTo>
                  <a:pt x="55011" y="4148426"/>
                  <a:pt x="54629" y="4135853"/>
                  <a:pt x="56915" y="4124613"/>
                </a:cubicBezTo>
                <a:cubicBezTo>
                  <a:pt x="63584" y="4092988"/>
                  <a:pt x="74634" y="4062317"/>
                  <a:pt x="79396" y="4030502"/>
                </a:cubicBezTo>
                <a:cubicBezTo>
                  <a:pt x="87206" y="3977924"/>
                  <a:pt x="60918" y="3932393"/>
                  <a:pt x="43771" y="3885337"/>
                </a:cubicBezTo>
                <a:cubicBezTo>
                  <a:pt x="31627" y="3851760"/>
                  <a:pt x="8016" y="3821934"/>
                  <a:pt x="426" y="3786776"/>
                </a:cubicBezTo>
                <a:lnTo>
                  <a:pt x="0" y="3773896"/>
                </a:lnTo>
                <a:lnTo>
                  <a:pt x="0" y="3393881"/>
                </a:lnTo>
                <a:lnTo>
                  <a:pt x="11838" y="3359515"/>
                </a:lnTo>
                <a:cubicBezTo>
                  <a:pt x="14434" y="3346204"/>
                  <a:pt x="14910" y="3332773"/>
                  <a:pt x="12910" y="3318770"/>
                </a:cubicBezTo>
                <a:cubicBezTo>
                  <a:pt x="12243" y="3314103"/>
                  <a:pt x="9909" y="3308769"/>
                  <a:pt x="6718" y="3304078"/>
                </a:cubicBezTo>
                <a:lnTo>
                  <a:pt x="0" y="3297656"/>
                </a:lnTo>
                <a:lnTo>
                  <a:pt x="0" y="3207866"/>
                </a:lnTo>
                <a:lnTo>
                  <a:pt x="15553" y="3186770"/>
                </a:lnTo>
                <a:cubicBezTo>
                  <a:pt x="28483" y="3162328"/>
                  <a:pt x="30484" y="3134646"/>
                  <a:pt x="36341" y="3107499"/>
                </a:cubicBezTo>
                <a:cubicBezTo>
                  <a:pt x="41105" y="3085402"/>
                  <a:pt x="41295" y="3064826"/>
                  <a:pt x="38057" y="3042727"/>
                </a:cubicBezTo>
                <a:cubicBezTo>
                  <a:pt x="30817" y="2994721"/>
                  <a:pt x="41105" y="2948046"/>
                  <a:pt x="54249" y="2901942"/>
                </a:cubicBezTo>
                <a:cubicBezTo>
                  <a:pt x="63012" y="2871461"/>
                  <a:pt x="68346" y="2840218"/>
                  <a:pt x="77300" y="2809929"/>
                </a:cubicBezTo>
                <a:cubicBezTo>
                  <a:pt x="84158" y="2787258"/>
                  <a:pt x="92351" y="2764589"/>
                  <a:pt x="103399" y="2743825"/>
                </a:cubicBezTo>
                <a:cubicBezTo>
                  <a:pt x="119594" y="2713722"/>
                  <a:pt x="143978" y="2687435"/>
                  <a:pt x="137500" y="2649142"/>
                </a:cubicBezTo>
                <a:cubicBezTo>
                  <a:pt x="131786" y="2615420"/>
                  <a:pt x="143786" y="2584941"/>
                  <a:pt x="155217" y="2554078"/>
                </a:cubicBezTo>
                <a:cubicBezTo>
                  <a:pt x="163599" y="2531408"/>
                  <a:pt x="172173" y="2508741"/>
                  <a:pt x="177507" y="2485306"/>
                </a:cubicBezTo>
                <a:cubicBezTo>
                  <a:pt x="183794" y="2457491"/>
                  <a:pt x="181126" y="2426058"/>
                  <a:pt x="192748" y="2401291"/>
                </a:cubicBezTo>
                <a:cubicBezTo>
                  <a:pt x="204940" y="2375382"/>
                  <a:pt x="196748" y="2353858"/>
                  <a:pt x="193318" y="2330805"/>
                </a:cubicBezTo>
                <a:cubicBezTo>
                  <a:pt x="187984" y="2294038"/>
                  <a:pt x="178077" y="2257458"/>
                  <a:pt x="190652" y="2220311"/>
                </a:cubicBezTo>
                <a:cubicBezTo>
                  <a:pt x="205892" y="2175162"/>
                  <a:pt x="222275" y="2130392"/>
                  <a:pt x="236753" y="2085053"/>
                </a:cubicBezTo>
                <a:cubicBezTo>
                  <a:pt x="242280" y="2067524"/>
                  <a:pt x="244566" y="2048667"/>
                  <a:pt x="247042" y="2030377"/>
                </a:cubicBezTo>
                <a:cubicBezTo>
                  <a:pt x="249138" y="2013042"/>
                  <a:pt x="243804" y="1992278"/>
                  <a:pt x="251804" y="1978939"/>
                </a:cubicBezTo>
                <a:cubicBezTo>
                  <a:pt x="272379" y="1944648"/>
                  <a:pt x="282475" y="1909407"/>
                  <a:pt x="282475" y="1869779"/>
                </a:cubicBezTo>
                <a:cubicBezTo>
                  <a:pt x="282475" y="1854919"/>
                  <a:pt x="291049" y="1840440"/>
                  <a:pt x="292573" y="1825392"/>
                </a:cubicBezTo>
                <a:cubicBezTo>
                  <a:pt x="294477" y="1804815"/>
                  <a:pt x="299622" y="1781193"/>
                  <a:pt x="292381" y="1763286"/>
                </a:cubicBezTo>
                <a:cubicBezTo>
                  <a:pt x="275237" y="1721184"/>
                  <a:pt x="289525" y="1687085"/>
                  <a:pt x="306480" y="1650316"/>
                </a:cubicBezTo>
                <a:cubicBezTo>
                  <a:pt x="323244" y="1614119"/>
                  <a:pt x="336579" y="1576018"/>
                  <a:pt x="347629" y="1537536"/>
                </a:cubicBezTo>
                <a:cubicBezTo>
                  <a:pt x="351629" y="1523058"/>
                  <a:pt x="344961" y="1505723"/>
                  <a:pt x="343629" y="1489719"/>
                </a:cubicBezTo>
                <a:cubicBezTo>
                  <a:pt x="343247" y="1484003"/>
                  <a:pt x="342675" y="1477716"/>
                  <a:pt x="344581" y="1472574"/>
                </a:cubicBezTo>
                <a:cubicBezTo>
                  <a:pt x="362870" y="1422853"/>
                  <a:pt x="376776" y="1372367"/>
                  <a:pt x="367252" y="1318455"/>
                </a:cubicBezTo>
                <a:cubicBezTo>
                  <a:pt x="366298" y="1313503"/>
                  <a:pt x="368394" y="1307977"/>
                  <a:pt x="369728" y="1303023"/>
                </a:cubicBezTo>
                <a:cubicBezTo>
                  <a:pt x="376586" y="1278828"/>
                  <a:pt x="387444" y="1255205"/>
                  <a:pt x="389921" y="1230632"/>
                </a:cubicBezTo>
                <a:cubicBezTo>
                  <a:pt x="396017" y="1170050"/>
                  <a:pt x="398495" y="1109090"/>
                  <a:pt x="402495" y="1048124"/>
                </a:cubicBezTo>
                <a:cubicBezTo>
                  <a:pt x="402685" y="1044314"/>
                  <a:pt x="402685" y="1040314"/>
                  <a:pt x="404019" y="1036886"/>
                </a:cubicBezTo>
                <a:cubicBezTo>
                  <a:pt x="412211" y="1014405"/>
                  <a:pt x="409543" y="994784"/>
                  <a:pt x="393923" y="975732"/>
                </a:cubicBezTo>
                <a:cubicBezTo>
                  <a:pt x="387064" y="967349"/>
                  <a:pt x="383444" y="955919"/>
                  <a:pt x="379634" y="945443"/>
                </a:cubicBezTo>
                <a:cubicBezTo>
                  <a:pt x="373918" y="930010"/>
                  <a:pt x="368394" y="914199"/>
                  <a:pt x="364774" y="898197"/>
                </a:cubicBezTo>
                <a:cubicBezTo>
                  <a:pt x="361346" y="882383"/>
                  <a:pt x="356583" y="865429"/>
                  <a:pt x="359250" y="850188"/>
                </a:cubicBezTo>
                <a:cubicBezTo>
                  <a:pt x="364012" y="822755"/>
                  <a:pt x="374680" y="796654"/>
                  <a:pt x="381730" y="769604"/>
                </a:cubicBezTo>
                <a:cubicBezTo>
                  <a:pt x="384206" y="760269"/>
                  <a:pt x="383824" y="749981"/>
                  <a:pt x="384016" y="740267"/>
                </a:cubicBezTo>
                <a:cubicBezTo>
                  <a:pt x="384586" y="717976"/>
                  <a:pt x="379062" y="695115"/>
                  <a:pt x="394875" y="674922"/>
                </a:cubicBezTo>
                <a:cubicBezTo>
                  <a:pt x="409733" y="656254"/>
                  <a:pt x="405353" y="637391"/>
                  <a:pt x="394113" y="617771"/>
                </a:cubicBezTo>
                <a:cubicBezTo>
                  <a:pt x="386110" y="603672"/>
                  <a:pt x="379824" y="587671"/>
                  <a:pt x="376776" y="571859"/>
                </a:cubicBezTo>
                <a:cubicBezTo>
                  <a:pt x="372586" y="550140"/>
                  <a:pt x="370870" y="528614"/>
                  <a:pt x="373348" y="505181"/>
                </a:cubicBezTo>
                <a:cubicBezTo>
                  <a:pt x="375062" y="488606"/>
                  <a:pt x="375824" y="475080"/>
                  <a:pt x="385920" y="462125"/>
                </a:cubicBezTo>
                <a:cubicBezTo>
                  <a:pt x="387444" y="460031"/>
                  <a:pt x="387826" y="456221"/>
                  <a:pt x="387634" y="453363"/>
                </a:cubicBezTo>
                <a:cubicBezTo>
                  <a:pt x="384396" y="415834"/>
                  <a:pt x="386110" y="378685"/>
                  <a:pt x="388399" y="340773"/>
                </a:cubicBezTo>
                <a:cubicBezTo>
                  <a:pt x="391445" y="292578"/>
                  <a:pt x="382492" y="241900"/>
                  <a:pt x="350487" y="200181"/>
                </a:cubicBezTo>
                <a:cubicBezTo>
                  <a:pt x="345723" y="194084"/>
                  <a:pt x="343629" y="184940"/>
                  <a:pt x="342485" y="176938"/>
                </a:cubicBezTo>
                <a:cubicBezTo>
                  <a:pt x="337533" y="139218"/>
                  <a:pt x="334103" y="101307"/>
                  <a:pt x="328579" y="63586"/>
                </a:cubicBezTo>
                <a:cubicBezTo>
                  <a:pt x="325530" y="43011"/>
                  <a:pt x="322862" y="21485"/>
                  <a:pt x="314480" y="2816"/>
                </a:cubicBezTo>
                <a:close/>
              </a:path>
            </a:pathLst>
          </a:custGeom>
          <a:effectLst>
            <a:outerShdw blurRad="381000" dist="152400" dir="10800000" algn="r" rotWithShape="0">
              <a:prstClr val="black">
                <a:alpha val="10000"/>
              </a:prstClr>
            </a:outerShdw>
          </a:effectLst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564DEED3-BC52-4F15-8426-D33275CB0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620000" y="-1"/>
            <a:ext cx="874716" cy="6858001"/>
            <a:chOff x="7620000" y="-1"/>
            <a:chExt cx="874716" cy="6858001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37D94AD-9CD7-4F7F-B13A-399B378406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4628357" y="2991642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F6D3FDC-6FDD-4615-B246-1FC651E959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4628357" y="2991642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524903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F32388-846C-484F-B73C-43EFECED65F4}"/>
              </a:ext>
            </a:extLst>
          </p:cNvPr>
          <p:cNvSpPr txBox="1">
            <a:spLocks/>
          </p:cNvSpPr>
          <p:nvPr/>
        </p:nvSpPr>
        <p:spPr>
          <a:xfrm>
            <a:off x="1249018" y="2455656"/>
            <a:ext cx="9568070" cy="110586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just">
              <a:buFont typeface="Wingdings" panose="05000000000000000000" pitchFamily="2" charset="2"/>
              <a:buChar char="Ø"/>
            </a:pPr>
            <a:r>
              <a:rPr lang="es-MX" sz="4000" b="0" i="0" dirty="0">
                <a:solidFill>
                  <a:srgbClr val="242021"/>
                </a:solidFill>
                <a:effectLst/>
                <a:latin typeface="Tempus Sans ITC" panose="04020404030D07020202" pitchFamily="82" charset="0"/>
              </a:rPr>
              <a:t>La forma más simple de interpolación consiste en unir dos puntos con una línea recta.</a:t>
            </a:r>
            <a:endParaRPr lang="es-MX" sz="4000" dirty="0">
              <a:latin typeface="Tempus Sans ITC" panose="04020404030D07020202" pitchFamily="82" charset="0"/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1C880CB6-1614-4E10-ACC1-4B497070D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018" y="550654"/>
            <a:ext cx="6225208" cy="1325563"/>
          </a:xfrm>
        </p:spPr>
        <p:txBody>
          <a:bodyPr/>
          <a:lstStyle/>
          <a:p>
            <a:r>
              <a:rPr lang="es-MX" dirty="0"/>
              <a:t>4.1 INTERPOLACIÓN</a:t>
            </a:r>
          </a:p>
        </p:txBody>
      </p:sp>
    </p:spTree>
    <p:extLst>
      <p:ext uri="{BB962C8B-B14F-4D97-AF65-F5344CB8AC3E}">
        <p14:creationId xmlns:p14="http://schemas.microsoft.com/office/powerpoint/2010/main" val="2824713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1C880CB6-1614-4E10-ACC1-4B497070D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018" y="550654"/>
            <a:ext cx="6225208" cy="1325563"/>
          </a:xfrm>
        </p:spPr>
        <p:txBody>
          <a:bodyPr/>
          <a:lstStyle/>
          <a:p>
            <a:r>
              <a:rPr lang="es-MX" dirty="0"/>
              <a:t>4.1 INTERPOLACIÓN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3DE8D6F-A63A-4D5B-8565-76AF5A7912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6949" y="2738230"/>
            <a:ext cx="7022825" cy="13815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Entrada de lápiz 5">
                <a:extLst>
                  <a:ext uri="{FF2B5EF4-FFF2-40B4-BE49-F238E27FC236}">
                    <a16:creationId xmlns:a16="http://schemas.microsoft.com/office/drawing/2014/main" id="{5C7BF2B3-4D5F-4AA2-AA8F-802D7ECCC3FB}"/>
                  </a:ext>
                </a:extLst>
              </p14:cNvPr>
              <p14:cNvContentPartPr/>
              <p14:nvPr/>
            </p14:nvContentPartPr>
            <p14:xfrm>
              <a:off x="5518440" y="6473880"/>
              <a:ext cx="360" cy="360"/>
            </p14:xfrm>
          </p:contentPart>
        </mc:Choice>
        <mc:Fallback xmlns="">
          <p:pic>
            <p:nvPicPr>
              <p:cNvPr id="6" name="Entrada de lápiz 5">
                <a:extLst>
                  <a:ext uri="{FF2B5EF4-FFF2-40B4-BE49-F238E27FC236}">
                    <a16:creationId xmlns:a16="http://schemas.microsoft.com/office/drawing/2014/main" id="{5C7BF2B3-4D5F-4AA2-AA8F-802D7ECCC3F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509080" y="646452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02939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8A2A55D6-9969-41CC-BAEE-7C24704F18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0358" y="447698"/>
            <a:ext cx="5529485" cy="59626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77339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EB667E-DDBF-4248-8174-FF9233FFD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868405"/>
          </a:xfrm>
        </p:spPr>
        <p:txBody>
          <a:bodyPr>
            <a:normAutofit fontScale="90000"/>
          </a:bodyPr>
          <a:lstStyle/>
          <a:p>
            <a:pPr algn="just"/>
            <a:r>
              <a:rPr lang="es-MX" dirty="0"/>
              <a:t>Estima el logaritmo natural de 2 mediante interpolación lineal. Primero, realiza el cálculo por interpolación entre </a:t>
            </a:r>
            <a:r>
              <a:rPr lang="es-MX" dirty="0" err="1"/>
              <a:t>ln</a:t>
            </a:r>
            <a:r>
              <a:rPr lang="es-MX" dirty="0"/>
              <a:t> 1 = 0 y </a:t>
            </a:r>
            <a:r>
              <a:rPr lang="es-MX" dirty="0" err="1"/>
              <a:t>ln</a:t>
            </a:r>
            <a:r>
              <a:rPr lang="es-MX" dirty="0"/>
              <a:t> 6 = 1.791759. (El valor verdadero de </a:t>
            </a:r>
            <a:r>
              <a:rPr lang="es-MX" dirty="0" err="1"/>
              <a:t>ln</a:t>
            </a:r>
            <a:r>
              <a:rPr lang="es-MX" dirty="0"/>
              <a:t> 2 es 0.6931472).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Entrada de lápiz 2">
                <a:extLst>
                  <a:ext uri="{FF2B5EF4-FFF2-40B4-BE49-F238E27FC236}">
                    <a16:creationId xmlns:a16="http://schemas.microsoft.com/office/drawing/2014/main" id="{C6A0CA21-67FA-4663-B65B-29B84C9D2DC7}"/>
                  </a:ext>
                </a:extLst>
              </p14:cNvPr>
              <p14:cNvContentPartPr/>
              <p14:nvPr/>
            </p14:nvContentPartPr>
            <p14:xfrm>
              <a:off x="580320" y="3348720"/>
              <a:ext cx="6912000" cy="2848680"/>
            </p14:xfrm>
          </p:contentPart>
        </mc:Choice>
        <mc:Fallback xmlns="">
          <p:pic>
            <p:nvPicPr>
              <p:cNvPr id="3" name="Entrada de lápiz 2">
                <a:extLst>
                  <a:ext uri="{FF2B5EF4-FFF2-40B4-BE49-F238E27FC236}">
                    <a16:creationId xmlns:a16="http://schemas.microsoft.com/office/drawing/2014/main" id="{C6A0CA21-67FA-4663-B65B-29B84C9D2DC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0960" y="3339360"/>
                <a:ext cx="6930720" cy="2867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39836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4442BA68-BD77-4D32-971B-CC416563F615}"/>
              </a:ext>
            </a:extLst>
          </p:cNvPr>
          <p:cNvSpPr txBox="1">
            <a:spLocks/>
          </p:cNvSpPr>
          <p:nvPr/>
        </p:nvSpPr>
        <p:spPr>
          <a:xfrm>
            <a:off x="1036982" y="497647"/>
            <a:ext cx="10515600" cy="19540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MX" dirty="0"/>
              <a:t>Ahora, repite el procedimiento, pero usa un intervalo menor de </a:t>
            </a:r>
            <a:r>
              <a:rPr lang="es-MX" dirty="0" err="1"/>
              <a:t>ln</a:t>
            </a:r>
            <a:r>
              <a:rPr lang="es-MX" dirty="0"/>
              <a:t> 1 a </a:t>
            </a:r>
            <a:r>
              <a:rPr lang="es-MX" dirty="0" err="1"/>
              <a:t>ln</a:t>
            </a:r>
            <a:r>
              <a:rPr lang="es-MX" dirty="0"/>
              <a:t> 4 (1.386294).</a:t>
            </a:r>
            <a:br>
              <a:rPr lang="es-MX" dirty="0"/>
            </a:br>
            <a:r>
              <a:rPr lang="es-MX" dirty="0"/>
              <a:t>Observa que el valor verdadero de </a:t>
            </a:r>
            <a:r>
              <a:rPr lang="es-MX" dirty="0" err="1"/>
              <a:t>ln</a:t>
            </a:r>
            <a:r>
              <a:rPr lang="es-MX" dirty="0"/>
              <a:t> 2 es 0.6931472.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F5E3A5F0-DB8A-4FC9-998B-B3815CA5F406}"/>
                  </a:ext>
                </a:extLst>
              </p14:cNvPr>
              <p14:cNvContentPartPr/>
              <p14:nvPr/>
            </p14:nvContentPartPr>
            <p14:xfrm>
              <a:off x="776880" y="2741400"/>
              <a:ext cx="5644080" cy="2223720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F5E3A5F0-DB8A-4FC9-998B-B3815CA5F40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67520" y="2732040"/>
                <a:ext cx="5662800" cy="2242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18448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27331</TotalTime>
  <Words>98</Words>
  <Application>Microsoft Office PowerPoint</Application>
  <PresentationFormat>Panorámica</PresentationFormat>
  <Paragraphs>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Tempus Sans ITC</vt:lpstr>
      <vt:lpstr>Wingdings</vt:lpstr>
      <vt:lpstr>Tema de Office</vt:lpstr>
      <vt:lpstr>TEMA 4:</vt:lpstr>
      <vt:lpstr>4.1 INTERPOLACIÓN</vt:lpstr>
      <vt:lpstr>4.1 INTERPOLACIÓN</vt:lpstr>
      <vt:lpstr>Presentación de PowerPoint</vt:lpstr>
      <vt:lpstr>Estima el logaritmo natural de 2 mediante interpolación lineal. Primero, realiza el cálculo por interpolación entre ln 1 = 0 y ln 6 = 1.791759. (El valor verdadero de ln 2 es 0.6931472).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3</dc:title>
  <dc:creator>Adolfo hernandez valdes</dc:creator>
  <cp:lastModifiedBy>Adolfo hernandez valdes</cp:lastModifiedBy>
  <cp:revision>37</cp:revision>
  <cp:lastPrinted>2020-12-08T17:22:27Z</cp:lastPrinted>
  <dcterms:created xsi:type="dcterms:W3CDTF">2020-11-10T13:05:44Z</dcterms:created>
  <dcterms:modified xsi:type="dcterms:W3CDTF">2021-01-12T22:21:24Z</dcterms:modified>
</cp:coreProperties>
</file>