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06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90.80906" units="1/cm"/>
          <inkml:channelProperty channel="Y" name="resolution" value="52.02312" units="1/cm"/>
          <inkml:channelProperty channel="T" name="resolution" value="1" units="1/dev"/>
        </inkml:channelProperties>
      </inkml:inkSource>
      <inkml:timestamp xml:id="ts0" timeString="2020-09-24T12:36:29.5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2681 12323 0,'-23'-23'140,"-1"23"-124,-23 0-16,0-24 16,23 24-16,-23 0 15,0 0-15,24 0 16,-1 0-16,1 0 15,-1 0 32,1 0-31,-1 0 0,1 24-16,-1-24 15,1 0-15,23 23 16,0 1-1,-24-24 1,24 23-16,-23 1 16,23 23-1,0-24 1,0 1 0,0 0-16,0-1 15,0 1 1,0-1-16,23-23 15,-23 24 1,24-1-16,-1-23 16,1 0-16,23 47 15,-24-23-15,1-24 16,23 0 0,-24 23-16,1-23 46,-1 0-30,1 0 0,-1-23-1,1 23-15,-24-24 16,0 1 0,24 23-1,-24-24-15,0 1 16,23-1-16,-23 1 0,0-1 15,24 24 1,-24-23-16,0-1 16,0 0 15,0-23-31,23 47 16,-23-23 62,0-1-47,0 1 63,0 70 93,-23-47-171,23 23-16,0 24 15,0-23 1,0 0 0,0-1-1,0 1 1,0 23 0,0-24-16,0 24 15,0-23 1,-24-1-16,24 24 15,0-23 1,24-24 78,-1-47-79,1 23 1</inkml:trace>
  <inkml:trace contextRef="#ctx0" brushRef="#br0" timeOffset="1053.15">2611 11853 0,'23'24'78,"-23"-1"-78,47 24 15,-23-23-15,23 23 16,-24 47-16,24-47 16,-23 0-16,-1-24 15,1 24-15,23-23 16,-47 23-16,47-24 15,-47 1-15,23 23 16,24 0-16,-47-23 16,0 46-16,0-23 15,0-23-15,0-1 16,0 24-16,0-23 16,0-1-16,0 1 15,0-1-15,0 1 16,0-1-1,-23 1 17,-1-1-32,24 1 15,-23-1-15,23 1 16,-24-24 0,24 23-16,-23-23 15,23 24 16,-24-1-15,24 1 0,-23-24 93,-1 23-93,1-23 15,23 24-31</inkml:trace>
  <inkml:trace contextRef="#ctx0" brushRef="#br0" timeOffset="25894.96">4327 11618 0,'0'23'109,"0"1"-109,0-1 16,0 1-1,0 23-15,0-24 16,0 1-16,0 23 0,0 0 16,0 0-1,0-23-15,0-1 0,0 48 16,24-48-16,-1 1 15,-23 23-15,24-24 16,-24 1-16,23 23 16,-23-24-1,0 1-15,24 23 0,-24-24 16,24 1-16,-24 23 16,0-24-16,0 25 31,0-25-31,23 1 15,1 23-15,-24-24 16,23 1-16,-23-1 16,0 1-16,24-24 15,-24 23-15,0 1 16,0-1 15,0 1-15,23-1-1,-23 1-15,0-1 16,24-23 0,-24 47-16,0-23 31,0-1-15,0 1 30,0-1-30,0 1 0,0-1-16,0 1 15,0 23-15,0-23 32,-24-24-1,1 0 16</inkml:trace>
  <inkml:trace contextRef="#ctx0" brushRef="#br0" timeOffset="26928.95">4351 11594 0,'47'0'93,"-24"24"-77,1-24-16,23 0 16,0 23-16,0-23 15,-23 24-15,23-24 16,-24 0-16,1 0 15,23 0-15,-24 0 16,1 0 0,-1 0-1,1 0 1,-1 0 15</inkml:trace>
  <inkml:trace contextRef="#ctx0" brushRef="#br0" timeOffset="27740.15">4563 12394 0,'23'0'125,"1"0"-125,23 0 15,23 0-15,1 0 16,-48 0-16,1 0 16,-1 23-16,1-23 15,-24 24-15,23-24 16,1 0-16,-1 0 125</inkml:trace>
  <inkml:trace contextRef="#ctx0" brushRef="#br0" timeOffset="28821.17">4680 13147 0,'24'0'94,"-1"0"-78,24 0-16,0-24 15,0 24-15,0 0 16,0 0-16,0 0 16,-23 0-1,-1 0 32,1 0-31,0-24-1,-1 24 1</inkml:trace>
  <inkml:trace contextRef="#ctx0" brushRef="#br0" timeOffset="31774.54">5880 12559 0,'-24'0'63,"1"0"-32,-1 23-31,24 24 15,-23-23 1,-1 46-16,24 1 16,-47-1-16,47-23 15,-47 47-15,47-70 16,-24-1-16,24 1 16,-23-1-16,23 25 15,-24-25-15,24 1 16,-23-1-16,23 1 15,-24 23-15,24-24 16,-23 24-16,23-23 16,0-1-16,-24 1 15,1-1-15,23 24 16,0 0 0,0-23-16,0-1 15,0 1 1,0-1-16,0 1 15,0 23 1,23 0 0,1-47-1,-1 24-15,-23-1 16,24 1-16,-1-24 16,-23 23-1,24-23 1,23 0-1,-24 0-15,1 0 16,0 0 0,-1 0 46,1 0-15,-1 0-31</inkml:trace>
  <inkml:trace contextRef="#ctx0" brushRef="#br0" timeOffset="32662.83">5480 13052 0,'23'0'109,"1"0"-93,-1 0-16,1 0 0,23 0 16,-47 24-16,47-24 15,-24 0 1,1 0-16,0 0 16,-1 0-1,1 0 16,-1 0-31,1 0 16,-1-24-16,1 24 16,-1 0-16,1 0 15,-1 0-15</inkml:trace>
  <inkml:trace contextRef="#ctx0" brushRef="#br0" timeOffset="33624.47">6726 12135 0,'24'0'94,"-1"0"-79,24 0-15,-23-23 16,46 23-16,25 0 15,22-24-15,-46 24 16,-48-23-16,1-1 16,-1 24 31,1 0-32,-1 0 1,1 0-1,-1 0-15,-23-23 16,47 23-16</inkml:trace>
  <inkml:trace contextRef="#ctx0" brushRef="#br0" timeOffset="34607.53">6750 12512 0,'23'0'141,"24"0"-141,-23 0 16,-1 0-16,24 23 15,-23-23 1,-1 0-16,25 0 16,-25 0-1,1 0-15,23 0 16,-24 0-16,1 0 15,-1 0 1,1 0 0,-1 0-1,1 0 1,-1 0 0,1 0 30,-1 0-46,1 0 16,-1 0-16,1 0 16,-1 0-16,-23-23 78,24 23-63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06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90.80906" units="1/cm"/>
          <inkml:channelProperty channel="Y" name="resolution" value="52.02312" units="1/cm"/>
          <inkml:channelProperty channel="T" name="resolution" value="1" units="1/dev"/>
        </inkml:channelProperties>
      </inkml:inkSource>
      <inkml:timestamp xml:id="ts0" timeString="2020-09-24T12:37:43.8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8443 11594 0,'0'118'172,"-47"-24"-172,0 24 16,0-1-16,0-23 15,23 0-15,-23-47 16,24 0-16,-1 0 16,1 0-16,-24-23 15,23 23-15,1-23 16,-1-1-16,1 24 16,-24 0-16,47 0 15,-47 0-15,47 0 16,-24-23-16,1 46 15,23-23-15,-24-23 16,24-1-16,0 24 16,0-23-16,0-1 93,0 1-93</inkml:trace>
  <inkml:trace contextRef="#ctx0" brushRef="#br0" timeOffset="1544.09">9196 11759 0,'-24'0'16,"1"0"171,-1 0-171,1 0-16,-1 0 15,1 23 1,-1 1 0,1-1-16,-24 1 0,47 0 15,-24-24-15,-23 47 16,23-47-16,1 23 16,-1 1-16,1-1 15,-1-23-15,1 47 16,-1-23-16,1 23 15,-24-24-15,23 1 16,-23 23-16,24-24 16,-24 24-16,23-23 15,1-1-15,23 1 16,-24-24 0,24 47-16,-23-47 15,-1 23-15,24 24 16,0-23-16,0 0 15,-23 23-15,23-24 16,0 1-16,0 23 16,23-24-16,1 1 15,-1-1 1,24-23 0,-23 0-16,-1 24 15,24-24-15,-23 0 16,23 0-16,-24 0 15,24 0-15,-23 0 16,-1-24-16,1 24 16,-1-23-1,1 23-15,-1-24 16,25 1-16,-1-48 16,23 1-16,24-1 15,-70 47-15,23-23 16,-24 24-16,1-1 15,-24-23-15,23 24 16,1-24 0,-24 23-1,0 1-15,0-24 16,0 23-16,0 1 16,0-1-16,0-23 15,0 24-15,0-1 16,-24-23-16,1 24 15,23-1-15,0 0 16,-24 1-16,24-1 16,0 1-1,-23 23-15,23-24 16,-24 24-16,1-23 16,-1 23 30,1 0-14,23-24-32,-24 24 15,48-23 48</inkml:trace>
  <inkml:trace contextRef="#ctx0" brushRef="#br0" timeOffset="3358.88">9854 11806 0,'-47'0'219,"24"23"-219,-1 25 16,-23-25-16,47 1 15,-23-24-15,-1 23 16,24 1-16,0-1 16,0 24-1,-23-23 1,23 23-16,-24-24 15,1 1-15,-1 23 16,-23 0-16,23 0 16,1-24-16,-1 1 15,24-1-15,0 1 16,-23-1-16,23 1 16,0-1-16,0 1 15,0 0 1,0-1-16,0 1 15,0-1 1,23 1-16,1-1 16,-1 1-1,-23-1-15,24 1 16,0-1-16,23-23 16,-24 24-16,1-1 15,23 1-15,-24-24 16,1 23-16,-1-23 15,1 0-15,-1 0 16,1 0-16,-1 0 16,1 0-1,23 0-15,-24-47 16,24 24-16,-23-1 16,-1-23-16,24 24 15,-23-24-15,23 23 16,-23 1-16,-1-24 15,1 23-15,23-23 16,-24 23-16,1-23 16,23 24-16,-24-1 15,-23-23-15,0 24 16,0-1-16,0-23 16,0 24-16,0-1 15,0 1-15,-23-24 16,23 0-1,-47 23-15,47 1 16,-24 23-16,1-47 16,-1 23-16,1 1 15,-1 23-15,1-48 16,-72 25-16,48 23 16,24 0-16,-1 0 15,1 0-15,23-24 16,-24 24 15,1 0-15,46 0 109,48-23-125,23 23 15</inkml:trace>
  <inkml:trace contextRef="#ctx0" brushRef="#br0" timeOffset="4792.8">11171 11900 0,'-23'0'78,"-1"0"-62,1 0 0,-24 0-1,23 24-15,-23-1 16,24 1-16,-1-1 15,-23 1-15,24-1 16,-48 24-16,24-23 16,0 23-16,0-24 15,23 24-15,1-23 16,23 23-16,-24-24 16,24 1-16,0-1 15,-23 24-15,23-23 16,0-1-16,0 48 15,23-47-15,1-1 16,-1 24-16,-23-23 16,24-1-16,-1 1 15,1-1-15,-1 1 16,1-24-16,-1 47 16,25-24-16,69-23 15,1 24-15,23-24 16,-24 0-16,-46 0 15,23 0-15,-47-47 16,0 23-16,0-23 16,0 24-16,0-24 15,-23 23-15,-1 1 16,1-24-16,-24 23 16,0 1-16,0-48 15,0 24-15,0 23 16,0 1-16,0-24 15,0 23-15,0 1 16,-24-1 0,24 1-16,-23-1 15,-1 1-15,1-1 16,-1 1-16,1 23 16,-1 0-16,1-24 15,-1 1 1,1-1-1,-1 24-15,1-23 16,-48-1-16,24 1 16,23 23-16,1 0 15,-24 0-15,23 0 16,1 0-16,-1 0 16,1 0-16,-1 0 15,1 0 1,-1 0-16,1 0 15,-24 23-15,23-23 16</inkml:trace>
  <inkml:trace contextRef="#ctx0" brushRef="#br0" timeOffset="6576.84">12559 11994 0,'-47'24'109,"-24"23"-109,-23-24 16,24 24-16,46-23 15,-23 23-15,24-24 16,-24 24-16,47-23 16,-47 23-16,23-24 15,0 24 1,1-23-16,-1 23 15,24-23-15,0 23 16,0-24-16,0 24 16,0-23-16,0-1 15,0 1-15,0-1 16,0 1-16,24-1 16,-24 1-16,47 23 15,-23-47-15,46 0 16,24 0-16,0 0 15,47 0-15,0-47 16,-23 23-16,0-23 16,-24 0-16,0 0 15,-47 24-15,-24-24 16,24 23-16,-23-23 16,-1 23-16,1 1 15,-1-48-15,24 24 16,-23 24-16,0-24 15,-24 0-15,0 23 16,0 1-16,0-1 16,-24 1-16,24-1 15,-24 1-15,24-1 16,-47 1-16,47-1 16,-23 24-1,23-23-15,-47-1 16,23 24-1,-46-23-15,-1-1 16,24 24-16,0 0 16,24 0-16,-1 0 15,1 0-15,-1 0 16,1 0 15,-1 24-31,1-24 16,-24 47-1,23-24-15,-23 24 16,23-23-16,-23-1 16,0 1-16,24-24 15</inkml:trace>
  <inkml:trace contextRef="#ctx0" brushRef="#br0" timeOffset="8050.51">14088 12370 0,'0'24'125,"47"-1"-125,-24-23 0,1 24 16,23-24 0,-24 0-16,1 0 0,-1 0 15,24 0 1,-23 0-1,-1 0 1,1 0 47,-1 0-32,1 0 94,-1-24-110,1 1-15,-1 23 16,24-24-16,-23 1 16,0 23-1,23 0-15,-47-24 16,23 24-16,1-23 0,-24-1 78,23 24-31,1 0 47,-1 0-63,-23-23-15,24 23-16,23 0 15</inkml:trace>
  <inkml:trace contextRef="#ctx0" brushRef="#br0" timeOffset="14970.44">15734 11641 0,'0'-23'16,"-24"23"15,1 0 94,-1-24-125,1 1 16,-1 23-16,-23-24 15,24 1 1,-1 23 31,1 0-16,-1 0-31,1 0 47,-1 0-32,1 0 17,-1 0 30,1 23-46,23 1-1,-24-1-15,24 1 16,0-1 0,0 1-1,0-1 1,0 1-16,0 23 16,0-24-16,24 1 15,-1-1-15,1 1 16,-24 0-1,47-1-15,-24 1 16,1 23-16,-1-24 16,24 24-16,-23-23 15,-1-24-15,-23 23 16,24-23 0,-1 0-1,1 0 1,-1 0-1,1 0-15,-1 0 16,24 0-16,-23 0 16,-1 0-16,1 0 15,-24-23-15,0-1 32,0 1-17,0-1 1,0 1-16,0-1 15,0 1-15,0-1 16,0 1-16,0-1 16,0 0-1,-24 24-15,24-23 16,-23-1-16,23 1 31,-24 23-31,24-24 78,-23 24-62,23-23 0,0 46 124,0 24-124,23-23-1,1 23-15,-24 0 16,23-23-16,1 23 16,-24-24-1,0 1-15,0-1 16,0 1-16,24-1 16,-1 24-16,-23-23 15,0-1-15,0 1 16,24 23-1,-24 0 1,0-24-16,0 1 16,0-1-16,23 1 15,1 23 1,-24-24 0,0 25-1,0-25-15,23 1 16,-23 23-16,24 0 15,-24-24 1,0 1 0,0-1 15,0 1 0,23-24-15,-23 23-16,24-23 78,-24-23 0,0-1-62</inkml:trace>
  <inkml:trace contextRef="#ctx0" brushRef="#br0" timeOffset="16750.13">16510 11618 0,'0'-24'0,"-24"24"15,24-23 16,-23-1 1,-1 24 61,1 0-93,-1 0 16,1 0-16,-1 0 16,1 0-16,-1 24 15,1-24-15,-24 23 16,23 1-16,-23-24 16,47 23-16,-23-23 15,23 24 1,-24-1-1,24 1 1,-23-24-16,23 23 16,-24-23-16,24 24 15,0-1-15,0 24 16,0-23 0,24 0-16,-1-24 15,-23 23-15,24-23 16,-1 0-16,-23 24 15,24-24-15,-1 23 16,1-23-16,-1 24 16,24-24-1,0 23-15,0 1 16,-23-24-16,23 0 16,-24 0-16,1 0 15,0 0-15,-1 0 16,1 0-1,-24-24 48,0 1-63,0-1 16,0-23-16,0 24 31,0-1-31,0 0 15,0 1 1,0-24 0,-24 23-1,1 1 63,23 70 63,0 0-125,23 0-16,-23 0 15,0 47-15,0-23 16,0-24-16,0 0 16,0-24-16,0 1 15,0-1-15,0 24 16,0-23-16,0-1 15,0 1-15,0 23 16,0-24 0,24-23-1,23-23 95,-24-1-110,48-23 15,23 0-15,23 0 16</inkml:trace>
  <inkml:trace contextRef="#ctx0" brushRef="#br0" timeOffset="18934.95">17427 11500 0,'0'-23'172,"0"-1"-141,-23 1-31,-1 23 32,1 0 15,-1 23-16,24 1-31,-23-1 15,-1 24-15,-23-47 16,47 24-16,0-1 16,0 1-1,-23-1 1,23 1-16,0-1 16,0 1-16,0-1 15,0 1 1,0-1-1,0 1-15,0-1 16,23 1 0,-23 0-16,24-24 15,-24 23-15,47 1 16,-47-1-16,23-23 16,1 24-1,-1-1-15,1-23 16,-1 0-16,24 0 15,-23 0-15,-1 0 16,1 0-16,-1 0 31,1-23-31,-1-1 16,1 1-16,-1-24 16,1 23-16,-24-23 15,23 23-15,-23 1 16,0-1-16,0 1 15,0-1-15,0 1 16,0-1 0,0 1-16,0-1 15,0 1 48,0-1-1,-23 1-46,-1 70 93,1-24-109,23 48 16,-24-48-16,1 1 16,23 23-16,0 23 15,0 1-15,-24 0 16,24-24-16,0 0 15,0-24-15,0 1 16,0 23-16,0-24 16,0 24-16,0-23 15,0 23-15,0-24 16,0 1-16,0 23 16,0-24-1,0 1-15,0-1 16,0 1-16,0 23 15,0-23 1,0-1 0,0 1-16,0-1 15,0 1 1,0-1 0,0 1-1,24-1 1,-1-23 109,71-23-125,48-48 15</inkml:trace>
  <inkml:trace contextRef="#ctx0" brushRef="#br0" timeOffset="20919.62">18344 11500 0,'-23'0'141,"-1"0"-126,-23 0-15,24 0 16,-1 0-16,1 0 15,-24 0 1,23 24 0,1-1-16,-1 24 15,1-23-15,-24 23 16,23-24-16,24 1 16,-23-1-16,23 1 15,0-1 1,-24 24-16,24-23 15,0 23 1,-23-23 0,23-1-1,23 1 1,-23-1-16,24-23 16,-24 24-16,23-24 15,1 0 16,-1 0-15,1 0-16,23 0 16,-24 0-16,24 0 15,-23-24-15,-1 24 16,24-23-16,-47-1 16,24 24-16,-1-23 46,1-1-46,-24 1 0,23-1 16,-23 0-16,0 1 16,0-1-1,0 1-15,0-1 0,0-23 32,0 24-17,0-1 1,0 1-16,0-1 15,-23 24 64,23-23-79,0 46 187,0 1-187,0 23 16,0 0-16,0-24 15,0 1-15,0 23 16,0-24-16,0 1 16,23 23-16,-23-23 15,0-1-15,0 1 16,0 23-16,0-24 15,0 1-15,0 23 16,0-24-16,24 1 16,-24 23-16,23-24 15,-23 1-15,0 23 16,0-24-16,24 1 16,-24-1-16,0 1 15,0-1 1,24 1-1,-24-1-15,23 1 16,-23 23-16,24-23 16,23-1-16,-47 24 15,0-23-15,0-1 16,23 1-16,-23-1 16,0 1 109,0-1-94</inkml:trace>
  <inkml:trace contextRef="#ctx0" brushRef="#br0" timeOffset="21717.49">19238 11829 0,'24'0'94,"-1"0"-94,48 0 16,23 0-1,47 0-15,-23 0 16,23 0-16,-24-23 15,-46-1-15,-48 24 16,1 0-16,-1-23 47,1 23-16,-24-24-31,23 24 16</inkml:trace>
  <inkml:trace contextRef="#ctx0" brushRef="#br0" timeOffset="22486.22">19473 12323 0,'24'24'94,"46"-1"-79,-23-23 1,0 0-16,1 0 16,-25 0-16,1 0 15,-1 0-15,1 0 16,-1 0-16,1 0 31,-1 0-15,24 0-16,-47 24 15,24-24-15,-1 0 110,1 0-95</inkml:trace>
  <inkml:trace contextRef="#ctx0" brushRef="#br0" timeOffset="30453.68">20955 11453 0,'0'-23'125,"0"-1"-110,0 1 1,24-1-1,-24 1-15,0-24 16,23 47 0,-23-24-16,0 1 15,24 23-15,-24-24 16,0 0 0,0 48 109,23 23-110,-23-23-15,24-1 16,-24 24-16,23-23 15,1 23-15,-24-24 16,23 48 0,1-48-16,-24 1 0,23 23 15,24 0-15,-47-24 16,24 24-16,-1-23 16,-23-1-16,24 1 15,-24-1-15,0 1 16,0 0-16,23-1 15,-23 1 1,0-1-16,24-23 16,-24 47-16,0-23 15,0-1-15,0 1 16,0-1 0,0 1 15,0-1 0,0 1-31,0-1 31,-24-23-15,1 0 31,-1 0-32,1 0-15,-1 0 16,1 0 0,-24 0-1,23 0 17,1 0 46,46 0 62,1 24-140,-1-24 16,1 23-16,-1-23 16,1 0-16,-1 24 15,24-1-15,-23-23 16,-1 0-16,1 0 15,-1 0-15,1 0 16,-1 0 31,24 0-16,-23 0 94,-1-23-109,1 23-1,-24-24-15</inkml:trace>
  <inkml:trace contextRef="#ctx0" brushRef="#br0" timeOffset="31805.21">22390 11782 0,'0'-23'15,"-24"-1"142,1 1-142,-1 23-15,1 0 16,-24 0-16,-1-24 15,25 24-15,-1 0 16,1 0-16,-1 0 16,1 0-1,-24 24 1,23-24 0,1 23-16,-24-23 15,47 24-15,-24-24 31,24 23-15,0 1 0,0-1-1,-23 1-15,23 23 16,0-23 0,0-1-16,0 1 15,0-1-15,0 1 16,0-1-16,0 24 15,0-23 1,0 23 0,47 0-1,-24-24-15,1 1 16,23-1-16,0 24 16,-24-47-16,24 24 15,-23-24 1,23 23-1,-23-23 1,23 0-16,-24 0 16,1 0-16,23 0 15,-24 0-15,1 0 16,-1 0-16,1 0 31,-1 0-15,1 0-1,-1 0 95</inkml:trace>
  <inkml:trace contextRef="#ctx0" brushRef="#br0" timeOffset="33486.29">22931 11735 0,'0'24'79,"0"-1"-79,0 1 15,0-1-15,0 25 16,0-25-16,0 1 15,0-1-15,0 24 16,0-23-16,0-1 16,0 24-16,0-23 15,0-1 17,23 1-1,-23-1-31,0 1 47,0-71 46,0 23-77,0 1-16,0-24 0,0 0 16,0 23-16,0-23 15,0 24-15,0-24 16,24 23 0,-1 0-16,-23-23 0,47 24 15,-23-24-15,-1 23 16,24 1-16,-23-24 15,-1 23-15,1 24 16,-24-23 0,23 23-16,1 0 15,-1 0 1,1 0-16,-1 0 16,1 0-1,-1 0-15,-23 47 16,24-24-16,-1 1 15,-23 23-15,0-24 16,0 1-16,0 23 16,0-24-16,0 1 15,24 0-15,-24 23 16,0-24 0,0 1-16,0-1 15,0 24-15,0-23 16,0-1-1,0 1 1,23-24 78,1-47-79,0 0-15,23 23 16,-24-23-16,1 24 16,-1-24-16,1 23 15,23 0-15,-24-23 16,1 24-16,-1-24 16,1 47-16,23 0 15,-24-24-15,1 24 16,-24-23-16,23 23 47,-23 47-32,24-24 1,-1 24-16,-23-23 16,0-1-16,0 1 15,0 23 1,0-23-1,0-1-15,0 1 16,0-1 0,24 1-1,-24-1 17,0 1 46</inkml:trace>
  <inkml:trace contextRef="#ctx0" brushRef="#br0" timeOffset="47961.07">4868 14228 0,'24'0'156,"-24"47"-156,23 24 16,-23-24-16,0 24 16,24-24-16,-1 23 15,1-23-15,-24-23 16,23 23-16,1 0 15,-24-24-15,0 1 16,0 23-16,23-24 16,1 1-16,0 23 15,-24-24-15,0 1 16,23 23-16,1-23 16,-24-1-16,0 24 15,0-23-15,0-1 16,23 1-16,-23-1 15,0 1 1,0-1 0,24-23-1,-24 24-15,0-1 16,0 1-16,0-1 16,0 1 15,0-1 63,-24-23-48,24-47-30,-23 24-16</inkml:trace>
  <inkml:trace contextRef="#ctx0" brushRef="#br0" timeOffset="49224.69">4962 14299 0,'47'0'125,"0"0"-109,1 0-16,-1 0 15,23 0-15,-23 0 16,-23 0-16,-1 0 15,1-24-15,23 24 16,-24 0-16,1-23 78</inkml:trace>
  <inkml:trace contextRef="#ctx0" brushRef="#br0" timeOffset="50056.2">5080 14910 0,'24'0'110,"-1"0"-110,1 0 15,23 0-15,-24 0 16,24 0-16,-23 0 16,23 0-16,-24 0 15,1 0-15,-1 0 31,1 0-15,-1 0 15,1 0 1,-1 0-17,1 0 1</inkml:trace>
  <inkml:trace contextRef="#ctx0" brushRef="#br0" timeOffset="50916.76">5174 15404 0,'47'0'46,"-23"0"-46,-1 0 16,1 0 0,23 0-16,-24 0 15,1 0-15,23 0 16,0 0 0,-24 0-16,24 0 15,-23 0 1,-1 0 62,1 0-78,-24-23 16</inkml:trace>
  <inkml:trace contextRef="#ctx0" brushRef="#br0" timeOffset="51976.84">6091 15004 0,'0'24'63,"0"0"-48,0 23-15,0-24 16,-23 1-16,-1 46 16,24-23-16,-23-23 15,-1 23-15,24 0 16,-23-24-16,-1 1 15,24 23-15,0-24 16,0 1-16,0 23 16,-23-24-16,23 1 15,-24 23-15,24-23 16,0-1-16,0 24 16,0-23-16,0-1 15,0 1-15,0-1 16,0 1-16,0-1 15,0 24-15,0-23 16,24 23-16,-24-24 16,23 1-16,1 23 15,-1-47-15,-23 23 16,24-23-16,-24 24 16,23-1-16,1 1 15,-1-1 1,1-23-1,-1 0-15,1 0 16,-1 0 0,1 0-16,-1 0 15,24 0 1,-23 0-16,-1-23 16,1-1-1</inkml:trace>
  <inkml:trace contextRef="#ctx0" brushRef="#br0" timeOffset="52812.3">5856 15734 0,'24'0'94,"-1"0"-78,1 0-1,-1 0-15,1 0 16,-1 0-16,1 0 16,-1 0-16,1 0 15,-1 0 16,1 0 1,23-24-17,-24 24-15,1-23 16,-1 23 0</inkml:trace>
  <inkml:trace contextRef="#ctx0" brushRef="#br0" timeOffset="53427.99">6867 14840 0,'47'0'47,"0"0"-31,-23 0-16,0 0 15,23-24-15,-24 24 16,1 0-16,-1 0 15,24 0-15,-23 0 16,-1 0-16,24 0 16,-23 0-16,-1 0 31</inkml:trace>
  <inkml:trace contextRef="#ctx0" brushRef="#br0" timeOffset="53952.98">6961 15169 0,'48'0'63,"-25"0"-63,1 0 15,-1 0-15,1 0 16,-1 0-16,24 0 15,24 0-15,-48 0 16,1 0-16,23 0 16,-24 0-16</inkml:trace>
  <inkml:trace contextRef="#ctx0" brushRef="#br0" timeOffset="55643.85">8349 14158 0,'0'47'94,"0"0"-94,-23 23 15,-24-23-15,47 24 16,-24 23-16,-23-23 16,0 70-16,47-71 15,-24 48-15,24 23 16,0-23-16,0-24 15,0-47-15,-23 47 16,23-71-16,-24 1 16,1 23-16,23-24 15,0 1-15,0 23 16,-24-24-16,24 1 16,0-48 77,24-23-93,-1 24 16,1-24-16,23 23 16</inkml:trace>
  <inkml:trace contextRef="#ctx0" brushRef="#br0" timeOffset="56994.24">9125 14299 0,'-47'23'109,"0"1"-93,-23 23-16,23 0 16,23-23-16,-23 23 15,23 0-15,-23 0 16,24 0-16,23 0 16,-24 0-16,24-24 15,0 24-15,-23 24 16,-1-1-16,24 1 15,-23-24-15,23 0 16,0-23-16,0 23 16,0-24-16,0 1 15,0-1-15,0 24 16,0-23-16,23-1 16,-23 1-16,47-1 15,-23 24-15,23-47 16,47 24-16,47-24 15,24 0-15,-24 23 16,0-23-16,-70 0 16,-24 0-16,-24 0 15,-23-47 17,47 0-32,-23-47 15,23-23-15,0 46 16,0-47-16,-47 95 15,0-1-15,0 1 16,0-24-16,0 23 16,0 1-16,-47-24 15,47 23-15,-47-23 16,47 24-16,-47-1 16,23-23-16,1 47 15,23-47-15,-47 0 31,23 24-31,1-1 0,-25-23 16,25 24-16,-24-1 16,23 24-1,1 0-15,-1-47 0,1 47 32,-1 0-17,1 0 32,-1 0-47,-23-24 16,24 1-1,-1 23 1</inkml:trace>
  <inkml:trace contextRef="#ctx0" brushRef="#br0" timeOffset="57953.09">10301 14887 0,'24'0'93,"-1"0"-77,24 0-16,24 0 16,-24 0-16,0 0 15,0 23-15,-24-23 16,24 0-16,-23 0 15,-1 0 17,1 24-32,-1-24 15,1 0 1,0 0 46,-1 0-46</inkml:trace>
  <inkml:trace contextRef="#ctx0" brushRef="#br0" timeOffset="60061.7">11830 14181 0,'0'-23'62,"-24"23"-15,24-24-31,-23 24-16,-1-23 15,1 23 17,-24 0-17,23 0 1,-23 0-16,0 0 15,24 0-15,-1 0 16,1 0-16,-1 0 31,1 23-15,-25-23-16,25 24 16,-1-1-16,-23 1 15,24-1-15,-1 1 16,24-1-16,-23-23 15,23 24 1,-24-24-16,24 47 16,-23-24-1,23 1-15,0 0 16,0-1-16,0 1 16,0-1-16,0 24 15,0-23 1,0-1-1,23 1-15,1 23 16,-1-24 0,1 1-1,-1-24-15,1 23 16,-1-23 0,1 0-16,-1 0 15,1 0 1,0 0-16,-1 0 15,1-23-15,23 23 16,-47-24 0,0 1 15,0-1-31,0 1 16,0-1-16,0 1 15,0-1-15,0 1 16,0-1-16,0-23 15,0 24 1,0-1 0,0 0-16,0 1 15,0-1 1,0 1 0,0-1-1,0 1-15,0-1 31,0 1 1,0-1-32,0 1 15,23 23 188,1 23-171,-1 1-32,-23 23 15,0-24-15,24 1 16,-24 23-16,0-24 16,23 1-16,-23 47 15,24-24-15,-24-24 16,0 48-16,0-48 15,0 24-15,0 24 16,0-48-16,0 1 16,0-1-16,0 1 0,0-1 15,0 1 1,0-1-16,0 1 16,0-1-16,0 1 15,0-1-15,0 1 16,0 0-16,0-1 0,0 24 15,0-23-15,23-1 16,1 24 0,-24-23-16,23 23 15,1 0-15,-24-24 16,0 1-16,23-1 0,-23 1 16,0-1-1,0 1 1,24-24-1</inkml:trace>
  <inkml:trace contextRef="#ctx0" brushRef="#br0" timeOffset="60924.77">12183 14887 0,'23'0'109,"1"0"-93,23 0-16,-24 0 15,24 0-15,-23 0 16,23 0-16,-24 0 16,1 0-16,23 0 15,-24 0 1,1 0-1,23 0 1,-24 0 0,1 0-1,-1 0 1</inkml:trace>
  <inkml:trace contextRef="#ctx0" brushRef="#br0" timeOffset="61659.82">12230 15216 0,'47'0'109,"-24"0"-109,1 0 16,23 0-16,-24 0 15,1 0-15,-1 0 16,48 0-16,-48 0 15,1 0 1,-1 0 47,1 0-48</inkml:trace>
  <inkml:trace contextRef="#ctx0" brushRef="#br0" timeOffset="62658.1">13359 14205 0,'23'47'63,"1"0"-48,-24-24-15,23 48 16,1-47-16,-1 23 16,-23 0-16,0 0 15,24-24-15,-24 24 16,0-23-16,0 23 15,23-24-15,-23 1 16,0 23-16,24-24 16,-1 1-16,-23 23 15,0-24-15,24 1 16,-24 23-16,0-24 16,23 1-16,-23 0 15,0-1 1,0 1-16,0-1 15,24 1-15,-24-1 16,0 24-16,23-23 16,-23-1-16,0 1 15,0-1 1,0 1 0,0-1-1,0 1 16,24-24 32</inkml:trace>
  <inkml:trace contextRef="#ctx0" brushRef="#br0" timeOffset="63610.09">14464 14863 0,'-24'0'141,"-23"0"-141,-23 24 15,23-24-15,23 23 0,1-23 16,-1 24 31,-23 23-16,24-24-15,23 25-16,-24-25 15,24 1-15,-23-24 16,23 23-16,0 1 15,0-1 1,0 1 0,0-1-16,0 1 15,23-1-15,1 1 16,-1-1 0,1 1-16,23 23 0,-24-47 15,1 23 1,-1-23-16,1 0 15,23 24-15,0-24 16,0 0-16,-24 0 0,24 0 16,-23 0-1</inkml:trace>
  <inkml:trace contextRef="#ctx0" brushRef="#br0" timeOffset="65064.35">15052 14863 0,'0'24'47,"0"23"-47,0 0 15,-24-24-15,24 25 16,0-25-16,-23 1 16,-1 23-16,24-24 15,0 1-15,-23-1 16,23 1-16,0-1 16,0 1-1,-24-24-15,24 23 16,0 1-16,0-1 15,0 1-15,24-71 110,-1 0-110,24 0 15,-23 23-15,23-23 16,-24 24-16,24-1 16,-23-23-16,-1 24 15,25-25-15,-25 25 16,24-24 0,-23 47-16,-1-24 0,24 1 15,-23 23 1,-1 0-16,1 0 15,-24 23 17,0 1-32,0-1 15,0 24-15,0-23 16,0 0-16,0-1 16,-24-23-1,24 24-15,24-24 110,70-47-95,23-71-15,24 47 16,-46 1-16,-1 23 15,-47 0-15,0 0 16,0 47-16,-24-47 16,1 47-16,-1 0 15,1 0 1,-1 23 0,-23 1-1,24-1-15,-24 1 16,0 23-1,0-24-15,0 1 16,0-1-16,0 1 16,0-1-16,-24 24 15,1-23-15,23-1 16,-24 24-16,24-23 16,0 0-1,0-1 1,0 1-1,0-1 17,0 1-32,0-1 15,0 1 1,-23-24 15,-1 0-15,1 0-1</inkml:trace>
  <inkml:trace contextRef="#ctx0" brushRef="#br0" timeOffset="102479.14">26717 15498 0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06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90.80906" units="1/cm"/>
          <inkml:channelProperty channel="Y" name="resolution" value="52.02312" units="1/cm"/>
          <inkml:channelProperty channel="T" name="resolution" value="1" units="1/dev"/>
        </inkml:channelProperties>
      </inkml:inkSource>
      <inkml:timestamp xml:id="ts0" timeString="2020-09-24T12:45:47.315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25165 11877 0,'0'23'156,"23"24"-140,1-23-16,-24-1 15,0 24-15,23-47 16,-23 24-16,24-1 16,-24 1-1,0-1 79,23-46 15,1-24-93,-1 23-16,1 1 16,-1-24-16,1 23 15,0 1-15,-1-24 16,-23 23-16,24 0 15,-1 24-15,1-23 16,-24-1-16,0 1 16,23-1-16,-23 1 15,24 23-15,-24-24 16,23 1 0,1-24-1,-1 23 1,-23 1-16,24-1 15,-24 1 1,23 23-16,-23-24 31,24 1-15,-1-1-16,-23 1 16,47-1-16,-23 1 15,-1-1-15,1 1 16,-1 23-1,1-47-15,23 23 16,-47 1-16,23 23 16,-23-24 77,24 24-61,-24-24 46,0 1-47</inkml:trace>
  <inkml:trace contextRef="#ctx0" brushRef="#br0" timeOffset="2325.73">16816 14840 0,'23'23'140,"1"24"-140,-24-23 16,0 23-1,0 0 1,23-23-16,1-1 16,-24 24-16,0-23 15,0-1 32,0 24-31,0-23-1,0-1-15,23 1 16,-23-1-16,24-23 16,-24-23 156,0-1-172,0 1 15,0-1 1,0 1-16,0-1 15,0-23-15,0 24 16,0-1-16,0 1 16,0-1-16,23 0 15,-23 1-15,0-1 16,24 1-16,-1-1 16,-23 1-1,0-1-15,24 1 16,-1-1-16,-23-23 15,24 47-15,-24-23 16,0-1-16,23 1 16,-23-1-16,24 1 15,-24-1-15,24 1 16,-24-1-16,47 24 16,-47-23-16,47-1 15,-47 1-15,23-1 16,1 1-16,-1 23 15,-23-24-15,24 24 16,-1-47-16,1 47 16,-24-24-16,23 1 15,1 23-15,-1-24 16,24 1-16,-23-24 16,-1 47-16,1-24 15,-1 1 79,1 23-94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806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90.80906" units="1/cm"/>
          <inkml:channelProperty channel="Y" name="resolution" value="52.02312" units="1/cm"/>
          <inkml:channelProperty channel="T" name="resolution" value="1" units="1/dev"/>
        </inkml:channelProperties>
      </inkml:inkSource>
      <inkml:timestamp xml:id="ts0" timeString="2020-09-24T12:39:49.35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1976 1717 0,'0'23'94,"0"24"-78,0-23-16,0-1 15,0 24-15,0 24 16,0 23-16,0-47 16,0 23-16,0 24 15,0-23-15,0 0 16,0-1-16,0 1 16,0-1-16,0 1 15,0-1-15,0-23 16,0 0-16,0-23 15,0 23-15,0-24 16,0 1-16,0 0 16,0-1-16,0 1 15,0-1-15,0 1 16,0-1-16,0 24 16,0-23-1,0-1-15,0 1 16,0-48 124,0 1-140,0-1 16,0-23-16,0 24 16,0-1-16,0 1 15,0-24-15,23 23 16,1-23-16,-24 0 16,47 23-16,-24-23 15,1 24-15,-1-1 16,24-23-16,-23 47 15,23-23-15,-24-1 16,1 1-16,23 23 16,-24 0-16,1-24 15,23 1-15,-24 23 16,1 0-16,23 0 16,0-24-16,-23 24 15,23 0-15,0 0 16,0 0-16,-24 0 31,1 24-15,-1-1-1,-23 1-15,0 23 16,24-24-16,-24 1 16,23 23-16,-23-24 15,0 1 1,-23-24-1,23 23 17,-24-23-32,1 24 15,-1-1 1,-70 24-16,47-23 16,0-24-16,24 24 15,-25-1-15,25-23 16,-1 0-1,1 0-15,-1 0 16,1 0-16,-1 0 16,-23 0-16,24 0 15,-24 0-15,23 0 16,-23 0-16,47 24 16,-23-24-16,-1 0 15,1 0 1,-1 0-1,-23 0-15,24 23 16,-1-23 0,-23 0-16,24 0 15,23 24 1,47-24 78,23 0-94,24 0 15,47 0-15,0-24 16</inkml:trace>
  <inkml:trace contextRef="#ctx0" brushRef="#br0" timeOffset="1129.68">3246 1999 0,'47'47'141,"-24"-24"-141,24 1 16,-23 23-16,23-24 15,-24 24-15,1-23 16,-1-1-16,1 24 16,-24-23-16,0 23 15,0 0-15,0 24 16,0-24-16,0 0 15,0-24-15,0 24 16,0 0-16,0-23 16,-24-1-16,24 24 15,-23-23-15,-1-1 16,24 24-16,-23-23 16,-1-1-16,24 1 15,-23 0 1,-1-1-16,24 1 15,-23-1-15,-24 24 16,23-23-16,-23 23 16,24-47-16,-25 47 15,25-24 1,-1-23 0,1 0-16,-1 0 15,1 0-15,-1 0 78</inkml:trace>
  <inkml:trace contextRef="#ctx0" brushRef="#br0" timeOffset="7273.46">5809 2116 0,'-23'0'141,"-1"0"-126,-23 0-15,23 0 16,1 0-1,-24 0 1,23 24 0,1-1-16,-24 1 15,0-1-15,23-23 16,-23 24-16,24-24 16,-1 0 15,1 23-31,-1-23 15,1 24 1,-24 23-16,23-23 0,-23 23 16,0-24-16,24 1 15,-1-1 1,0 1-16,1-1 0,-1 1 16,24-1-1,-23-23 1,23 24 31,0-1-32,0 1-15,47-1 16,-24 24-16,1-23 16,23-1-16,-23 1 15,23-1-15,-24 1 16,1-24-16,23 0 15,-24 0 1,1 0 47,-1 0-48,1 0-15,-1-24 16,-93 24 218,-1 24-218,24-1-16,24-23 15,-1 0-15,1 0 32,-1 0-17,1 24 1,-1-24 0,-23 0-16,47 23 15,-24 1-15,1-1 16,-1-23-1,1 24-15,-1 0 16,24-1-16,-23 1 16,-24 23-16,23-24 15,-23 24-15,24-23 16,-1-1-16,1 24 16,-24-23-16,23-1 15,1 1-15,23-1 16,0 1-1,-24-1-15,24 1 16,0 23 0,0-24-16,24 1 15,-24 23-15,47-24 16,-24 25-16,24-25 16,0 1-16,24 23 15,23 0-15,47-24 16,0-23-16,-23 24 0,23-24 15,-24 0-15,1 0 16,-47 0 0,-48 0-16,1 0 125,-24-24-110,23 24 1,-23-23-16</inkml:trace>
  <inkml:trace contextRef="#ctx0" brushRef="#br0" timeOffset="8808.94">6350 3480 0,'-24'24'94,"24"-1"-94,-23 1 16,-1-1-16,24 1 15,-23 23-15,-1-23 16,24-1-16,0 24 16,-23-23-16,-1-1 15,24 1-15,0-1 16,-47 24-16,47-23 15,0-1-15,-47 24 16,47-23-16,-23-1 16,-1 24-16,24-23 15,-23-1-15,23 1 16,-24-1-16,24 24 16,0-23-16,-23 0 15,23 23-15,-24-24 16,24 1-16,-23 23 15,23-24 1,0 1-16,0 23 16,-24-24-1,24 1-15,0-1 16,0 1-16,0-1 16,0 1-16,0-1 15,0 1-15,0-1 16,0 1-16,47-1 15,-47 1 1,24-1 0,23-23-1,-24 24 1,24-24-16,-23 0 16,-1 0-16,1 0 15,-1 0 79,-23-24-94,47 1 16,-47-1-1</inkml:trace>
  <inkml:trace contextRef="#ctx0" brushRef="#br0" timeOffset="9693.09">5856 4115 0,'24'0'63,"23"0"-32,0 0-31,-24 0 15,1 0 1,-1 0-16,1 0 16,23 0-1,-24 0-15,1 0 0,23 0 16,-24 0 0,1 24-16,-1-24 15,1 0 1,-1 0 31,1 0 0,0 0-32</inkml:trace>
  <inkml:trace contextRef="#ctx0" brushRef="#br0" timeOffset="10636.86">7338 3104 0,'47'0'125,"-24"0"-125,1 0 15,23 0-15,-24 0 0,1 0 16,23 0-1,-24 0-15,1 0 16,0 0-16,23-23 16,0-1-16,-24 24 15,24 0-15,-23 0 16,-1 0 0,1 0-16,-1 0 31,1 0-16,-1 0-15,1 0 16,-24-23-16,23 23 16</inkml:trace>
  <inkml:trace contextRef="#ctx0" brushRef="#br0" timeOffset="11384.17">7338 3598 0,'23'0'47,"24"0"-31,-23 0-16,-1 0 15,24 0-15,0 0 16,-23 0-16,-1 0 16,25 0-16,22 0 15,-46 0-15,-1 0 16,1 0-16,23 0 16,-24 24-1,1-24 1,-1 0-16,1 0 109</inkml:trace>
  <inkml:trace contextRef="#ctx0" brushRef="#br0" timeOffset="20717.2">8396 3339 0,'24'0'187,"-1"0"-171,1 0-16,-1-23 15,1 23-15,-1 0 16,1 0 0,-1-24-16,24 1 15,0 23-15,-23-24 16,23 24-16,0 0 16,0 0-16,-24 0 15,1 0-15,23 0 16,-23 0-16,-1-23 15,48 23-15,-24 0 16,0 0-16,-24 0 16,1 0-16,23 0 15,-24 0-15,1 0 16,-1 0-16,48 0 16,-24 0-16,0 23 15,24 1-15,23-1 16,-24 1-16,-23-24 15,-23 23-15,23 1 16,-24-24-16,1 0 16,46 23-16,71-23 15,-46 0-15,-1 0 16,0 24-16,-24-24 16,-46 0-16,-1 0 15,1 23-15,-1-23 16,24 0-1,-23 24-15,46-24 16,1 0-16,23 0 16,-23 0-16,-1 0 15,-23 0-15,0 0 16,-23 0-16,23 0 16,-24 0-16,48 0 15,-24 0-15,0 0 16,23 0-16,1 0 15,23 0-15,-23-24 16,-1 1-16,71-1 16,-47 1-16,24 23 15,23 0-15,-23 0 16,-24 0-16,-24 0 16,1 0-16,-24 0 15,-24 0-15,1 0 16,23 0-16,-23 0 15,-1 0-15,1 0 16,23 0-16,0 0 16,0 0-16,-24-24 15,24 24-15,-23 0 16,-1 0 0,1 0 46</inkml:trace>
  <inkml:trace contextRef="#ctx0" brushRef="#br0" timeOffset="29714.84">8702 2022 0,'0'24'78,"-24"-24"-62,1 47-16,-1-24 16,1 1-16,-1 23 15,1-24-15,23 24 0,-24-23 16,1-1-1,23 25-15,-24-25 16,1 1-16,23 23 16,0-24-16,0 1 15,-24 23-15,24-24 16,0 1 0,-23-1-1,23 1 1,0-1 15,0 1 0</inkml:trace>
  <inkml:trace contextRef="#ctx0" brushRef="#br0" timeOffset="31001.43">9266 2187 0,'0'-24'31,"-23"24"16,-1 0-31,1 0 15,-1 0-15,1 0-16,-24 24 15,23-24-15,1 47 16,-1-47-16,1 0 16,-1 23-16,-23 1 15,24-1 1,-1-23-16,-23 48 15,23-25-15,1 1 16,23-1 0,0 1-16,0-1 15,0 1 1,0-1 0,0 1-1,23-1-15,1 1 16,-1-1-16,25 1 15,-25-24-15,1 0 16,23 23-16,0-23 16,-24 0 15,1 0-15,-1-47-16,24 24 15,-23-24-15,-1 23 16,-23 1-16,24-1 15,-1 1-15,-23-1 16,24-23-16,-24 24 16,0-1-16,23 24 15,-23-24-15,0 1 16,0-1-16,0 1 16,0-1-1,0 1-15,0-1 16,0 1 15</inkml:trace>
  <inkml:trace contextRef="#ctx0" brushRef="#br0" timeOffset="32138.1">9525 2187 0,'-24'0'125,"24"23"-125,-23 1 15,-1-1-15,24 1 16,0 23-16,-23-23 16,-1-1-16,24 24 15,-23-23-15,23-1 16,-24 24-16,24-23 15,0 23 1,0-24 0,24-23-1,-24 24-15,23-1 0,-23 1 16,47-24 0,-47 23-16,24-23 15,-1 24 1,1-24-16,0 23 15,-1-23 1,-23-23 15,47-1-31,-23 1 16,-1-24-16,1 23 16,-1 1-16,1-24 15,-24 23-15,23 1 16,-23-1-16,24-23 15,-24 24 1,0-1-16,0-23 16,0 23-1,0 1 1,0-1 0,-24 24 15,24-23-31,-23-1 15,-24 24 1,23 0 0,1 0-1,-1 0 48</inkml:trace>
  <inkml:trace contextRef="#ctx0" brushRef="#br0" timeOffset="33772.08">10042 2187 0,'-23'0'125,"-1"0"-109,1 23-16,-1 24 15,1-23-15,-1 23 16,1-23-16,23-1 16,-24 1-16,24-1 15,0 1-15,0-1 16,0 1 0,0-1-16,0 24 15,0-23 1,24-1-16,-24 1 15,23-1-15,-23 1 16,0-1-16,24 1 16,-1-1-16,1-23 15,-1 24 1,1-24-16,-1 0 16,24 0-16,-23 0 15,-1-24-15,25 1 16,-1-24-16,0 23 15,-24 1-15,1-24 16,23 23-16,-24-46 16,24 46-16,-47 1 15,24-24-15,-1 23 16,-23 1-16,0-1 16,0 0-16,0 1 15,0-1-15,0 1 16,0-1-1,0 1 1,0-1-16,0 1 16,-23-1-1,23 1-15,-24 23 16,1-24-16,-1 1 16,1-1-1,-1 1 1,1 23-16,-1 0 15,1 0 64,-1 0-64,1 0 63,23 23-62,0 1-16,-24-24 16,24 23 46</inkml:trace>
  <inkml:trace contextRef="#ctx0" brushRef="#br0" timeOffset="35203.75">10701 2257 0,'-24'24'141,"-23"23"-141,24-23 16,-1-1-16,24 24 15,-23-47-15,23 24 16,0-1-16,0 1 16,-24 23-16,24-24 15,0 1-15,0 23 16,-23-24-16,23 1 15,0-1-15,0 1 16,0-1-16,0 1 16,0-1-1,0 1-15,23-24 16,24 23 0,0 1-1,-23-24-15,-1 0 16,1 0-16,23 0 15,-24-24-15,1 24 16,23-23-16,-23-1 16,-1-23-16,1 24 15,23-24-15,-24 23 16,1 1-16,-1-24 16,1 23-16,-24-23 15,23 24-15,-23-1 16,0-23-16,0 24 15,0-1 1,0 1 15,0-1-15,0 0 0,-23 24-1,23-47-15,-24 47 16,-23-47-16,24 24 15,-24 23-15,23 0 16,1 0 78</inkml:trace>
  <inkml:trace contextRef="#ctx0" brushRef="#br0" timeOffset="36730.16">11524 2587 0,'24'0'78,"-24"23"-62,23-23-1,1 0 1,-1 24-16,1-24 16,-1 0-16,1 0 15,23 0-15,-24 0 16,1 0-16,-1 0 15,24 0-15,-23 0 16,-1 0-16,1 0 16,-1 0-1,1 0-15,23 0 16,-24 0-16,25 0 16,-25 0-1,1 0 63,-1-24 0,1 24-78,-1 0 47</inkml:trace>
  <inkml:trace contextRef="#ctx0" brushRef="#br0" timeOffset="38710.41">12724 2163 0,'0'-23'16,"0"-1"62,-24 24-31,0 0 0,1 0-16,-1 0-15,24 24-16,-23-24 15,-1 0 1,24 23-16,-23-23 15,-1 24 1,1-24 0,23 23-16,-24-23 31,24 24-15,0-1 15,0 1-16,0-1 1,0 1 15,24-24-15,-24 24 0,23-24-1,1 0-15,-24 23 16,23-23-16,1 0 15,-1 0 32,24 0-31,-47-23 0,24 23-16,-24-24 15,0 0 1,0 1-1,24-1-15,-24 1 16,23-1-16,-23 1 16,0-1-1,0 1 32,0-1-16,0 1-15,0 46 140,0 1-140,0 46-16,0-23 16,0 0-16,0-23 15,0 0-15,0 23 16,0-24-16,-23 1 15,23 23-15,-24-24 16,24 1-16,0 23 16,0-24-16,0 1 15,0 23-15,0-24 16,0 1 0,0-1-1,0 1 1,24-48 109,-1-23-110,1 24-15,23-24 16,-24 23-16</inkml:trace>
  <inkml:trace contextRef="#ctx0" brushRef="#br0" timeOffset="40776.32">13194 2187 0,'0'-24'16,"0"1"46,-24 23-30,1 0-17,-1 0 1,1 0-1,-1 0 1,1 0-16,-24 0 16,23 0-16,1 23 15,-1-23-15,24 24 16,-23-24-16,-1 0 16,24 23-16,-23 1 15,23-1-15,0 1 16,-24-1 31,24 1-16,0 0-31,0-1 16,24 1-1,-1-24 1,1 23-1,-1-23 1,1 0 0,-1 0-1,1 0 1,-24-23 0,0-1-16,0 1 15,23-1-15,-23 0 16,24 1-16,-1-1 15,-23 1 64,0-1-64,0 1 1,24 23-16,-24-24 15,0 1 204,23 23-203,-23-24 46,24 24 1,-24 24 31,0 23-94,0-24 15,0 1-15,0 23 16,-24-24-16,1 1 15,23 23-15,-24-47 16,1 24-16,23 23 16,-24 0-1,24-24 1,0 1-16,-23-24 16,23 23-16,0 1 15,0-1 1,0 1 78,0-1-79,0 1 1,0-1-1,0 24 95,0-23-95,0-1 1</inkml:trace>
  <inkml:trace contextRef="#ctx0" brushRef="#br0" timeOffset="42621.1">13641 2069 0,'0'-23'0,"-24"23"62,1 0-46,-1 0-1,1 0 1,-1 0 0,1 0-16,-1 0 15,1 0-15,-1 0 16,24 23-16,-23-23 15,-1 24-15,-23-24 16,47 47 0,-24-47-16,1 23 31,23 1-15,0-1-1,0 1 1,0-1-1,0 1 1,0-1-16,0 1 16,0 0-1,0-1 1,23-23 15,1-23 32,23-25-63,-23 48 15,-1-23-15,-23-1 32,24 24-17,-1 0-15,-23-23 16,0-1-1,24 24-15,-24-23 32,0-1-17,23 24 1,-23-23-16,0-1 16,0 1-1,24 23 1,-24-24-1,23 24 32,-23-23-31,24 23-16,-24-24 16,23 24-1,-23 47 173,0-23-173,-23 23-15,23 0 16,-24 0-16,24-24 16,-23 1-16,23 23 15,0-23-15,0-1 16,0 1-16,0-1 15,0 1-15,0-1 16,0 24-16,0 0 16,0-23-1,0-1 1,0 1-16,-24-1 16,24 1-1,0-1-15,0 1 16,0-1 15,0 1-15</inkml:trace>
  <inkml:trace contextRef="#ctx0" brushRef="#br0" timeOffset="44729.48">14111 2116 0,'-23'24'219,"-1"-24"-204,24 23 32,-23-23-31,-1 24-1,24-1 1,0 1-16,0-1 16,-23 1-1,23-1-15,0 1 16,0 0-1,0-1-15,0 1 16,0-1 0,0 1-1,23-1 1,1-23 0,-1 24-1,24-24 16,-23-24-15,23 24-16,-47-23 16,23 23-16,1-24 15,-1 1 1,-23-1 0,24 24-16,23-47 15,-24 23-15,-23 1 16,24 23-1,-24-24-15,0 1 16,0-1 0,23 24-16,-23-23 15,0-1 1,0 1-16,0-1 16,0 1-1,0-1-15,-23 1 16,-1 23-1,1 0 64,-1 0-79,1 0 15,-24 23-15,23-23 16,1 0 15,-1 0-15,1 24-16,-1-1 15,24 1 48</inkml:trace>
  <inkml:trace contextRef="#ctx0" brushRef="#br0" timeOffset="46102.21">14487 2116 0,'0'24'125,"0"-1"-109,0 1-16,0-1 16,0 1-16,0-1 15,0 1 1,-23-1-16,23 1 16,0 23-16,0-23 15,0-1-15,0 1 16,0 23-1,0-24 1,-24-23-16,24 47 16,0-23-1,0-1 1,0 1 0,0-1-16,0 1 31,0-1-16,0 1 1,0-1-16,0 1 16,0-1-1,0 1-15,0-1 16,0 1 0,0-1-1,0 1 1,0-1-1,0 1 1,0 0 0,0-1 15,-23-23 63,23 24-94</inkml:trace>
  <inkml:trace contextRef="#ctx0" brushRef="#br0" timeOffset="47937.39">12935 3339 0,'24'0'125,"-1"0"-109,1 0-16,-1 0 15,1 0-15,23 0 16,-24 0-16,1 0 15,-1 0-15,24 0 16,-23 0-16,23 0 16,0-23-16,0-1 15,-23 1-15,-1 23 16,1 0-16,-1 0 16,1 0-16,-1 0 15,1-24-15,23 24 16,-24 0-16,1-23 15,-1 23-15,1-24 16,-1 24-16,1 0 16,-1 0-1,1 0-15,-1 0 16,1 0 46,-1-23-62,1 23 16,23 0 0,-24-24-16,1 24 15,23 0-15,-23 0 16,-1 0 0,1 0-1,-1 0-15,1 0 16,-1 0-16,1 0 15,-1 0-15,1 0 16,-1 0-16,1 0 16,-1 0-16,1 0 15,23 0 17,-24 0-17,24 0-15,-23 0 31,-1 0-15,24 0 0,-23-23-1,-1 23 1,1 0-16,0 0 16,-1 0-1,1 0 16,-1 0-31,1 0 16,-1 0 0,1 0 15,-1 0-31,1 0 16,-1 0 15,1 0-16,-1 0-15,1 0 16</inkml:trace>
  <inkml:trace contextRef="#ctx0" brushRef="#br0" timeOffset="51896.25">10560 3880 0,'0'24'63,"0"-1"-47,0 48-16,0-24 15,23 0-15,-23 0 16,0-24-16,0 24 15,0-23-15,24 0 16,-24-1-16,0 24 16,0-23-16,0 23 15,0-24-15,0 24 16,0-23-16,0-1 16,0 24-16,0-23 15,23-24-15,-23 23 16,0 1-16,0 23 15,0-24-15,0 1 16,0 23-16,0-24 16,0 24-1,24-47 126,-1-23-125,48-1-16</inkml:trace>
  <inkml:trace contextRef="#ctx0" brushRef="#br0" timeOffset="53566.52">11336 4021 0,'0'-23'0,"-47"23"140,23 23-140,1-23 16,-1 24-1,1-1 1,-1-23-16,1 0 16,23 24-16,-47-1 15,47 1 1,-24-1-16,1-23 16,-1 24-16,-23 23 15,0-23 1,47-1-16,-23 1 15,23-1 1,-24 24 0,1-23-1,23 23 1,0-24-16,0 1 16,-24-24-16,24 23 15,-23 24-15,23-23 16,0-1-16,0 24 15,0-23-15,23 23 16,-23-24 0,24-23-1,-1 24 1,1-1-16,23-23 16,-24 24-16,1-24 15,23 0-15,0 0 16,-24 0-16,1 0 15,-24-24-15,23 24 16,1 0-16,-24-23 16,23-1-16,1 1 15,23-1-15,0-23 16,23 24-16,-46-24 16,0 23-16,-1 24 15,-23-23-15,0-1 63,0-23-48,-23 24 1,23-1-16,0-23 16,0 24-16,0-24 15,-24 47 1,24-24-16,0 1 15,0-1 1,0 0 0,-24 24-16,24-23 15,0-1 1,0 1 0,-23 23-16,23-24 78,-24 24-63,1 0-15,-1 0 63,24-23 46,0-1-93,0 1-1,0-24-15</inkml:trace>
  <inkml:trace contextRef="#ctx0" brushRef="#br0" timeOffset="54956.46">12041 3927 0,'-23'0'31,"-1"0"-15,1 0 0,-24 24-16,23-24 15,1 23-15,-24 24 16,23-23-16,-23-1 16,24 24-16,-24-23 15,23 23-15,1-47 16,23 23-16,-24 25 15,1-25-15,23 1 16,0-1-16,0 1 16,-24 23-16,24-24 15,0 1-15,-23 23 16,23-24-16,0 24 16,0-23-16,0-1 15,23 24 1,1-23-16,23 23 15,0-24-15,0 24 16,0-23-16,23 23 16,1-23-16,-24 23 15,-24-47-15,24 0 16,-23 0-16,0 0 16,-1 0-16,24 0 15,-23-24-15,23-23 16,-24 23-16,24-23 15,-23 24-15,-1-24 16,1 23-16,-1 1 16,-23-24-16,0 23 15,0 1-15,0-24 16,0 23-16,0 1 16,0-1-16,0 1 15,0-1-15,0 1 16,0-24-16,0 23 15,0 1 1,0-1 0,0 1-16,0-1 15,0 0 1,-23 24 0,-1-23 15,1 23-31,-1 0 15,1-47-15,-24 47 16,23 0-16,1-24 16,-24 1-16,23-1 15,1 1 1,-1 23-16,0-24 16,1 24-16,23-23 171,0-24-155</inkml:trace>
  <inkml:trace contextRef="#ctx0" brushRef="#br0" timeOffset="56262.78">13006 4115 0,'-24'24'110,"-23"23"-95,24-24-15,-24 1 16,47 0-16,0-1 16,-24 1-16,24-1 15,0 1-15,-23 23 16,23-24-16,0 24 16,0-23-1,0-1-15,0 1 16,0-1-16,-24 1 15,24-1-15,0 1 16,0-1 0,24 24-16,-24-23 15,47-1-15,-47 1 16,47-1-16,-24-23 16,-23 24-16,47-1 0,0 1 15,0-24 1,0 0-1,-23 0-15,23-24 16,0 1-16,-24-24 16,24 47-16,-47-24 15,24 24-15,0-47 16,-1 24-16,24-24 16,-23 23-16,23 1 15,-24-24-15,24 23 16,-23 1-16,-24-1 15,0 1 1,0-1-16,0-23 16,-24 24-1,1-1-15,-1 1 16,1-1-16,-1 1 31,-23-25-15,24 48-1,-24-47-15,-1 47 16,25-23-16,-1-1 16,1 24 31,-1 0-32,1 0 16,-24 0 32,23 0-47,-23 24 62,47-1-63</inkml:trace>
  <inkml:trace contextRef="#ctx0" brushRef="#br0" timeOffset="58061.29">14323 3998 0,'-47'23'125,"23"24"-125,1-23 16,-48 23-16,24-24 16,0 24-16,0-47 15,24 48-15,-1-25 16,0 1-16,1-1 15,23 1-15,-24 23 16,24-24-16,-23 1 16,23-1-16,0 1 15,0-1 1,0 1-16,0-1 16,0 1-16,0 23 15,23-47-15,-23 47 16,24-47-16,-1 23 15,1-23-15,0 0 16,23 24 0,-24-24-16,1 0 15,23 0-15,-24 0 16,1 0-16,23-24 16,-24 1-16,1-1 15,23 24-15,-24-23 16,1 23-16,-24-24 15,47 1-15,-24-24 16,1 23-16,23-23 16,-24 0-16,24 0 15,-23 24-15,23-24 16,-23 23-16,-24-23 16,0 23-1,0 1-15,0-1 16,0 1-1,0-1 17,-24 24 15,1 0-32,-1 0-15,0 0 0,1 0 16,-1 0-16,1 0 15,-24 0 1,23 0-16,1 0 16,-1 0-16,1 0 15,-1 0-15,-23 0 0,24 24 16,-1-24-16,1 0 16,-1 0 46</inkml:trace>
  <inkml:trace contextRef="#ctx0" brushRef="#br0" timeOffset="-206670.99">16722 2751 0,'-24'24'187,"1"-1"-187,-24 1 16,23 23-16,-23-24 15,24 24-15,-1-23 16,-23 0-16,0-1 16,47 1-1,-47-1-15,23 24 16,-23-23-16,24-1 15,-1 24-15,-23-23 0,24 23 16,-24-24-16,23 1 16,-23 23-1,24-24-15,-1 24 16,-23-23-16,24-1 16,-1-23 62</inkml:trace>
  <inkml:trace contextRef="#ctx0" brushRef="#br0" timeOffset="-205355.08">15946 2728 0,'0'47'125,"23"-47"-109,1 47-16,-1-47 15,1 23-15,-1 24 16,24-23-16,-47-1 16,47 1-16,-23 0 15,-1-1-15,-23 1 16,47-24-16,-47 23 16,24-23-16,-24 24 15,23-24 1,-23 23-16,24-23 31,-1 24-31,-23-1 31,24-23-15,-24 24 0,0-1-1,23 1 16,-23-1-31,24-23 16,-1 24-16,-23-1 16,24 24-16,-1-23 15,-23-1-15,24-23 16,-24 24 31,24-24-32,-24 23 1,23 1-16,1-1 16,-24 1-1,23-24-15</inkml:trace>
  <inkml:trace contextRef="#ctx0" brushRef="#br0" timeOffset="-199835.53">17451 2516 0,'0'-23'47,"0"-1"78</inkml:trace>
  <inkml:trace contextRef="#ctx0" brushRef="#br0" timeOffset="-198938.51">17451 2446 0,'0'47'343,"0"-24"-343,0 1 16,0 23-16,0-24 16,23 1-16,1 23 15,-24-24-15,0 1 16,0 23-16,23 0 16,-23 0-16,0-24 15,0 24-15,0-23 16,0 23-16,0 0 15,0-23-15,0 23 16,0-24-16,0 1 16,0 23-16,0-24 15,0 1-15,0-1 16,0 24-16,0-23 16,0-1-16,0 1 15,0-1 1,0 1-16,0-1 15,0 1 1,0-1-16,0 1 16,0-1-16,0 1 15,0 0 1,0-1-16,0 1 31,0-1-31,24-23 125,70 0-125,47-23 16,0-24-16</inkml:trace>
  <inkml:trace contextRef="#ctx0" brushRef="#br0" timeOffset="-197782.06">18250 2493 0,'-23'0'110,"-1"23"-95,-23 1-15,24-1 16,-24 24-16,47-23 15,-47 23-15,47 0 16,-24 0-16,1 0 16,23 0-16,-24 23 15,1 1-15,23-24 16,0-23-16,0-1 16,0 24-16,0-23 15,0-1-15,0 1 16,0 23-16,0-24 15,0 1-15,47 23 16,-24-24-16,1 24 16,23-23-16,-24 23 15,24-47-15,-23 23 16,-1-23-16,24 0 16,-23 0-16,-1 0 15,24 0-15,-23 0 16,-1-23-16,25-24 15,-1 23-15,-24 1 16,24-1-16,-23-23 16,23 24-16,-24-1 15,1-23-15,23 24 16,-24-24-16,24 23 16,-47 1-16,24-24 15,-24 0-15,0 23 16,0-23-16,0 23 15,0 1-15,-24-24 16,1 23-16,23 1 16,0-24-16,-47 23 15,23 1-15,-23-24 16,24 23-16,-24-23 16,-24 24-16,48-1 15,-24 1-15,-1-1 16,25 24-16,-1 0 15,1-23-15,-1 23 16,1 0 31,-1 0-16,1 0-31</inkml:trace>
  <inkml:trace contextRef="#ctx0" brushRef="#br0" timeOffset="-196512">19285 2681 0,'-47'23'78,"24"24"-78,-24-23 15,23 23-15,-23-24 16,24 24 0,-1 0-16,-23 1 15,23-25-15,-23 24 0,24 0 16,23 0-16,-24 0 16,24 0-16,-23-23 15,23-1 1,0 24-16,23-23 15,24 23-15,-23-24 16,-1 1-16,1-1 0,23 1 16,-23-24-16,23 47 15,23-24 1,24-23-16,47 0 16,24 0-16,0-47 15,-1 24-15,1-24 0,-71 23 16,-47-23-16,0 47 15,-47-47-15,23 47 16,-23-23 0,24-24-16,-24 0 0,0 0 15,0 23-15,0-23 16,0 0 0,0 24-16,0-1 15,-24-23-15,1 23 16,-24-23-16,23 24 0,-23-24 15,24 23-15,-1 1 16,-23-1-16,47 1 16,-23 23-16,-1-24 15,1 1-15,-24 23 16,-47-24-16,0 24 16,-1 0-16,48 0 15,0 0-15,-23 0 16,46 0-16,1 0 31,-1 0-31,1 0 16,-24 0-1,23 0-15,1 0 32</inkml:trace>
  <inkml:trace contextRef="#ctx0" brushRef="#br0" timeOffset="-195271.67">20931 2845 0,'24'0'109,"0"0"-109,23 0 16,-24 0-16,1 0 0,-1 24 15,1-24 1,-1 0-16,1 0 0,23 0 16,-24 0-1,1 0-15,-1 0 63,1 0-32,-1 0-15,1 0-1,-1 0-15,1 0 16,-1 0-16,1 0 31</inkml:trace>
  <inkml:trace contextRef="#ctx0" brushRef="#br0" timeOffset="-194463.57">20861 3363 0,'23'0'62,"24"0"-46,-23 0-16,0 0 16,23 0-16,-24 0 15,1 0-15,-1 0 16,24 0-16,-23 0 15,-1 0-15,24 0 16,-23 0-16</inkml:trace>
  <inkml:trace contextRef="#ctx0" brushRef="#br0" timeOffset="-183491.11">22672 2563 0,'-24'24'375,"1"-1"-375,-1 1 15,1 46-15,23-46 16,0-1-16,-24 24 15,1-23-15,23-1 16,0 1-16,0-1 16,0 1-16,0-1 15,0 1-15,0 0 16,0 46-16,0-46 16,23-1-16,1 24 15,-1-23-15,1-1 16,-24 24-16,47-23 15,-47-1-15,47 1 16,-47-1-16,23-23 16,1 47-16,-1-47 15,1 0-15,-24 24 16,47-24-16,-23 0 16,-1 0-1,1 0-15,23-24 16,-24-23-16,1 24 15,23-1-15,-24-23 16,24 24-16,-23-24 16,23 23-16,-24 1 15,1-24-15,-24 23 16,0-23-16,0 24 16,0-1-16,0 0 15,0-23-15,0 24 16,0-1-16,0-23 15,-24 24-15,24-1 16,0-23-16,-23 24 16,-1-1-16,24 1 15,0-1-15,-23 1 16,-1-1 0,1 1-1,23-1 1,-24 24 15,1 0 0,-1 0 1,1 0-32,-1 0 15,1 0 1,-1 0-16,1 0 15,-1 0 1,1 0 0,-1 0-16,0 0 15,1 0 1,-1 24 0,1-24-16,23 23 15,-24-23 48</inkml:trace>
  <inkml:trace contextRef="#ctx0" brushRef="#br0" timeOffset="-182012.32">23613 3339 0,'-24'0'125,"24"-23"-63,24-1 173,-1 24-220,1 0 1</inkml:trace>
  <inkml:trace contextRef="#ctx0" brushRef="#br0" timeOffset="-180084.67">24389 2634 0,'-24'0'171,"-23"0"-155,47 23-16,-23 1 16,-1-24-16,1 47 15,-24-24 1,47 24-16,-24-23 16,1 23-16,-1-24 15,0 1-15,24-1 16,-23 1-16,-1 23 15,24-23-15,-23-1 16,23 1-16,-24-24 16,24 23-16,0 1 15,0-1-15,0 1 16,0-1-16,0 1 16,0-1-16,0 1 15,0 23-15,24-24 16,-1 24-1,24-23 1,-23-1 0,0 1-16,23-24 15,-24 23-15,24-23 16,24 24-16,-24-24 16,-24 0-16,1 0 15,-1 0-15,1 0 16,-1 0-1,1-24 1,-1-23-16,1 24 16,-1-24-16,-23 23 15,0 1 1,0-1-16,0 1 16,24-24-16,-24 23 15,0 1-15,0-24 16,0 23-16,0 1 15,0-1-15,0 1 16,0-1 0,0 1-1,0-1-15,0 0 16,0 1 0,-24 23-1,24-24-15,0 1 31,-23 23-31,-1-24 16,24 1 0,0-1-1,-23 24 1,23-23-16,-24-1 31,24 1-31,-23 23 31,23-24-15,-24 24 0,1-23 31,93 23 93</inkml:trace>
  <inkml:trace contextRef="#ctx0" brushRef="#br0" timeOffset="-179042.62">24883 2516 0,'0'24'47,"0"23"-31,0-24-16,0 1 16,0 23-16,0-24 15,0 1-15,0-1 16,0 24-16,0-23 15,0-1-15,0 24 16,0-23-16,0-1 16,0 1-16,0 23 15,0-23-15,0-1 16,0 24-16,0-23 16,0-1-16,0 24 15,0-23-15,0 23 16,0-24-1,0 1 1,0-1 31,0 1-31,0-1 15,0 1-16,0-1 1,23 1-16,24-48 109,-23 24-109,-1-23 16</inkml:trace>
  <inkml:trace contextRef="#ctx0" brushRef="#br0" timeOffset="-178033.23">26059 2587 0,'-24'47'47,"-23"-24"-31,23 1-16,1 46 15,-24-23-15,23 0 16,-23 0-16,24 0 16,-1 1-16,1-1 0,-1 0 15,1-24 1,-1 1-16,1 23 16,23-24-16,-24 1 15,24-1 1,0 1-1</inkml:trace>
  <inkml:trace contextRef="#ctx0" brushRef="#br0" timeOffset="-176917.3">25635 2728 0,'0'-24'406</inkml:trace>
  <inkml:trace contextRef="#ctx0" brushRef="#br0" timeOffset="-175907.16">26011 3151 0,'-23'0'234,"-1"0"-203</inkml:trace>
  <inkml:trace contextRef="#ctx0" brushRef="#br0" timeOffset="-161665.39">5527 6938 0,'-24'0'157,"1"0"-157,-1 0 15,1 0-15,-24 0 16,23 0-1,1 0-15,-1 0 16,1 0 0,-1 0-1,-23 23 1,24 1 0,-1-24-16,1 23 15,-1-23 1,24 24-1,-23-24-15,-1 0 16,24 23-16,0 1 16,-24-24-16,24 23 15,0 1 17,-23-1-17,23 1-15,0-1 16,0 1 15,0-1 0,0 1-31,0-1 32,23 1-32,1-24 15,-24 23 1,24-23-16,-1 47 0,24-47 15,-23 48-15,-1-48 16,24 23-16,-23-23 16,-1 24-16,24-1 15,-23-23 1,-1 0-16,1 24 16,-1-24-1,1 0 1,-1 0-1,1 0-15,-24 23 16,-24-23 125,-23 0-141,24-23 15,-1 23-15,-23 0 16,24 0-16,-1 0 16,1 0-16,-24 0 15,23 0-15,1 0 16,-1 0-16,1 0 15,-1 0-15,1 0 16,-1 0-16,0 0 16,-23 0-16,24 47 15,-24-47-15,23 23 16,1-23-16,-1 24 16,1-24-1,-1 23-15,1-23 16,23 24-1,0-1-15,-24-23 16,24 24-16,-23-1 16,-1 1-1,24-1-15,0 1 16,0 23 0,0-24-16,24 1 15,-1 23-15,24-24 16,-23 1-16,-1-1 15,24 1-15,-23 0 16,23-1-16,-24 1 16,1-24-16,23 23 15,-23-23-15,-1 24 16,24-24-16,-23 0 16,-1 0-16,1 0 15,23 0-15,-24 0 16,1 0-16,-1 0 15,1 0 32,-1 0-15,1-24-1,-1 1-31,24 23 15,-23-24 1,23 24-16</inkml:trace>
  <inkml:trace contextRef="#ctx0" brushRef="#br0" timeOffset="-160562.6">6185 7925 0,'24'0'78,"-24"24"-78,0 23 16,-24-24-16,24 25 15,-23-1-15,-1-24 16,24 24-16,-23-23 16,-1-1-16,24 24 15,0-23-15,-23-1 16,-1 24-16,24-23 15,-23-1 1,23 24-16,0 0 16,0-23-16,0-1 0,0 24 15,0-23-15,0-1 16,0 1-16,23 0 62,1 23-46,23-47 0,-47 23-16,47 1 15,-24-24 1,-23 23-16,24-23 109,-1-23-93,1-1 0,-1 24-1,-23-23-15,0-1 31</inkml:trace>
  <inkml:trace contextRef="#ctx0" brushRef="#br0" timeOffset="-159832.22">5903 8419 0,'24'0'94,"-1"0"-79,24 0 1,0 0-16,-23 0 15,-1 0-15,24 0 16,-23 0-16,23 0 16,-24-23-1,1 23 1,-1 0-16,1 0 16,-1-24-1,1 24 32</inkml:trace>
  <inkml:trace contextRef="#ctx0" brushRef="#br0" timeOffset="-159093.64">7126 7526 0,'24'0'93,"-1"0"-77,24 0-16,24 0 16,23 0-16,47 0 15,-47 0-15,24 0 16,-48 0-16,-46 0 15,-1 0 1,1 0 15,-1-24 1</inkml:trace>
  <inkml:trace contextRef="#ctx0" brushRef="#br0" timeOffset="-158385.08">7338 7996 0,'23'0'125,"24"23"-125,-23-23 16,46 0-16,24 24 16,-70-24-16,23 0 15,-23 0-15,23 0 16</inkml:trace>
  <inkml:trace contextRef="#ctx0" brushRef="#br0" timeOffset="-156901.22">9078 6702 0,'-23'0'47,"23"47"-32,-24-23 1,1 0-16,23 23 0,0-24 15,-24 1-15,24 23 16,-23-24-16,23 1 16,0 23-16,0-24 15,0 1 1,0 23-16,0-24 0,-24 24 16,24-23 15,0-1-16,0 1 1,0-1-16,0 1 16,-23-24-16,23 47 15,-24-24-15,24 1 16,0 0 0,-24-1-16,1 1 15,23 23-15,0-24 0,0 1 16</inkml:trace>
  <inkml:trace contextRef="#ctx0" brushRef="#br0" timeOffset="-155464.16">9596 6867 0,'0'24'125,"-47"-1"-125,47 1 16,-48 23-16,25-24 16,-1 1-16,1 23 15,23-24-15,-24 1 16,24-1-16,-23 1 15,23 23-15,0-24 16,0 24 0,0-23-16,0 23 15,0-24 1,0 1-16,0 0 16,0-1-1,0 1-15,0-1 16,23 1-16,1-24 15,-24 23 1,23-23-16,1 0 16,-1 24-16,1-24 15,23 0 1,0 0 0,-23 0-16,-1 0 15,24-24-15,-23 1 16,-1-24-16,24 23 15,-23 1-15,23-25 0,-24 25 16,1-1 0,-24 1-1,23-24 1,-23 0 0,24 23-16,-24 1 0,0-24 15,0 23-15,0 1 16,0-1-1,0-23-15,0 24 16,0-1 0,0 1-16,0-1 15,0 1 17,-24-1-17,1 1-15,-24 23 16,23 0-16,1 0 15,-24-24 1,23 24-16,1 0 16,-1 0-16,1 0 15,-1 0-15,1 0 0,-1 0 16</inkml:trace>
  <inkml:trace contextRef="#ctx0" brushRef="#br0" timeOffset="-154655.18">10771 7173 0,'24'0'94,"0"0"-79,23 0-15,23 0 16,-46 0-16,-1 0 16,24 0-16,0 0 15,24 0-15,-48 0 16,1-24-16,-1 24 15,1 0 95,-24-23-95,23 23-15,1 0 16</inkml:trace>
  <inkml:trace contextRef="#ctx0" brushRef="#br0" timeOffset="-152433.14">12347 6585 0,'-23'0'0,"-1"0"16,1 0-1,-1 0 1,1 0 0,-1 0-1,-23 0 16,24 47-15,-1-24-16,-23 1 0,23-24 16,1 23-16,-1-23 15,1 24 1,-1-1 0,1-23-1,23 48-15,0-25 16,0 24-1,0-23 1,0-1 0,0 1-16,0-1 15,23 1-15,1-1 16,-1-23-16,1 24 16,23-1-16,0 1 15,-23-24 1,-1 23-1,1-23-15,23 24 0,-24-24 16,1 0 0,23 0-16,23 0 15,-46 0-15,-1 0 16,24 0-16,-23 0 16,-1-24 15,-23 1-16,0-1-15,0 1 16,0-1-16,0 1 16,0-1-16,0 1 15,0-1 1,0 1 0,0-1-1,-23 24-15,23-23 16,0-1-1,-24 1-15,24-1 16,-23-23 0,23 23-1,0 1 17,0-1 30,0 1-46,0 46 140,0 1-156,0-1 16,23 1-16,-23 23 15,0-23-15,24-1 16,-24 24-16,0-23 15,0-1-15,0 1 16,23 23-16,-23-24 16,0 1-16,0-1 15,0 24 1,24-23 0,-24-1-16,0 1 15,0-1-15,0 1 16,0-1-16,0 1 15,23-1 1,-23 1-16,24-1 16,-24 1-16,0-1 15,0 1-15,0 0 16,23 23-16,-23-24 16,0 1-1,24-1-15,-24 1 31,0-1-31,23-23 16,-23 24-16,0-1 16</inkml:trace>
  <inkml:trace contextRef="#ctx0" brushRef="#br0" timeOffset="-150881.89">8631 7996 0,'47'0'16,"-23"0"-1,-1-24-15,1 24 16,-1 0 0,1 0-1,23 0 1,0-23-16,0 23 15,24 0-15,-1 0 16,1 0-16,23 0 16,-24 0-16,24 0 15,0 23-15,48-23 16,-1 47-16,-24-23 16,48-24-16,-24 24 15,-23-24-15,-1 0 16,24 0-16,-47 0 15,24 0-15,0 0 16,-95 0-16,1 0 16,-1 0-16,24 0 15,-23 0-15,23 0 16,-24 0-16,24 0 16,-23 0-16,23 0 15,-24 23-15,24-23 16,0 0-16,24 24 15,23-24-15,0 0 16,24 23-16,-1 1 16,-23-24-16,24 23 15,-47-23-15,-1 0 16,-23 24-16,24-24 16,-1 23-16,1-23 15,23 24-15,-47-24 16,0 0-16,-24 0 15,1 0-15,0 0 16,23 0-16,-24 0 16,1 0 15,-1 0-31,1 0 16,23 0-16,0 0 15,0 0-15,0 0 16,23 0-16,-46 0 15,23 0-15,-24 0 16,1 0-16,-1 0 16,1 0-1,-1 0-15,1-24 16,0 24-16,23-23 16,-24-1-16,1 24 15,-48 0 63,24 47-78</inkml:trace>
  <inkml:trace contextRef="#ctx0" brushRef="#br0" timeOffset="-150167.77">10207 8796 0,'24'0'78,"-24"23"-62,47 48-16,-24-1 0,-23 1 16,24-1-1,-1 24-15,1 0 16,-24-23-16,0 0 16,23-24-16,-23 0 0,0-24 15,0 24-15,0-23 31,0-1 16,24-23 16,-1 0-48,1-23-15,23-24 16</inkml:trace>
  <inkml:trace contextRef="#ctx0" brushRef="#br0" timeOffset="-149047.14">11007 8796 0,'-24'23'93,"24"24"-93,-23-23 16,23-1-16,-24 24 16,24-23-16,0 23 15,0-24-15,0 24 16,0-23-16,0-1 15,0 24-15,0 0 16,0-23-16,0-1 16,24 25-16,-24-25 15,0 1-15,23-24 16,-23 23-16,24-23 16,-24 24-16,23-1 15,1-23 1,-1 0-1,24 0-15,-23 0 16,23 0-16,0-47 16,-24 24-16,1-24 15,-1 47-15,1-24 16,-24-23-16,0 23 16,0-46-16,0 23 15,0-24-15,0 1 16,23 23-1,-23 23-15,0 1 0,0-1 16,0-23-16,0 24 16,0-1-16,0-23 15,-47 24-15,24-25 16,-24 25-16,23 23 16,1 0-1,23-24-15,-47 24 16,23 0-16,1 0 15,-1 0 1,-23 0-16,24 0 16,-1 0-16,-23 0 15,24 24-15,-1-1 16,-23 25-16,24-25 16,-25 1-16,25-1 15,-1 1 1,1-24-1,23 23 1,0 1 0,0-1-1,0 1 1,23-24-16,-23 23 16,24 1-16,23-24 15,-23 0 1,-1 0-16,1 0 15,-1 0 1</inkml:trace>
  <inkml:trace contextRef="#ctx0" brushRef="#br0" timeOffset="-148006.04">14746 7902 0,'-23'23'109,"-1"24"-93,-23 0-16,24 24 16,-25-24-16,25-23 15,-1 23-15,24-24 16,-23 1-1,-1-1-15,1 1 16,23-1 0,-24-23 124</inkml:trace>
  <inkml:trace contextRef="#ctx0" brushRef="#br0" timeOffset="-147471.47">14252 7996 0,'47'0'47,"-23"0"-31,46 0-16,-23 47 16,-23-47-16,23 47 15,23-23-15,-46 23 16,23-24-16,-23 24 15,-1-23-15,24 23 16,-23-24-16,23 1 16,-24-1-16,1 1 15,-1-1-15,1 1 16,23-1-16,-24-23 16,1 24-16,-1-24 31,1 23 0,-1-23 32,1-23-63</inkml:trace>
  <inkml:trace contextRef="#ctx0" brushRef="#br0" timeOffset="-146696.52">15828 7690 0,'0'71'109,"47"-1"-109,0 48 16,-23 0-16,23 23 15,0 0-15,0 0 16,0-24-16,0 25 15,0-25-15,-24-23 16,1-23-16,-24-24 16,23 0-16,-23-24 15,0 1-15,24 23 16,-24-24-16,0 1 16,23 23-16,1-23 15,-24-1-15,0 1 16,0-71 93,0 23-109,0 0 16,23-23-16</inkml:trace>
  <inkml:trace contextRef="#ctx0" brushRef="#br0" timeOffset="-145480.49">16910 7737 0,'-24'24'93,"1"-1"-93,-24 1 16,23 23-16,-23 0 16,24 23-16,-24 25 15,23-25-15,-23 48 16,47-48-16,0 24 16,0-23-1,0-1-15,0-23 0,24 0 16,-1-23-16,-23 23 15,47-23-15,-47 23 16,0-24-16,47 1 16,-23 23-16,23-24 15,-24 1-15,24 23 16,-47-24-16,47 1 16,-23-1-1,-1 1 1,1-24-16,23 0 15,-24 0-15,1-24 0,47 1 16,-24-24 0,0 23-16,23-46 0,1 23 15,-48 0-15,1-24 16,-24 24-16,0 0 16,0 23-16,0-23 15,-47 0-15,23 0 16,24 24-16,-23-24 15,-1 23-15,24-23 16,-47 0-16,47 24 16,-23-1-16,-24-23 15,47 24-15,-47-24 16,23 23-16,-23 1 16,23 23-16,24-24 15,-47 0-15,24 1 16,-1 23 15,1-24-31,-1 24 16,1 0-16,-1 0 15,-23-23-15,24-1 16,-1 24-16,1 0 16,-1-23-1,1 23 1,23-24-16,-24 24 15,24-23 32,24 23-31,46 0 0</inkml:trace>
  <inkml:trace contextRef="#ctx0" brushRef="#br0" timeOffset="-144102.74">18133 7761 0,'-24'23'47,"-23"-23"-47,24 24 16,-1-1-16,-23 1 16,24-1-16,-24 24 15,23-23-15,-23 46 16,24-22-16,-25-1 15,25 0-15,-24 0 16,47-24-16,-24 1 16,1 23-16,23-24 15,0 1-15,0 23 16,0-24-16,0 1 16,0 23-16,0-24 15,23 1-15,1 23 16,-1-24-16,1 24 15,23-47-15,-23 48 16,23-25-16,-24 1 16,1-24-16,23 23 15,-24-23-15,1 0 16,23 0-16,-24 0 16,1 0-16,23-23 15,-24-1-15,1-23 16,23 23-16,-24-23 15,48 24-15,-48-24 16,24 23-16,1 1 16,-25-24-16,1 23 15,-24-23-15,23 24 16,1-1-16,-24-23 16,0 0-16,0 24 15,-24-24-15,24 23 16,-23 1-16,-1-1 15,24-23 1,-23 47-16,23-24 16,-24 24-16,0-23 15,1-1-15,-24 24 16,23-23-16,1 23 16,-24-24-16,23 24 15,1 0-15,-24 0 16,23 0-16,1 0 15,-24 0-15,23 0 16,1 0-16,-1 0 16,1 0 77,-1 0-46,24-23-31,0-1 0</inkml:trace>
  <inkml:trace contextRef="#ctx0" brushRef="#br0" timeOffset="-137317.77">19803 7455 0,'23'0'156,"1"0"-140,-1 0-16,1 0 16,-1 0-16,24 24 15,-23-24-15,-1 0 16,24 0-16,0 0 15,-23 0-15,23 0 16,0 0-16,-24 0 16,1 0-16,-1 0 15,1 0 1,0 0 0,-1 0 93,-23-24-78,0 1-15</inkml:trace>
  <inkml:trace contextRef="#ctx0" brushRef="#br0" timeOffset="-136353.9">19897 7808 0,'23'0'94,"1"0"-94,-1 0 15,1 0-15,23 0 16,-24 0-16,1 0 16,23 0-16,-24 0 15,1 0-15,-1 0 16,1 0-16,-1 0 16,1 0-16,-24 23 15,23-23 1,1 0 15,0 0-15,-1 0 46,1 0 16,-1-47-62,1 47 0</inkml:trace>
  <inkml:trace contextRef="#ctx0" brushRef="#br0" timeOffset="-121729.3">21049 6914 0,'47'0'78,"-47"71"-78,47-48 16,-23 24-16,-24 0 15,23 24 1,24 23-16,-47-47 16,0 23-16,24-22 0,-24-1 15,0-24-15,0 24 16,0-23-1,0-1-15,0 24 16,0-23-16,23 23 16,-23-24-16,24 1 15,-24 23-15,0-24 16,23 1-16,1 23 16,-24-24-1,0 1-15,0-1 63,23-23-32,-23 24 0,24-1-15,-24 1-1,0 0 1</inkml:trace>
  <inkml:trace contextRef="#ctx0" brushRef="#br0" timeOffset="-120081.12">22037 6773 0,'-24'0'31,"1"47"-16,-24-23 1,23 23-16,1-24 16,-1 1-16,-23-24 15,47 47-15,-47-47 16,47 23-16,-23-23 16,23 47-16,-24-23 15,1-1-15,23 24 16,0-23-16,0 23 15,-24 0-15,1 47 16,-1-23-16,24-24 16,0-24-16,-23 24 15,23 0-15,0-23 16,0-1-16,47 24 16,-47-23-16,23-1 15,1 1-15,-1-1 16,-23 1-16,47-1 15,-23 1-15,-1-1 16,1 1-16,-1-24 16,1 23-16,-1 1 15,24-24-15,-23 0 16,-1 0-16,1 0 16,23-24-16,-24 1 15,24-24-15,-23 23 16,-1 1-16,48-48 15,-47 48-15,23-24 16,-24-24-16,1 48 16,-1-1-16,-23-23 15,0 24-15,0-1 16,0-23-16,0 23 16,0 1-16,0-1 15,0-23-15,0 24 16,0-1-16,0-23 15,0 24-15,-23 23 16,23-24-16,0 1 16,-24-24-16,24 23 15,0 1-15,-23-24 16,23 23-16,0-23 16,0 24-1,0-1-15,-24 24 16,24-23-16,0-1 31,-23 24-15,23-23-16,-24 23 31,24-24-31,-23 24 109,-1 0-109,0 0 16,-23 0-16,24 0 16,-24 0-1,23 0 1,1 24 15,-1-1-31,24 1 16,-23-24-1,23 23-15</inkml:trace>
  <inkml:trace contextRef="#ctx0" brushRef="#br0" timeOffset="-119173.55">24177 6938 0,'-23'0'78,"-1"23"-62,-23 48-16,-47-1 16,0 24-16,-47 47 15,23 1-15,-23-1 16,0 23-16,-24-23 15,95-23-15,23-94 16,23 23-16,-23 0 16,24-24-1,23 1 1,-24-1-16,1 1 16,23-1 15,-24-23 0,24 24-31,0-1 16,24-46 62,-24-1-63,23 1-15,1-1 16</inkml:trace>
  <inkml:trace contextRef="#ctx0" brushRef="#br0" timeOffset="-117707.21">23330 7008 0,'0'24'172,"-23"-1"-157,-1-23 1,24 24 125,24-24-1,23 0-124,-24 0 15,-23-24 204</inkml:trace>
  <inkml:trace contextRef="#ctx0" brushRef="#br0" timeOffset="-116077.08">23777 7878 0,'24'-23'140,"-1"23"-124,-23 47 78,-23-47-79,-1 23-15,-23 24 16,24-23-16,-1 23 16,1-23-16,-1-1 15,1-23 1,-1 0 46,24-23-46,0-1-16,0 0 0,24 1 16,-1-24-16,1 47 15,-24-24-15,23 1 16,1 23-16,-1 0 15,1-24 1,-1 24-16,1 0 31,-24 24 47,0-1-46,0-46 93,0-1-110</inkml:trace>
  <inkml:trace contextRef="#ctx0" brushRef="#br1" timeOffset="-54408.91">26694 3151 0,'23'0'204,"1"24"-189,-1-1-15,-23 24 16,47-23-16,-47-1 15,0 1-15,0-1 16,0 1 0,0-1 46,0 1-46,0-1-1,0 1 1,0-1 31,0-46 94,0-1-110,0 1-31,0-1 31,0 1-31,24-1 16,-24 1-16,23-1 0,-23 1 15,0-1-15,0-23 16,24 47 0,-24-23-1,0-1-15,23 1 16,-23-24-16,24 23 0,-24 1 15,23-1-15,-23 1 16,24-1 0,-24 0-1,23 24 1,-23-47-16,47 24 16,-23-1-16,-1 1 15,-23-1-15,47 1 16,-47-1-16,24-23 15,23 24-15,-47-24 16,0 23-16,23 1 16,1-1-16,-24 1 15,23-1 1,1 1 15,0-1-15,-1 1-16,1-1 15,-1 24 1,1 0-16,23-23 16,-47-1-16,23 24 15,1 0 1,-24-23 0,23 23-1,1 0-15,-24-24 16,23 24-16</inkml:trace>
  <inkml:trace contextRef="#ctx0" brushRef="#br1" timeOffset="-49204.26">24953 8090 0,'24'24'250,"-1"23"-250,1-24 15,23 1-15,-24 23 16,1 0-1,-24-24-15,23 1 0,1 23 16,-24-24 0,0 1-16,23-24 15,-23 23-15,24 1 16,-24-1 0,0 1-1,0-1 16,23-23-31,-23 24 16,-23-48 93,-1-23-93,24 24 0,0-1-16,0-23 15,0 24-15,24-1 0,-24-23 16,23 24 0,1-1-16,-24-23 15,0 24-15,23-1 16,-23-23-16,0 24 0,0-1 15,0-23-15,0 23 16,0 1 0,24-1-16,-24 1 0,0-1 15,0-23 1,23 24-16,-23-1 16,0 1-16,0-1 0,0 1 15,24-24-15,-24-24 16,23 24-16,-23 0 15,24 0-15,0-23 16,-24 22-16,47-22 16,-24 23-16,-23 0 15,24 23-15,23-23 16,-47 24-16,47-24 16,-24 23-16,1 1 15,-1-24-15,24 23 16,-47-23-1,47 47-15,-47-47 0,24 47 16,-1-23-16,24-1 16,-23 1-1,-1-1-15,24 24 0,-23-47 16,-1 47-16,1 0 16,0 0-16,-24-24 15,23 24 1,1 0 15,-24-23-15,23 23-1,1 0 126,-24-24-125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39FD7-984A-4E0E-A847-432DBE84ED47}" type="datetimeFigureOut">
              <a:rPr lang="es-MX" smtClean="0"/>
              <a:t>23/09/2020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FE910-C643-4AB6-8BA3-BF1969FDA9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989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89A1-DD6C-4D73-BE4A-A7B0E50C706B}" type="datetime1">
              <a:rPr lang="es-MX" smtClean="0"/>
              <a:t>23/09/2020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66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EA2-560B-48A9-B08A-4B1B6B12ACCC}" type="datetime1">
              <a:rPr lang="es-MX" smtClean="0"/>
              <a:t>23/09/2020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46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251A-CE69-4817-93E2-421797394749}" type="datetime1">
              <a:rPr lang="es-MX" smtClean="0"/>
              <a:t>23/09/2020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142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6438-3D36-40C2-A4FC-7D0C05EDC98A}" type="datetime1">
              <a:rPr lang="es-MX" smtClean="0"/>
              <a:t>23/09/2020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813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9421-9AE5-4A3E-82AF-776695F17B16}" type="datetime1">
              <a:rPr lang="es-MX" smtClean="0"/>
              <a:t>23/09/2020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80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B8D5-3622-40D0-A49B-E195789A3B98}" type="datetime1">
              <a:rPr lang="es-MX" smtClean="0"/>
              <a:t>23/09/2020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25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C6927-4AD4-4BE2-B7ED-5B0FE3C96347}" type="datetime1">
              <a:rPr lang="es-MX" smtClean="0"/>
              <a:t>23/09/2020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022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E442-CCCD-4ED4-9900-277B8ADF6F7A}" type="datetime1">
              <a:rPr lang="es-MX" smtClean="0"/>
              <a:t>23/09/2020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69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67FC-031F-4032-BEC1-DCC38C0BC367}" type="datetime1">
              <a:rPr lang="es-MX" smtClean="0"/>
              <a:t>23/09/2020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395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7AD277-FEC9-4906-9DB7-44A546EEB77E}" type="datetime1">
              <a:rPr lang="es-MX" smtClean="0"/>
              <a:t>23/09/2020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97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A847-1BC1-4EC5-A00E-C6B002C8C838}" type="datetime1">
              <a:rPr lang="es-MX" smtClean="0"/>
              <a:t>23/09/2020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78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71AADB8-3B57-4FD2-86A2-C7316616914D}" type="datetime1">
              <a:rPr lang="es-MX" smtClean="0"/>
              <a:t>23/09/2020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88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1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5" Type="http://schemas.openxmlformats.org/officeDocument/2006/relationships/image" Target="../media/image10.emf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6203F8-FD2F-4F9F-AFD5-6270660A0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424076"/>
            <a:ext cx="6253317" cy="3052896"/>
          </a:xfrm>
        </p:spPr>
        <p:txBody>
          <a:bodyPr>
            <a:normAutofit/>
          </a:bodyPr>
          <a:lstStyle/>
          <a:p>
            <a:pPr algn="ctr"/>
            <a:r>
              <a:rPr lang="es-MX"/>
              <a:t>1.2 Tipos </a:t>
            </a:r>
            <a:r>
              <a:rPr lang="es-MX" dirty="0"/>
              <a:t>de error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A38E1F-38FB-44DF-A94E-3427C6230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3624" y="4601393"/>
            <a:ext cx="6867801" cy="866494"/>
          </a:xfrm>
        </p:spPr>
        <p:txBody>
          <a:bodyPr>
            <a:normAutofit/>
          </a:bodyPr>
          <a:lstStyle/>
          <a:p>
            <a:pPr algn="ctr"/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Métodos numéricos.</a:t>
            </a:r>
            <a:endParaRPr lang="es-MX" sz="4400" dirty="0">
              <a:latin typeface="Tempus Sans ITC" panose="04020404030D07020202" pitchFamily="82" charset="0"/>
            </a:endParaRPr>
          </a:p>
        </p:txBody>
      </p:sp>
      <p:pic>
        <p:nvPicPr>
          <p:cNvPr id="1028" name="Picture 4" descr="Resultado de imagen para itz">
            <a:extLst>
              <a:ext uri="{FF2B5EF4-FFF2-40B4-BE49-F238E27FC236}">
                <a16:creationId xmlns:a16="http://schemas.microsoft.com/office/drawing/2014/main" id="{B6E47A1E-965A-410A-B83F-CBDFDC365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999" y="1172421"/>
            <a:ext cx="4001315" cy="398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Rectangle 76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Rectangle 78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9B99BA-00C6-4062-A6FC-F1DF49F76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372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039706C-1D43-4CC0-9E8D-3B8BD1DB9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372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B1AB7A-086A-4A59-9B90-2B8B67583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97952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D3EE5ABF-32AE-4694-BF51-C745F770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10</a:t>
            </a:fld>
            <a:endParaRPr lang="es-MX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77333B0E-E0C5-4046-86CF-C922601A314D}"/>
                  </a:ext>
                </a:extLst>
              </p14:cNvPr>
              <p14:cNvContentPartPr/>
              <p14:nvPr/>
            </p14:nvContentPartPr>
            <p14:xfrm>
              <a:off x="694440" y="618120"/>
              <a:ext cx="9237240" cy="2853360"/>
            </p14:xfrm>
          </p:contentPart>
        </mc:Choice>
        <mc:Fallback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77333B0E-E0C5-4046-86CF-C922601A314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5080" y="608760"/>
                <a:ext cx="9255960" cy="287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687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FCD5E0A-F620-4C22-9469-B70216DF7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>
                <a:latin typeface="Comic Sans MS" panose="030F0702030302020204" pitchFamily="66" charset="0"/>
              </a:rPr>
              <a:t>Definición de Error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3BC3043-AABC-438F-B775-5F65B69682C4}"/>
              </a:ext>
            </a:extLst>
          </p:cNvPr>
          <p:cNvSpPr txBox="1"/>
          <p:nvPr/>
        </p:nvSpPr>
        <p:spPr>
          <a:xfrm>
            <a:off x="410819" y="2517910"/>
            <a:ext cx="112643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Los errores numéricos surgen del uso de aproximaciones para representar operaciones y cantidades exactas.</a:t>
            </a:r>
            <a:endParaRPr lang="es-MX" sz="4400" dirty="0">
              <a:latin typeface="Tempus Sans ITC" panose="04020404030D07020202" pitchFamily="82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F3DB82AF-19BA-4E1B-898D-C9855C190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175" y="33543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14F07D96-42C2-4A2A-B46E-4C6F3CAE0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99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8FD2E4E-1B6E-49E7-A979-84D7309D96EC}"/>
              </a:ext>
            </a:extLst>
          </p:cNvPr>
          <p:cNvSpPr txBox="1"/>
          <p:nvPr/>
        </p:nvSpPr>
        <p:spPr>
          <a:xfrm>
            <a:off x="370079" y="1829285"/>
            <a:ext cx="11264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MX" sz="4000" dirty="0"/>
              <a:t>Errores de Truncamiento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7D9B3480-58E8-4D43-A08D-652C74740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3</a:t>
            </a:fld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611BBB4-DAE0-45D7-8672-DD7255C28E68}"/>
              </a:ext>
            </a:extLst>
          </p:cNvPr>
          <p:cNvSpPr txBox="1"/>
          <p:nvPr/>
        </p:nvSpPr>
        <p:spPr>
          <a:xfrm>
            <a:off x="463826" y="3319422"/>
            <a:ext cx="112643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 Resultan del empleo de aproximaciones como un procedimiento matemático exacto </a:t>
            </a:r>
            <a:endParaRPr lang="es-MX" sz="4400" dirty="0"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34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8CA1065-1339-4464-B27E-502DB40D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4</a:t>
            </a:fld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F47ED8D-C26D-4FD3-9928-7960B9B336EE}"/>
              </a:ext>
            </a:extLst>
          </p:cNvPr>
          <p:cNvSpPr txBox="1"/>
          <p:nvPr/>
        </p:nvSpPr>
        <p:spPr>
          <a:xfrm>
            <a:off x="270933" y="952191"/>
            <a:ext cx="114763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MX" sz="3600" dirty="0"/>
              <a:t>Errores de redondeo.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FDB516-00F4-4F7D-BF18-84CF808277AE}"/>
              </a:ext>
            </a:extLst>
          </p:cNvPr>
          <p:cNvSpPr txBox="1"/>
          <p:nvPr/>
        </p:nvSpPr>
        <p:spPr>
          <a:xfrm>
            <a:off x="463826" y="2800133"/>
            <a:ext cx="112643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 Se producen cuando se usan números que tienen un límite de cifras significativas para representar números exactos.</a:t>
            </a:r>
            <a:endParaRPr lang="es-MX" sz="4400" dirty="0"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96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AD17CDA-94D8-466E-AF01-6459AEE2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5</a:t>
            </a:fld>
            <a:endParaRPr lang="es-MX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0B03D4BA-509A-4222-BD77-7E6934C26A93}"/>
                  </a:ext>
                </a:extLst>
              </p:cNvPr>
              <p:cNvSpPr txBox="1"/>
              <p:nvPr/>
            </p:nvSpPr>
            <p:spPr>
              <a:xfrm>
                <a:off x="749824" y="903611"/>
                <a:ext cx="1069235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𝑉𝑎𝑙𝑜𝑟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𝑣𝑒𝑟𝑑𝑎𝑑𝑒𝑟𝑜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𝑣𝑎𝑙𝑜𝑟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𝑎𝑝𝑟𝑜𝑥𝑖𝑚𝑎𝑑𝑜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MX" sz="4000" b="0" i="1" smtClean="0">
                          <a:latin typeface="Cambria Math" panose="02040503050406030204" pitchFamily="18" charset="0"/>
                        </a:rPr>
                        <m:t>𝑒𝑟𝑟𝑜𝑟</m:t>
                      </m:r>
                    </m:oMath>
                  </m:oMathPara>
                </a14:m>
                <a:endParaRPr lang="es-MX" sz="4000" dirty="0"/>
              </a:p>
            </p:txBody>
          </p:sp>
        </mc:Choice>
        <mc:Fallback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0B03D4BA-509A-4222-BD77-7E6934C26A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24" y="903611"/>
                <a:ext cx="10692351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5CC75F3-5CD6-4120-83A2-022AF18EE57A}"/>
                  </a:ext>
                </a:extLst>
              </p:cNvPr>
              <p:cNvSpPr txBox="1"/>
              <p:nvPr/>
            </p:nvSpPr>
            <p:spPr>
              <a:xfrm>
                <a:off x="749824" y="2433398"/>
                <a:ext cx="10918758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4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4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s-MX" sz="4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s-MX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MX" sz="4400" b="0" i="1" smtClean="0">
                          <a:latin typeface="Cambria Math" panose="02040503050406030204" pitchFamily="18" charset="0"/>
                        </a:rPr>
                        <m:t>𝑉𝑎𝑙𝑜𝑟</m:t>
                      </m:r>
                      <m:r>
                        <a:rPr lang="es-MX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4400" b="0" i="1" smtClean="0">
                          <a:latin typeface="Cambria Math" panose="02040503050406030204" pitchFamily="18" charset="0"/>
                        </a:rPr>
                        <m:t>𝑣𝑒𝑟𝑑𝑎𝑑𝑒𝑟𝑜</m:t>
                      </m:r>
                      <m:r>
                        <a:rPr lang="es-MX" sz="4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MX" sz="4400" b="0" i="1" smtClean="0">
                          <a:latin typeface="Cambria Math" panose="02040503050406030204" pitchFamily="18" charset="0"/>
                        </a:rPr>
                        <m:t>𝑣𝑎𝑙𝑜𝑟</m:t>
                      </m:r>
                      <m:r>
                        <a:rPr lang="es-MX" sz="4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MX" sz="4400" b="0" i="1" smtClean="0">
                          <a:latin typeface="Cambria Math" panose="02040503050406030204" pitchFamily="18" charset="0"/>
                        </a:rPr>
                        <m:t>𝑎𝑝𝑟𝑜𝑥𝑖𝑚𝑎𝑑𝑜</m:t>
                      </m:r>
                    </m:oMath>
                  </m:oMathPara>
                </a14:m>
                <a:endParaRPr lang="es-MX" sz="4400" dirty="0"/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25CC75F3-5CD6-4120-83A2-022AF18EE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24" y="2433398"/>
                <a:ext cx="10918758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F0BCF4C-618D-4973-9AC6-399AC9E4A5F7}"/>
                  </a:ext>
                </a:extLst>
              </p:cNvPr>
              <p:cNvSpPr txBox="1"/>
              <p:nvPr/>
            </p:nvSpPr>
            <p:spPr>
              <a:xfrm>
                <a:off x="636620" y="4024740"/>
                <a:ext cx="10820911" cy="7979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s-MX" sz="3600" b="0" i="1" smtClean="0">
                        <a:latin typeface="Cambria Math" panose="02040503050406030204" pitchFamily="18" charset="0"/>
                      </a:rPr>
                      <m:t>𝐸𝑟𝑟𝑜𝑟</m:t>
                    </m:r>
                    <m:r>
                      <a:rPr lang="es-MX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sz="3600" b="0" i="1" smtClean="0">
                        <a:latin typeface="Cambria Math" panose="02040503050406030204" pitchFamily="18" charset="0"/>
                      </a:rPr>
                      <m:t>𝑟𝑒𝑙𝑎𝑡𝑖𝑣𝑜</m:t>
                    </m:r>
                    <m:r>
                      <a:rPr lang="es-MX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sz="3600" b="0" i="1" smtClean="0">
                        <a:latin typeface="Cambria Math" panose="02040503050406030204" pitchFamily="18" charset="0"/>
                      </a:rPr>
                      <m:t>𝑓𝑟𝑎𝑐𝑐𝑖𝑜𝑛𝑙</m:t>
                    </m:r>
                    <m:r>
                      <a:rPr lang="es-MX" sz="3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sz="3600" b="0" i="1" smtClean="0">
                        <a:latin typeface="Cambria Math" panose="02040503050406030204" pitchFamily="18" charset="0"/>
                      </a:rPr>
                      <m:t>𝑣𝑒𝑟𝑑𝑎𝑑𝑒𝑟𝑜</m:t>
                    </m:r>
                    <m:r>
                      <a:rPr lang="es-MX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3600" b="0" i="1" smtClean="0">
                            <a:latin typeface="Cambria Math" panose="02040503050406030204" pitchFamily="18" charset="0"/>
                          </a:rPr>
                          <m:t>𝑒𝑟𝑟𝑜𝑟</m:t>
                        </m:r>
                        <m:r>
                          <a:rPr lang="es-MX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3600" b="0" i="1" smtClean="0">
                            <a:latin typeface="Cambria Math" panose="02040503050406030204" pitchFamily="18" charset="0"/>
                          </a:rPr>
                          <m:t>𝑣𝑒𝑟𝑑𝑎𝑑𝑒𝑟𝑜</m:t>
                        </m:r>
                      </m:num>
                      <m:den>
                        <m:r>
                          <a:rPr lang="es-MX" sz="3600" b="0" i="1" smtClean="0">
                            <a:latin typeface="Cambria Math" panose="02040503050406030204" pitchFamily="18" charset="0"/>
                          </a:rPr>
                          <m:t>𝑣𝑎𝑙𝑜𝑟</m:t>
                        </m:r>
                        <m:r>
                          <a:rPr lang="es-MX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3600" b="0" i="1" smtClean="0">
                            <a:latin typeface="Cambria Math" panose="02040503050406030204" pitchFamily="18" charset="0"/>
                          </a:rPr>
                          <m:t>𝑣𝑒𝑟𝑑𝑎𝑑𝑒𝑟𝑜</m:t>
                        </m:r>
                      </m:den>
                    </m:f>
                  </m:oMath>
                </a14:m>
                <a:r>
                  <a:rPr lang="es-MX" sz="3600" dirty="0"/>
                  <a:t> </a:t>
                </a:r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DF0BCF4C-618D-4973-9AC6-399AC9E4A5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20" y="4024740"/>
                <a:ext cx="10820911" cy="7979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uadroTexto 11">
            <a:extLst>
              <a:ext uri="{FF2B5EF4-FFF2-40B4-BE49-F238E27FC236}">
                <a16:creationId xmlns:a16="http://schemas.microsoft.com/office/drawing/2014/main" id="{B6C79DDC-B197-4D87-A2C2-0C26DEB7AB1B}"/>
              </a:ext>
            </a:extLst>
          </p:cNvPr>
          <p:cNvSpPr txBox="1"/>
          <p:nvPr/>
        </p:nvSpPr>
        <p:spPr>
          <a:xfrm>
            <a:off x="9319864" y="1548310"/>
            <a:ext cx="2122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Tempus Sans ITC" panose="04020404030D07020202" pitchFamily="82" charset="0"/>
              </a:rPr>
              <a:t>…………(1)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18465CB-EA3D-4AF1-8410-E4E542172BDC}"/>
              </a:ext>
            </a:extLst>
          </p:cNvPr>
          <p:cNvSpPr txBox="1"/>
          <p:nvPr/>
        </p:nvSpPr>
        <p:spPr>
          <a:xfrm>
            <a:off x="9319863" y="3119765"/>
            <a:ext cx="2122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Tempus Sans ITC" panose="04020404030D07020202" pitchFamily="82" charset="0"/>
              </a:rPr>
              <a:t>…………(2)</a:t>
            </a:r>
          </a:p>
        </p:txBody>
      </p:sp>
    </p:spTree>
    <p:extLst>
      <p:ext uri="{BB962C8B-B14F-4D97-AF65-F5344CB8AC3E}">
        <p14:creationId xmlns:p14="http://schemas.microsoft.com/office/powerpoint/2010/main" val="1684716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C482C4B4-84C4-45AB-833A-1AC721F2D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6</a:t>
            </a:fld>
            <a:endParaRPr lang="es-MX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0FBF2713-C181-4B19-8B90-BBE261CDD0B7}"/>
                  </a:ext>
                </a:extLst>
              </p:cNvPr>
              <p:cNvSpPr txBox="1"/>
              <p:nvPr/>
            </p:nvSpPr>
            <p:spPr>
              <a:xfrm>
                <a:off x="1326339" y="2897091"/>
                <a:ext cx="7477560" cy="1196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sz="5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5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s-MX" sz="5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s-MX" sz="5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5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5400" b="0" i="1" smtClean="0">
                            <a:latin typeface="Cambria Math" panose="02040503050406030204" pitchFamily="18" charset="0"/>
                          </a:rPr>
                          <m:t>𝑒𝑟𝑟𝑜𝑟</m:t>
                        </m:r>
                        <m:r>
                          <a:rPr lang="es-MX" sz="5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5400" b="0" i="1" smtClean="0">
                            <a:latin typeface="Cambria Math" panose="02040503050406030204" pitchFamily="18" charset="0"/>
                          </a:rPr>
                          <m:t>𝑣𝑒𝑟𝑑𝑎𝑑𝑒𝑟𝑜</m:t>
                        </m:r>
                      </m:num>
                      <m:den>
                        <m:r>
                          <a:rPr lang="es-MX" sz="5400" b="0" i="1" smtClean="0">
                            <a:latin typeface="Cambria Math" panose="02040503050406030204" pitchFamily="18" charset="0"/>
                          </a:rPr>
                          <m:t>𝑣𝑎𝑙𝑜𝑟</m:t>
                        </m:r>
                        <m:r>
                          <a:rPr lang="es-MX" sz="5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5400" b="0" i="1" smtClean="0">
                            <a:latin typeface="Cambria Math" panose="02040503050406030204" pitchFamily="18" charset="0"/>
                          </a:rPr>
                          <m:t>𝑣𝑒𝑟𝑑𝑎𝑑𝑒𝑟𝑜</m:t>
                        </m:r>
                      </m:den>
                    </m:f>
                  </m:oMath>
                </a14:m>
                <a:r>
                  <a:rPr lang="es-MX" sz="5400" dirty="0"/>
                  <a:t> 100% </a:t>
                </a: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0FBF2713-C181-4B19-8B90-BBE261CDD0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6339" y="2897091"/>
                <a:ext cx="7477560" cy="1196931"/>
              </a:xfrm>
              <a:prstGeom prst="rect">
                <a:avLst/>
              </a:prstGeom>
              <a:blipFill>
                <a:blip r:embed="rId2"/>
                <a:stretch>
                  <a:fillRect t="-1523" r="-4649" b="-1979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uadroTexto 8">
            <a:extLst>
              <a:ext uri="{FF2B5EF4-FFF2-40B4-BE49-F238E27FC236}">
                <a16:creationId xmlns:a16="http://schemas.microsoft.com/office/drawing/2014/main" id="{0602B299-7350-4AF7-9D29-AB5B8667388B}"/>
              </a:ext>
            </a:extLst>
          </p:cNvPr>
          <p:cNvSpPr txBox="1"/>
          <p:nvPr/>
        </p:nvSpPr>
        <p:spPr>
          <a:xfrm>
            <a:off x="9308574" y="3429000"/>
            <a:ext cx="2122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Tempus Sans ITC" panose="04020404030D07020202" pitchFamily="82" charset="0"/>
              </a:rPr>
              <a:t>…………(3)</a:t>
            </a:r>
          </a:p>
        </p:txBody>
      </p:sp>
    </p:spTree>
    <p:extLst>
      <p:ext uri="{BB962C8B-B14F-4D97-AF65-F5344CB8AC3E}">
        <p14:creationId xmlns:p14="http://schemas.microsoft.com/office/powerpoint/2010/main" val="1607297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1FBA6E-E5DB-488B-90D6-BCD4CE19A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7</a:t>
            </a:fld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877E22B-5C69-4CA4-B8C4-E8F9100003A1}"/>
              </a:ext>
            </a:extLst>
          </p:cNvPr>
          <p:cNvSpPr txBox="1"/>
          <p:nvPr/>
        </p:nvSpPr>
        <p:spPr>
          <a:xfrm>
            <a:off x="271915" y="745556"/>
            <a:ext cx="112643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 En los métodos numéricos, el valor verdadero sólo se conocerá cuando se tengan funciones que se resuelvan analíticamente.</a:t>
            </a:r>
            <a:endParaRPr lang="es-MX" sz="4400" dirty="0">
              <a:latin typeface="Tempus Sans ITC" panose="04020404030D07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F3ABEC2-EA70-4B04-895E-E1A2196DE290}"/>
                  </a:ext>
                </a:extLst>
              </p:cNvPr>
              <p:cNvSpPr txBox="1"/>
              <p:nvPr/>
            </p:nvSpPr>
            <p:spPr>
              <a:xfrm>
                <a:off x="2311670" y="3966938"/>
                <a:ext cx="6858159" cy="10638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sz="4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s-MX" sz="4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s-MX" sz="4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4800" b="0" i="1" smtClean="0">
                            <a:latin typeface="Cambria Math" panose="02040503050406030204" pitchFamily="18" charset="0"/>
                          </a:rPr>
                          <m:t>𝑒𝑟𝑟𝑜𝑟</m:t>
                        </m:r>
                        <m:r>
                          <a:rPr lang="es-MX" sz="4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4800" b="0" i="1" smtClean="0">
                            <a:latin typeface="Cambria Math" panose="02040503050406030204" pitchFamily="18" charset="0"/>
                          </a:rPr>
                          <m:t>𝑣𝑒𝑟𝑑𝑎𝑑𝑒𝑟𝑜</m:t>
                        </m:r>
                      </m:num>
                      <m:den>
                        <m:r>
                          <a:rPr lang="es-MX" sz="4800" b="0" i="1" smtClean="0">
                            <a:latin typeface="Cambria Math" panose="02040503050406030204" pitchFamily="18" charset="0"/>
                          </a:rPr>
                          <m:t>𝑣𝑎𝑙𝑜𝑟</m:t>
                        </m:r>
                        <m:r>
                          <a:rPr lang="es-MX" sz="4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4800" b="0" i="1" smtClean="0">
                            <a:latin typeface="Cambria Math" panose="02040503050406030204" pitchFamily="18" charset="0"/>
                          </a:rPr>
                          <m:t>𝑣𝑒𝑟𝑑𝑎𝑑𝑒𝑟𝑜</m:t>
                        </m:r>
                      </m:den>
                    </m:f>
                  </m:oMath>
                </a14:m>
                <a:r>
                  <a:rPr lang="es-MX" sz="4800" dirty="0"/>
                  <a:t> 100% </a:t>
                </a:r>
              </a:p>
            </p:txBody>
          </p:sp>
        </mc:Choice>
        <mc:Fallback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EF3ABEC2-EA70-4B04-895E-E1A2196DE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1670" y="3966938"/>
                <a:ext cx="6858159" cy="1063817"/>
              </a:xfrm>
              <a:prstGeom prst="rect">
                <a:avLst/>
              </a:prstGeom>
              <a:blipFill>
                <a:blip r:embed="rId2"/>
                <a:stretch>
                  <a:fillRect t="-1149" r="-2489" b="-2011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>
            <a:extLst>
              <a:ext uri="{FF2B5EF4-FFF2-40B4-BE49-F238E27FC236}">
                <a16:creationId xmlns:a16="http://schemas.microsoft.com/office/drawing/2014/main" id="{9A7E50D6-CE31-4BE2-B75C-D6D3EF2EDA2D}"/>
              </a:ext>
            </a:extLst>
          </p:cNvPr>
          <p:cNvSpPr txBox="1"/>
          <p:nvPr/>
        </p:nvSpPr>
        <p:spPr>
          <a:xfrm>
            <a:off x="940576" y="5589224"/>
            <a:ext cx="10271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latin typeface="Tempus Sans ITC" panose="04020404030D07020202" pitchFamily="82" charset="0"/>
              </a:rPr>
              <a:t>a significa que el error está normalizado a un valor aproximado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DBC5F38-5A8C-4A02-A8B1-66B68A41969E}"/>
              </a:ext>
            </a:extLst>
          </p:cNvPr>
          <p:cNvSpPr txBox="1"/>
          <p:nvPr/>
        </p:nvSpPr>
        <p:spPr>
          <a:xfrm>
            <a:off x="9090172" y="4218224"/>
            <a:ext cx="2122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Tempus Sans ITC" panose="04020404030D07020202" pitchFamily="82" charset="0"/>
              </a:rPr>
              <a:t>…………(4)</a:t>
            </a:r>
          </a:p>
        </p:txBody>
      </p:sp>
    </p:spTree>
    <p:extLst>
      <p:ext uri="{BB962C8B-B14F-4D97-AF65-F5344CB8AC3E}">
        <p14:creationId xmlns:p14="http://schemas.microsoft.com/office/powerpoint/2010/main" val="309231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FBA1A91-DE67-4C65-A17B-CC30AC3F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8</a:t>
            </a:fld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E98246F-FEB0-45B3-8BED-C55C461BBEB8}"/>
              </a:ext>
            </a:extLst>
          </p:cNvPr>
          <p:cNvSpPr txBox="1"/>
          <p:nvPr/>
        </p:nvSpPr>
        <p:spPr>
          <a:xfrm>
            <a:off x="174797" y="452042"/>
            <a:ext cx="112643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 Para determinar estimaciones del error en ausencia del conocimiento de los valores verdaderos</a:t>
            </a:r>
            <a:endParaRPr lang="es-MX" sz="4400" dirty="0">
              <a:latin typeface="Tempus Sans ITC" panose="04020404030D070202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73EEFA7A-58C2-464B-B91E-3EDC9BDA49BD}"/>
                  </a:ext>
                </a:extLst>
              </p:cNvPr>
              <p:cNvSpPr txBox="1"/>
              <p:nvPr/>
            </p:nvSpPr>
            <p:spPr>
              <a:xfrm>
                <a:off x="459344" y="3410226"/>
                <a:ext cx="10979801" cy="968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sz="4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s-MX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s-MX" sz="4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MX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𝑎𝑝𝑟𝑜𝑥𝑖𝑚𝑎𝑐𝑖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𝑎𝑐𝑡𝑢𝑎𝑙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𝑎𝑝𝑟𝑜𝑥𝑖𝑚𝑎𝑐𝑖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𝑎𝑛𝑡𝑒𝑟𝑖𝑜𝑟</m:t>
                        </m:r>
                      </m:num>
                      <m:den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𝑎𝑝𝑟𝑜𝑥𝑖𝑚𝑎𝑐𝑖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ó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MX" sz="4000" b="0" i="1" smtClean="0">
                            <a:latin typeface="Cambria Math" panose="02040503050406030204" pitchFamily="18" charset="0"/>
                          </a:rPr>
                          <m:t>𝑎𝑐𝑡𝑢𝑎𝑙</m:t>
                        </m:r>
                      </m:den>
                    </m:f>
                  </m:oMath>
                </a14:m>
                <a:r>
                  <a:rPr lang="es-MX" sz="4000" dirty="0"/>
                  <a:t> 100% </a:t>
                </a:r>
              </a:p>
            </p:txBody>
          </p:sp>
        </mc:Choice>
        <mc:Fallback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73EEFA7A-58C2-464B-B91E-3EDC9BDA4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44" y="3410226"/>
                <a:ext cx="10979801" cy="968342"/>
              </a:xfrm>
              <a:prstGeom prst="rect">
                <a:avLst/>
              </a:prstGeom>
              <a:blipFill>
                <a:blip r:embed="rId2"/>
                <a:stretch>
                  <a:fillRect r="-1831" b="-1132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>
            <a:extLst>
              <a:ext uri="{FF2B5EF4-FFF2-40B4-BE49-F238E27FC236}">
                <a16:creationId xmlns:a16="http://schemas.microsoft.com/office/drawing/2014/main" id="{1D32887C-BEEE-484B-8EE0-E029E899B5C9}"/>
              </a:ext>
            </a:extLst>
          </p:cNvPr>
          <p:cNvSpPr txBox="1"/>
          <p:nvPr/>
        </p:nvSpPr>
        <p:spPr>
          <a:xfrm>
            <a:off x="940576" y="5589224"/>
            <a:ext cx="10271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i="1" dirty="0">
                <a:latin typeface="Tempus Sans ITC" panose="04020404030D07020202" pitchFamily="82" charset="0"/>
              </a:rPr>
              <a:t>Esta ecuación calcula el error relativo porcentual</a:t>
            </a:r>
            <a:endParaRPr lang="es-MX" sz="2800" dirty="0">
              <a:latin typeface="Tempus Sans ITC" panose="04020404030D07020202" pitchFamily="82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56491EA-3FDE-4363-B3AF-810A833D88E1}"/>
              </a:ext>
            </a:extLst>
          </p:cNvPr>
          <p:cNvSpPr txBox="1"/>
          <p:nvPr/>
        </p:nvSpPr>
        <p:spPr>
          <a:xfrm>
            <a:off x="9587767" y="4677974"/>
            <a:ext cx="21223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Tempus Sans ITC" panose="04020404030D07020202" pitchFamily="82" charset="0"/>
              </a:rPr>
              <a:t>…………(5)</a:t>
            </a:r>
          </a:p>
        </p:txBody>
      </p:sp>
    </p:spTree>
    <p:extLst>
      <p:ext uri="{BB962C8B-B14F-4D97-AF65-F5344CB8AC3E}">
        <p14:creationId xmlns:p14="http://schemas.microsoft.com/office/powerpoint/2010/main" val="112257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EEB4A4D7-A4CF-4ECA-A13B-BB71AF7D9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9</a:t>
            </a:fld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60E0335-7022-4D60-BEC4-6E93E84221CA}"/>
              </a:ext>
            </a:extLst>
          </p:cNvPr>
          <p:cNvSpPr txBox="1"/>
          <p:nvPr/>
        </p:nvSpPr>
        <p:spPr>
          <a:xfrm>
            <a:off x="174797" y="452042"/>
            <a:ext cx="112643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§"/>
            </a:pPr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 Puente de longitud de 9999 cm y un remache 9 cm. Si los valores verdaderos son 10000 y 10 cm, respectivamente, calcula a)el error verdadero y b) el relativo porcentual verdadero</a:t>
            </a:r>
            <a:endParaRPr lang="es-MX" sz="4400" dirty="0">
              <a:latin typeface="Tempus Sans ITC" panose="04020404030D07020202" pitchFamily="82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C0EDF79A-4346-4D46-9731-A50ECC97217D}"/>
                  </a:ext>
                </a:extLst>
              </p14:cNvPr>
              <p14:cNvContentPartPr/>
              <p14:nvPr/>
            </p14:nvContentPartPr>
            <p14:xfrm>
              <a:off x="779040" y="4173840"/>
              <a:ext cx="1896840" cy="813240"/>
            </p14:xfrm>
          </p:contentPart>
        </mc:Choice>
        <mc:Fallback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C0EDF79A-4346-4D46-9731-A50ECC97217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9680" y="4164480"/>
                <a:ext cx="1915560" cy="83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E83367A2-3BC0-4D9B-8791-B8341AEDBF96}"/>
                  </a:ext>
                </a:extLst>
              </p14:cNvPr>
              <p14:cNvContentPartPr/>
              <p14:nvPr/>
            </p14:nvContentPartPr>
            <p14:xfrm>
              <a:off x="1752480" y="4029840"/>
              <a:ext cx="7866000" cy="1812240"/>
            </p14:xfrm>
          </p:contentPart>
        </mc:Choice>
        <mc:Fallback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E83367A2-3BC0-4D9B-8791-B8341AEDBF9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43120" y="4020480"/>
                <a:ext cx="7884720" cy="183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38D884F3-682E-4BB1-8B08-89D1F7C31FD6}"/>
                  </a:ext>
                </a:extLst>
              </p14:cNvPr>
              <p14:cNvContentPartPr/>
              <p14:nvPr/>
            </p14:nvContentPartPr>
            <p14:xfrm>
              <a:off x="6053760" y="4021560"/>
              <a:ext cx="3302280" cy="1490400"/>
            </p14:xfrm>
          </p:contentPart>
        </mc:Choice>
        <mc:Fallback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38D884F3-682E-4BB1-8B08-89D1F7C31FD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044400" y="4012200"/>
                <a:ext cx="3321000" cy="150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095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4883</TotalTime>
  <Words>216</Words>
  <Application>Microsoft Office PowerPoint</Application>
  <PresentationFormat>Panorámica</PresentationFormat>
  <Paragraphs>37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Comic Sans MS</vt:lpstr>
      <vt:lpstr>Tempus Sans ITC</vt:lpstr>
      <vt:lpstr>Wingdings</vt:lpstr>
      <vt:lpstr>Retrospección</vt:lpstr>
      <vt:lpstr>1.2 Tipos de error</vt:lpstr>
      <vt:lpstr>Definición de Error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ÉTICA</dc:title>
  <dc:creator>Adolfo hernandez valdes</dc:creator>
  <cp:lastModifiedBy>Adolfo hernandez valdes</cp:lastModifiedBy>
  <cp:revision>28</cp:revision>
  <dcterms:created xsi:type="dcterms:W3CDTF">2019-08-20T02:48:40Z</dcterms:created>
  <dcterms:modified xsi:type="dcterms:W3CDTF">2020-09-24T13:07:18Z</dcterms:modified>
</cp:coreProperties>
</file>