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20:00.865"/>
    </inkml:context>
    <inkml:brush xml:id="br0">
      <inkml:brushProperty name="width" value="0.05292" units="cm"/>
      <inkml:brushProperty name="height" value="0.05292" units="cm"/>
      <inkml:brushProperty name="color" value="#FFFFFF"/>
    </inkml:brush>
  </inkml:definitions>
  <inkml:trace contextRef="#ctx0" brushRef="#br0">2140 12323 0,'0'-23'16,"0"-1"124,24 24-140,-24-23 16,23-1-16,1 1 15,23-24 1,-24 23-16,1 24 16,23-47-16,-24 24 15,1-1-15,23 1 16,-24-1-16,24 1 16,-23-1-16,0 1 15,-1 23 1,1 0-16,-1-24 15,1 24-15,23 0 16,-24 0 0,1 0-1,-1 0-15,1 0 16,-24 24-16,47-1 16,-24 1-16,1-1 15,-1 1-15,1-1 16,23 24-1,-24-23-15,24-1 0,-23 24 16,-1-23-16,24 46 16,-23-46-16,23-1 15,-23 24-15,23-23 16,-24 23 0,1-24-16,-1 1 0,24 23 15,-23-23-15,-1 23 16,1-47-16,-1 47 15,24-24-15,-23 1 16,23 23-16,-24-24 16,24 24-16,0-23 15,-23-1 1,-1 1-16,25-1 0,-25 1 16,24-24-1,-23 0-15,-24 23 16,23-46 93,1-1-109</inkml:trace>
  <inkml:trace contextRef="#ctx0" brushRef="#br0" timeOffset="857.29">3904 11947 0,'-47'24'16,"0"23"-1,-24 0-15,-46 23 16,-24 24 0,0 71-16,0-71 0,-1 24 15,1-1-15,-23 1 16,70-24-16,0-71 16,70 48-16,-23-48 15,47 24-15,-24-23 16,1 0-16,23-1 15,0 1-15,0-1 16,-24 1-16,1-1 16,23 1-16,0-1 15,0 1 1</inkml:trace>
  <inkml:trace contextRef="#ctx0" brushRef="#br0" timeOffset="27780.78">4516 12747 0,'0'23'297,"0"1"-282,0-1 1,0 1 0,0-1-1,0 1 1,0-1 0,0 1-1,0-1 1,0 1-1,0-1-15,-24 1 16,24-1-16,0 1 16,0-1-1,0 1 1,0 0 0,0-1-1,0 1 16,0-1 1,0 1-17,0-1 1,0 1 0,0-1 15,0 1-31,0-1 15,0 1 17,0-1-17,0 1-15,0-1 16,0 1 15,0-1-15,0 1-1,0-1 1,0 1 15,24-48 172,23 1-203</inkml:trace>
  <inkml:trace contextRef="#ctx0" brushRef="#br0" timeOffset="28980.81">5174 12394 0,'47'23'203,"-23"-23"-203,-1 0 16,1 0-16,-1 0 15,1 0 1,-1 0 0,1 0-1,-1 0 1,1 0 0,-1 0 46,1 0-31,-1 0-31</inkml:trace>
  <inkml:trace contextRef="#ctx0" brushRef="#br0" timeOffset="30336.85">5221 12794 0,'24'0'141,"-1"0"-126,1 0 1,-1 0-16,1 0 16,-1 0-16,1 0 15,-1 0-15,1 0 16,-1 0 0,1 0 62,-1 0-47,1 0 16,-24-24-32,23 24-15</inkml:trace>
  <inkml:trace contextRef="#ctx0" brushRef="#br0" timeOffset="37721">6444 11712 0,'-23'0'125,"23"23"-109,0 1-16,-47 23 16,47-24-16,-24 1 15,0 23-15,24-23 16,-47-1-16,47 1 15,0-1-15,-47 24 16,47-23-16,-23-1 16,23 24-16,-24-23 15,1-1-15,23 24 16,-24-23-16,1-1 16,23 24-16,0-23 15,-24 23-15,1-24 16,23 1-16,0 23 15,0-23-15,0-1 16,0 1-16,0 23 16,0-24-1,0 1-15,0-1 16,0 1 0,0-1-1,0 24 1,-24-47-16,24 24 15,-23-1 1,23 1-16,0-1 31,0 24-15,0-23 0,0-1 15,0 1 16,0-1-32,0 1 17</inkml:trace>
  <inkml:trace contextRef="#ctx0" brushRef="#br0" timeOffset="39287.43">6914 11971 0,'0'-24'110,"24"1"-95,-1-1-15,25 1 16,-25-1-16,1 0 15,23 1-15,-24-1 16,1 24 47,-1 0-48,1 24-15,-1-24 16,1 0-16,-1 0 15,-23 23 17,0 1-17,0 0-15,-23-1 16,23 1-16,-24-1 16,24 1-16,-23-1 15,-1 1-15,1-1 16,-1 1-1,24-1-15,-23 1 0,-1-1 16,1 1-16,-1-1 16,-23 24-16,23-23 15,1-1-15,-1 24 16,1-23-16,-1 23 16,1-24-1,-1 1 1,1-24-1,23 47-15,-24-47 16,24 24-16,-23 23 16,-1-47-1,24 23-15,-23 1 16,23-1-16,-24 1 16,1-24-16,23 47 15,0-24 1,0 1-16,0-1 15,0 1 1,23-24 0,1 0-1,-1 0 1,1 0 0,-1 0-1,1 0 1,-1 0-16,1 0 15,-1-24 1,24 1-16,-23 23 31,-24-24-15,47 24 0,-23-23-1,-1-1 1,1 24-1,-1 0 17,1-23-17,-1 23 1,1 0 0,-1 0-1,-23-24-15,24 24 16,23-23-1,-24 23 1</inkml:trace>
  <inkml:trace contextRef="#ctx0" brushRef="#br0" timeOffset="42688.45">2658 14840 0,'23'0'110,"1"0"-110,-1 0 31,1 0-15,-1 0-16,1-24 15,-1 1-15,1 23 16,23-24-16,0 1 15,0 23 1,-24 0-16,24 0 16,-23 0-16,23 0 15,-24 0-15,1-24 16,0 24-16,-1 0 16,1 0-1,-1 0-15,1 0 16,-24 24-1,23-24-15,1 47 16,-1-47-16,-23 47 16,47-24-16,-47 1 15,24 23-15,-24-24 16,47 1-16,-47 23 16,23-47-16,1 47 15,-24-23-15,47-1 16,-47 24-16,47-23 15,-24 23-15,24-24 16,-23 1-16,-1 23 16,1 0-1,23-24-15,-23 24 0,-1-23 16,24 23-16,-23-24 16,23 24-16,-24-47 15,1 47-15,-1-47 16,1 0-16,-24 24 15,23-24-15,1 24 16,-1-24 0,1 0 77</inkml:trace>
  <inkml:trace contextRef="#ctx0" brushRef="#br0" timeOffset="44520.54">3975 14699 0,'0'47'141,"-47"47"-125,23-24-16,-23 24 0,24-46 15,-25-25 1,25 24-16,-1-23 16,24-1-16,0 1 0,-23-24 15,-1 23 1,24 24-1,-23-23-15,23-1 16,-24 24-16,1-23 16,-1 23-1,24-24-15,-23 1 0,-1 23 16,24-24 0,-23-23-16,23 24 15,-24-1 16,24 1-31,-23-1 16,-1 1-16,1 0 16,23 23-16,-24-24 15,1 24-15,23-23 16,-24-1 0,24 1-1,0-1-15,-23 1 16,23-1-1,-24-23 1,1 24-16,23-1 16,-24 1-1,24-1-15,0 1 16,-23-1 0,23 1-1</inkml:trace>
  <inkml:trace contextRef="#ctx0" brushRef="#br0" timeOffset="72704.64">4445 15663 0,'24'-24'219,"-1"24"-203,-23-23-1,24 23 1,-1-24-16,1 24 0,-1 0 16,1 0 15,-1 0 0,1 0-15,-1 0 15,1 0 16,-24 24 62,0-1-77,0 1-17,0 0 1,0-1-1,0 1 1,0-1-16,0 1 31,0-1 16,-24 1-31,24-1 15,0 1 0,-23-1-15,23 1 0,0-1-16,-24 24 15,24-23 1,0-1-1,0 1-15,0-1 32,0 1-32,0-1 15,0 1-15,0-1 16,0 1 0,0-1-1,0 1 1,0-1 15,24-23 0,-1 0-15,-23 24-16,24-24 16,-1 0-1,1 0 1,-1 0-1,1 0-15,-1-24 16,1 24 0,-1-23-16,1 23 15,-24-24 1,23 24 0,-23-23-1,24 23-15,-1-24 16,1-23 15,-24 24-15,0-1-1,23 1-15,-23-1 16,24-23 0,-24 24-16,0-1 15,0 1-15,0-1 16,0 1-16,0-1 0,0 1 15,23-1 1,-23 1-16,0-1 16,0 1-1,0-1 1,0 1 0,0-1-16,0 0 15,0 1 1,0-1 15,0 1-15,0-1-1,0 48 126,0-1-125,-23 1-16,-1 23 15,24-23-15,0-1 16,0 1-16,-23-1 15,23 1 1,0-1-16,0 1 16,0-1-16,0 1 15,0 23 1,0-24-16,0 24 16,0-23-1,0 23 1,0-24-1,0 1 1,0-1-16,0 1 16,0-1-1,23-23-15,-23 24 16,0-1 0,0 1-16,24-24 15,-24 47-15,0-23 16,23-24 31,-23 23-32,0 1 17,24-1-17,-24 1 16,24-1 1</inkml:trace>
  <inkml:trace contextRef="#ctx0" brushRef="#br0" timeOffset="73867.31">5409 15146 0,'24'0'125,"-1"23"-109,1-23 0,-1 0 15,-23 24-31,24-24 15,-1 0 1,1 0 0,-1 0-1,-23 23-15,24-23 16,-1 0 0,1 0 15,-1 0 0,1 0 32</inkml:trace>
  <inkml:trace contextRef="#ctx0" brushRef="#br0" timeOffset="75150.7">5456 15545 0,'24'0'125,"-24"24"-94,23-24-15,1 0 15,-1 0-31,1 0 16,-1 23-1,1-23 1,-1 0 0,1 0 46,-1 0-46,1 0 15,0 0-15,-1 0-1,1 0 16,-1 0 16</inkml:trace>
  <inkml:trace contextRef="#ctx0" brushRef="#br0" timeOffset="86215.72">6279 14840 0,'0'23'156,"0"1"-156,0-1 16,0 24-16,0-23 16,0-1-16,0 25 15,0-25-15,0 1 16,0-1-16,0 24 15,0-23 1,0-1-16,0 1 0,0-1 16,0 1-16,0-1 15,0 1 1,0-1-16,0 1 16,0-1-1,0 1 32,0 23-31,0-24-1,0 24-15,24 0 16,-24-23 0,23-1-1,-23 1 16,0 0-31,0-1 16,0 1 15,0-1-31,0 1 0,0-1 32,24-23-32,-24 47 15,0-23 1,24-24-16,-24 23 15,0 1 17,0-1-17</inkml:trace>
  <inkml:trace contextRef="#ctx0" brushRef="#br0" timeOffset="88382.87">7220 14840 0,'0'-24'31,"0"1"0,0 46 188,-23 1-203,-24 23-16,23 0 15,-23-24-15,24 48 16,-24-47-16,23 23 15,0-24-15,24 1 16,-23-1-16,23 1 16,-24-1-16,24 24 15,0-23-15,-23-1 16,23 24-16,0-23 16,0-1-16,0 24 15,0-23-15,23-1 16,1 1-16,-24-1 15,0 1-15,0-1 16,23-23 0,1 24-1,23-1 1,-23-23 0,-1 0-16,1 0 15,-1 0 1,1 0-16,-1 0 15,1 0 1,23 0-16,-24 0 16,24 0-1,-23 0-15,-1-47 16,1 47-16,-1-23 16,24-24-16,-23 23 15,-1-23-15,1 24 16,-1 23-1,-23-24-15,24 1 16,-24-1 0,0 1-1,0-1 1,0 1 15,-24 23 32,1 0-63,-1 0 15,1 0 1,-1 0 0,1 0-1,-1 0 16,1 0-31,-1 0 0,1 0 16,-1 0 0,1 23-16,-1-23 15,1 24-15,-1-1 16,1-23 0,23 24-1,-24-24 1,1 23 15,-1-23-31,1 24 16,23-1-16,-24-23 15,1 24-15,23-1 16,-24-23 0,24 47-16,-23-47 15,23 24-15,0-1 16,-24-23-1,0 0 1,24 24-16,0-1 47,-23 1-31,23 0-1,0-1 32</inkml:trace>
  <inkml:trace contextRef="#ctx0" brushRef="#br0" timeOffset="-203506.78">13006 13476 0,'0'-24'156,"23"24"-156,1-47 16,-1 47 0,1-47-16,-1 47 0,1 0 15,-1 0 1,1 0-1,-1 24-15,24-24 16,-23 47-16,-1-47 16,25 47-16,-25-24 15,1 1-15,-1-1 16,1 1-16,-1-1 16,1 1-16,-1-1 15,1 1 1,-1-1-16,1 24 15,23-23-15,-47 23 0,23-47 16,-23 24-16,24 23 16,-1-47-16,-23 23 15,24 1-15,-24-1 16,47 1-16,-47-1 16,23 24-16,1-23 15,-24 23 1,47-24-16,-24 1 0,1-1 15,-1 1-15,-23-1 16,24 1 0,0-24-16,-1 23 15,1-23 1,-1 0 78,1-23-63,-1 23-15,-23-24-16,47-23 15</inkml:trace>
  <inkml:trace contextRef="#ctx0" brushRef="#br0" timeOffset="-202623.29">14064 13382 0,'-23'0'0,"-24"0"31,23 23-31,-23 24 15,0-23-15,23 23 0,-23-24 16,24 1 0,-1 23-16,-23-24 0,24 24 15,-24-23-15,23-1 16,-23 25 0,24-1-16,-24 0 15,23 0-15,1-24 0,-24 24 16,23-23-1,1-1-15,-1-23 16,-23 47-16,23-47 16,24 24-16,-23-1 140</inkml:trace>
  <inkml:trace contextRef="#ctx0" brushRef="#br0" timeOffset="-201335.76">14558 14040 0,'0'47'125,"0"0"-125,0-23 15,0-1-15,0 1 16,0 23 0,0-24-16,0 1 15,-24-1-15,24 24 16,-23-23-16,23 23 16,0-23-16,-24-1 15,24 1-15,-23 23 16,23-24-16,0 1 15,0-1-15,0 1 32,0-1-17,0 1-15,-24-1 16,24 1-16,0-1 16,-23 1-1,23-1-15,-24-23 0,24 24 16,0-48 124</inkml:trace>
  <inkml:trace contextRef="#ctx0" brushRef="#br0" timeOffset="-200442.95">14817 14158 0,'-24'0'110,"1"23"-95,-1-23-15,-23 24 16,47 23-16,-23-47 16,-1 23-16,1-23 15,23 47-15,-24-47 16,24 24-16,-24-1 109</inkml:trace>
  <inkml:trace contextRef="#ctx0" brushRef="#br0" timeOffset="-199086.84">15381 13640 0,'24'0'156,"-1"0"-140,24 0-16,-23 0 16,-1 0-16,1 0 15,-1 0 1,1 0 0,-1 0-1,24 0-15,-23 0 16,-1 0-16,1 0 15,23 0-15,-24 0 16,1 0 15,-24-23-15,23 23 15,1 0-15,23 0-1,-47-24 1,24 24 31</inkml:trace>
  <inkml:trace contextRef="#ctx0" brushRef="#br0" timeOffset="-197945.33">15452 14017 0,'23'0'94,"-23"-24"-94,24 24 15,-1 0 1,1 0-16,-1 0 31,1 0-31,-1 0 16,1 0-16,-1 0 15,1 0-15,-1 0 16,1 0 0,-1 0-1,1 0 1,-1 0 0,1 0-1,-1 0 16,1 0-15,0 0 15,-1 0-15,1 0-16,-1 0 16,1 0-1,-1 0 1,1-23 93,-1 23-93,-23-24-16,24 1 31</inkml:trace>
  <inkml:trace contextRef="#ctx0" brushRef="#br0" timeOffset="-192294.37">16745 13711 0,'24'0'172,"-1"0"-157,1 0-15,-1 0 16,24 0-16,-23 0 16,-1 0-16,24 0 15,-23 0-15,-1 0 16,1 0-16,-1 0 31,1 0-15,-1 0-1,25 0-15,-25 0 16,24 0 0,-23 0-16,-1 0 15,1 0-15,23 0 16,-24 0-16,1-24 15,23 24-15,-24 0 16,1 0-16,-1-23 16,1 23-16,-1 0 15,1-24-15,-1 24 16,1 0-16,23 0 16,-24 0-16,1 0 15,-1-23-15,1 23 16,0 0-1,-1 0 1,1 0-16,-1 0 16,1 0-1,23 0-15,-24-24 16,1 24 0,-1 0-16,1 0 15,-1 0-15,1 0 16,23 0-16,-24 0 15,1 0 1,-1 0-16,1 0 16,23 0-16,-24 0 15,1 0-15,23 0 16,-24 0-16,25 0 16,-25 0-1,1 0-15,-1 0 16,24 0-16,-23 0 15,-1 0-15,24 0 16,-23 0-16,-1 0 16,1 0-16,23 0 15,-24 0-15,1 0 16,23 0-16,0 0 16,0 0-16,-24 0 15,1 0-15,23 0 16,-23 0-16,-1 0 15,24 0-15,-23 0 16,-1 0-16,1 0 16,-1 0-16,24 0 15,-23 0 1,-1 0 0,1 0-16,-1 0 15,1 0-15,-1 0 16,1 0-16,-1 0 15,1 0-15,23-23 16,-24 23-16,1 0 16,23 0-16,-24 0 15,1 0-15,0 0 16,23 0-16,-24 0 16,1 0-16,23 0 15,-24 0-15,1 0 16,-1 0-16,1 0 15,23 0 1,-24 0-16,1 0 16,-1 0-16,1 0 15,-1 0 1,1 0-16,-1 0 16,1 0 30,-24-24-46,47 24 16,0 0-16,0 0 16,0 0-1,-23 0-15,23 0 16,0 0-16,-24 0 16,1 0-16,-1 0 15,1 0-15,-1-23 16,24 23-16,-23 0 15,-1 0-15,1 0 16,-1 0-16,1 0 16,-1 0-16,1 0 15,-1 0 1</inkml:trace>
  <inkml:trace contextRef="#ctx0" brushRef="#br0" timeOffset="-188223.57">16651 12464 0,'0'24'203,"0"0"-187,0-1-1,0 1-15,0-1 16,0 24 0,0-23-1,0-1 1,0 1 0,0 23-1,24-47 1,-24 23-16,0 1 15,0-1 1,0 1 0,0-1-1,0 1 1,0-1 0,0 1-1,0-1 16,0 1-15,0-1-16,0 1 16,0-1-1,0 1 17,0-1-17,0 1-15,23 0 16,-23-1-1,0 1 110,0-1-93,0 1-17,24-24 63</inkml:trace>
  <inkml:trace contextRef="#ctx0" brushRef="#br0" timeOffset="-186503.88">17027 12559 0,'0'-24'94,"24"1"-63,-1-1-31,1 0 16,23 1-16,-47-1 15,47 24-15,-47-23 16,24 23-16,-1 0 15,24 0 1,-23 0 0,23 0-16,-24 0 15,1 0 1,-1 0-16,1 0 16,-1 0 15,-23 23 0,0 1-31,24-1 16,-24 1-1,0 0 1,0-1-16,0 1 16,-24-1-16,1 24 15,23-23-15,-47-1 16,23 24-16,-23-23 15,47-1-15,-23 1 16,23-1 0,-24-23-16,24 24 15,-23-24 1,23 23-16,-24 1 0,-23-1 16,47 1-1,-23-1-15,23 1 16,-24-24-16,24 23 94,0 24-63,0-23-16,24-1 17,-24 1-17,47-24 1,-24 0-16,1 0 16,23 0-16,-24 0 15,24 0 1,-23 0-1,-1 0-15,1 0 16,-1 0-16,1 0 16,-1 0-1,1-24-15,-1 24 32,24-23 77,-23-1-93,-1 1-16,1 23 15</inkml:trace>
  <inkml:trace contextRef="#ctx0" brushRef="#br0" timeOffset="-183352.87">18415 12394 0,'0'23'172,"0"1"-157,0-1-15,0 1 0,0 23 16,24-23-16,-1-1 15,-23 24-15,0-23 16,24-1-16,-24 1 16,23-1-16,-23 1 15,0-1-15,0 1 16,0-1-16,24-23 16,-24 24-16,0-1 15,0 1 1,23-24-16,-23 47 15,24-24 1,-24 1-16,0-1 16,0 1-16,0-1 31,23-23 0,-23 24-31</inkml:trace>
  <inkml:trace contextRef="#ctx0" brushRef="#br0" timeOffset="-182658.57">18274 12817 0,'23'-23'16,"1"23"-1,-1 0-15,1 0 16,23 0 0,-47-24-16,24 24 15,23 0-15,-24 0 16,1 0-16,23-23 16,-24 23-16,1-24 15,23 24-15,-24 0 16,1 0-16,-1 0 15,1-23 1,-1 23 0,1 0 109,-1-24-110,-23 1 1,47 23-16</inkml:trace>
  <inkml:trace contextRef="#ctx0" brushRef="#br0" timeOffset="-180880.58">20179 12417 0,'0'-23'16,"-24"46"78,1 1-94,-24 23 15,23-23-15,1 23 16,-1-24-16,1 1 16,-1 23-16,1-24 15,23 1-15,-24-1 0,24 1 16,0 23 0,0-24-16,0 1 15,0-1-15,0 24 16,24-47-16,-24 47 0,23-23 31,1-24-31,-1 23 16,1-23-1,23 0-15,-24 0 16,1 0-16,23 0 16,-24 0-16,1 0 15,-1-23 1,24-1-16,-47 1 15,48-1-15,-48-23 16,23 24-16,-23-1 16,0 1-1,-23-1 1,-1 24-16,0 0 16,-46 24-16,23-1 15,0 24 1,-24-23-16,1 23 15,46-24-15,1 1 0,-24-1 16,47 1 0,0-1-16,0 1 15,23-24-15,48 0 16,23 0-16,-47 0 16,47-24-16,-71-23 0</inkml:trace>
  <inkml:trace contextRef="#ctx0" brushRef="#br0" timeOffset="-171120.08">19520 12417 0,'0'24'157,"0"-1"-142,0 1 1,0 0-16,0-1 16,0 1-1,-23-1 1,23 1 15,0-1-15,0 1-16,0-1 15,-24 1 1,24-1 0,0 1-1,0-1 32,0 1-31,0-1-1,0 1 1,0-1-16,-23-23 78,23 24-62,0-1-16,0 1 15,0-1 32,0 1-16,0-1 63,0 1-78</inkml:trace>
  <inkml:trace contextRef="#ctx0" brushRef="#br0" timeOffset="-169343.77">18650 14346 0,'24'0'31,"-1"0"-15,1 0 31,-1 0-16,1 0 0,-1-24-31,1 24 16,46 0-16,-46-23 16,23 23-16,-24 0 15,24 0-15,-23 0 0,0 0 16,23 0 0,-24 0-16,1 0 15,-1 23 63,-23 24-78,0-23 0,24 0 16,-24 23 0,0-24-16,0 1 15,0-1 1,0 1-16,-24-24 15,1 0 1,23 23-16,-24 1 16,-23-1-16,24 1 15,-25 23-15,1-24 16,24 24-16,-24-23 16,23 23-16,-23-24 15,24 1-15,23-1 16,-24 1 62,24-1-78,0 1 16,0-1-1,0 1 1,24-24 46,-1-24-30,1 24-32,23-23 15,-24-1 1,1 24-16,23 0 15,-24 0-15,1 0 16,0 0-16,-24-23 78,23 23-47,1-24-15,-1 24 0,1 0-16,-1 0 15,-23-23-15,24 23 16,-1 0 0,1-24 15,-1 24-31,1 0 15,-24-23 1,23 23-16,1-24 16,-1 1-1,1 23-15,-1 0 16,-23-24 0,24 24 15</inkml:trace>
  <inkml:trace contextRef="#ctx0" brushRef="#br0" timeOffset="-168326.01">20979 13311 0,'47'0'172,"-24"0"-172,1 0 16,-1 0-1,1 0 1,23 0-16,0-23 16,-24 23-1,1 0 1,-1 0 15,1 0-31,-1 0 16,1 0-16,-1 0 15,-23-24 17,24 24-17</inkml:trace>
  <inkml:trace contextRef="#ctx0" brushRef="#br0" timeOffset="-167369.04">21073 13782 0,'23'0'172,"1"0"-172,-1 23 16,1-23-16,-1 0 15,1 0-15,-1 0 16,1 0-16,-1 0 15,1 0-15,-1 0 16,1 0-16,-1 0 16,1 0-1,-1 0 63,1 0-62,-1 0 0,1 0 15,-1 0-15,24 0-1,-23 0 1,0 0-16,-1 0 15,-23-23 48</inkml:trace>
  <inkml:trace contextRef="#ctx0" brushRef="#br0" timeOffset="-159825.52">22507 12958 0,'-23'47'125,"23"24"-109,0 47-16,-24-48 15,1 24-15,23-47 16,0 0-16,0 0 15,0-23-15,0 23 16,0-24-16,0 1 16,0-1-16,0 1 15,0-1-15,0 1 16,0-1 0,0 1-16,23 0 15,-23-1 1,0 24-1,0-23 1</inkml:trace>
  <inkml:trace contextRef="#ctx0" brushRef="#br0" timeOffset="-158141.58">23025 12864 0,'0'47'109,"-24"-23"-93,1-1-16,-1 24 15,1-23-15,23 23 16,-24-24-16,1 25 16,23-25 93,47 1-93,-24-1-1,1-23-15,23 0 16,-24 0-16,1 0 15,23 0-15,0 0 16,-24 0-16,1 0 16,-1 0-16,-23-47 140,0 24-124,0-1 0,0 0-16,0 1 15,0-1 1,0 1-16,0-1 15,0 1 1,0-1 62,24 24 32,-1 24-95,-23 23-15,0-24 16,0 1-16,0 23 15,0-23-15,0-1 16,0 24-16,0-23 16,0-1-16,24 1 15,-24 23-15,0-24 16,0 1-16,0 23 16,23-24-16,-23 1 15,0 23-15,0-24 16,0 1-1,0-1 1,0 1 0,0-1-16,0 1 15,0-1-15,0 1 16,0-1 15,0 1-15,0 0-16,0-1 15,0 1 17,0-1-32,0 1 15,24-24-15,-24 23 16</inkml:trace>
  <inkml:trace contextRef="#ctx0" brushRef="#br0" timeOffset="-155804.06">6444 13687 0,'24'0'110,"23"0"-95,23 0-15,1 0 16,-24 0-16,0 0 16,0 0-16,-24 0 15,24 0-15,-23 0 16,-1 0-16,1 0 16,23 0-16,0 0 15,0 0-15,47 0 16,-23 0-16,-24 0 15,-24 0-15,24 0 16,-23 0 0,-1 0 15,1 0-31,-1 0 16,1 0-16,23 0 15,-24 0 1,1 0-1,-1 0 1,1-23 0,0 23-1,-1 0-15,1 0 16,-1 0 0,24 0-1,-23-24-15,-1 24 16,1 0-16,23-23 15,-24 23-15,1 0 0,-1 0 16,1 0-16,-1 0 16,1 0-1,-1 0-15,1-24 16,23 24-16,-24-23 16,1 23-1,-1 0-15,1 0 16,-1 0-16,1 0 62,0 0 32,-1 0-78,1 0-1,-1 0 1,1 0-16,-1 23 16,1-23-16,-1 0 15,1 0-15,-1 0 16,24 0-1,-23 24-15,-1-24 16,1 0-16,-1 0 16,1 0-16,-1 0 15,1 0 1,-1 0-16,1 0 31,-1 0 0,1 0-15,-1 0-16,1 0 16,-1 0-1</inkml:trace>
</inkml:ink>
</file>

<file path=ppt/ink/ink10.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3T11:50:29.511"/>
    </inkml:context>
    <inkml:brush xml:id="br0">
      <inkml:brushProperty name="width" value="0.05292" units="cm"/>
      <inkml:brushProperty name="height" value="0.05292" units="cm"/>
      <inkml:brushProperty name="color" value="#FFFFFF"/>
    </inkml:brush>
  </inkml:definitions>
  <inkml:trace contextRef="#ctx0" brushRef="#br0">2705 494 0,'0'-24'47,"23"1"15,-23-1-31,0 0-31,0 1 16,0-1 0,0 1 15,0-1-31,0 1 15,0-1 1,0 1 15,0-1 1,-23 24-1,-1 0 188,24 24-204,-23-1 1,23 1-1,0-1 1,0 1 0,0-1-16,-24-23 15,24 47-15,0-23 16,0 0 0,0-1-16,0 1 15,0-1 1,0 1 15,0-1-31,0 1 16,0-1-16,0 1 15,0 23-15,0-24 16,24 24 0,-1-23-16,-23-1 15,0 1-15,0-1 16,24 1-16,-24-1 31,23 1-31,-23-1 16,24-23-16,-24 24 15,0-1-15,0 24 16,0-23-16,0 0 16,0 23-1,0-24-15,23 1 16,-23-1-16,0 1 15,0-1-15,24 1 16,-24-1 0,0 24-1,0-23 1,0 23-16,0-24 16,0 1-16,0-1 15,0 1 1,0-1 46,0 1-46,0-1 0</inkml:trace>
  <inkml:trace contextRef="#ctx0" brushRef="#br0" timeOffset="1">2658 1034 0,'23'0'172,"1"0"-172,23 0 15,-24 0-15,1 0 16,-1 0 0,1 0-1</inkml:trace>
  <inkml:trace contextRef="#ctx0" brushRef="#br0" timeOffset="2">2775 188 0,'0'23'172,"24"-23"-172,-1 24 15,-23-1-15,24 1 16,-1-24-16,-23 47 15,24-47-15,-24 23 16,23-23-16,1 24 16,-24-1 15,0 1 0,23 0 0,-23-1-15,-23-46 234,-1-1-234,24-23-16,-23 23 15,23 1-15,-24 23 16,24-24-16,-23 24 16,23-23-16,0-1 15,-24 24 1,1-23-16,23-1 15,-24 24 1,24-23 0,-23 23-1,23-24 17</inkml:trace>
  <inkml:trace contextRef="#ctx0" brushRef="#br0" timeOffset="3">3551 376 0,'0'23'141,"0"1"-141,-23 0 16,23-1-1,0 1-15,-24 23 16,24-24 0,0 1-16,0-1 15,-23 24-15,23-23 16,0-1-16,-24 24 15,24-23-15,0-1 16,0 24-16,-23-23 16,23-1-16,-24 24 15,24 0 1,0-23-16,0-1 16,0 1-16,0 0 15,0-1-15,0 1 16,0 23-16,0-24 15,0 1 1,0-1-16,0 1 16,0-1-1,0 1-15,0-1 16,0 1 0,0-1-16,0 1 15,0 23 1,0-24-1,0 1 1,24-24 93,-1 0-93,1 0 0,-1 0-1,1 0-15</inkml:trace>
  <inkml:trace contextRef="#ctx0" brushRef="#br0" timeOffset="4">3998 517 0,'0'47'46,"0"0"-46,0 0 16,-23 0-16,23 0 16,0 0-16,0 24 15,0-24-15,0-24 16,0 24-16,0-23 16,0 23-1,0-23-15,23-1 0,-23 24 16,0-23-16,24-1 15,-24 1-15,0-1 16,23-23-16</inkml:trace>
  <inkml:trace contextRef="#ctx0" brushRef="#br0" timeOffset="5">4680 1293 0,'24'0'235,"-24"24"-220,0-1 1,0 1 0,0-1-1,0-46 95,0-1-32,0 48 15,0-1-77,0 1 0,0-1-1,0-46 63,0-1-62,0 1 0</inkml:trace>
  <inkml:trace contextRef="#ctx0" brushRef="#br0" timeOffset="6">5033 517 0,'0'24'47,"0"-1"-32,0 1 1,0-1 0,0 24-1,0-23 1,0 23 0,0-24-16,0 1 15,23-1 1,-23 1-1,48-24 142,-25 0-157,1-24 0,23 24 15,-24-23 1,1 23-16,-1 0 16,24 0-16,-23 23 15,23-23-15,-24 47 16,1-47-16,-1 24 0,-23-1 15,24 1 1,-24-1 0,0 1-1,0-1 1,0 1-16,0-1 31,0 1-31,-24-24 16,24 24-16,-23-24 15,23 23 1,-24 1-16,1-24 16,-1 0-1,1 0 1,-1 23-16,1-23 16,-1 0-1,1 0 1,-1 0-1,1 0 17,-1 0 124</inkml:trace>
  <inkml:trace contextRef="#ctx0" brushRef="#br0" timeOffset="7">5056 494 0,'24'0'62,"0"0"-46,23 0-16,-24 0 15,24 0-15,-23 0 16,-1 0 0,1 0-1,-1 0 1,1 0 31,-1 0-32,1 0-15</inkml:trace>
  <inkml:trace contextRef="#ctx0" brushRef="#br0" timeOffset="8">4327 564 0,'-23'0'94,"23"24"-79,0-1 1,0 1-16,0 23 31,0-24-15,-24 1 15,24-1 0,0 1-31,0-1 94,24-23-63,-1 0-15,1 0-1,-1 0 1,1 0 0,-1 24 15,1-24-15,0 0-1,-1 0 16,-23-24 157,0 1-172,0-1-1,0 1 32,0-1-16,0 1 16,0-1-16,0 1 16,0-1-15,0 48 202,0-1-218,0 1-1,0-1 1,0 1 15,0-1-15,0 1-1,0-1 17,0 1-17,0-1 16,0 1-15,0-1 0,0 1-1,0-1 1,0 1 0,0-1 46,0 1-46,0-1 15,0 1 0,0 0-31,0-1 47,0 1 0,0-1-16,0 1-31,0-1 47,0 1 0,-23-24-47,23 23 16,0 1-1,0-1 16,0 1 16,0-1-15,-24-23-17,24 24 1,0-1 15,-24-23-31,24 24 31</inkml:trace>
  <inkml:trace contextRef="#ctx0" brushRef="#br0" timeOffset="9">5739 305 0,'47'0'78,"-24"24"-62,1-24-16,-1 23 15,1-23 1,-24 24-16,23-1 31,-23 1-15,24-24-1,-24 24-15,23-24 16,1 23 0,-24 1-1,23-1-15,-23 1 16,0-1 0,24-23-16,-1 47 15,-23-23 1,0 23-16,24-47 15,-24 47 1,0-24-16,0 1 16,0-1-16,23 1 15,-23-1 1,0 1-16,0 23 0,0-24 16,0 1-1,0-1-15,0 24 16,0-23-16,0 0 0,0-1 15,-23 1 1,23-1-16,0 1 31,-24-1-31,1 1 16,23-1-16,-24 1 16,24-1 15,-23-23-31,23 24 0,-24-1 31,1-23-15,23 24-16,-24-24 15,24 23 1,-23-23 0,23 24-16,-24-1 15,1-23-15,-1 0 16,24 24-1,-23-24-15,-1 23 0,1-23 47,23 24-15,-24-1-32,0 1 31</inkml:trace>
  <inkml:trace contextRef="#ctx0" brushRef="#br0" timeOffset="10">6421 917 0,'23'0'47,"1"0"-31,23 0-16,-24 23 15,24-23-15,-47 24 16,24-24 0,-1 23-1,1-23-15,-1 0 16,-23 24 0,24-24 30,-1 0-14</inkml:trace>
  <inkml:trace contextRef="#ctx0" brushRef="#br0" timeOffset="11">6468 1293 0,'47'0'16,"-24"0"-1,1 0-15,-1 0 16,1 0-16,-1 0 16,1 0-16,-1 0 15,1 0 1,-1 0-16,1 0 16,-1 0 15</inkml:trace>
  <inkml:trace contextRef="#ctx0" brushRef="#br0" timeOffset="12">7197 846 0,'-24'0'140,"24"-23"-124,-23 23 0,-1 0-1,1-24 1,23 1-1,-24 23 1,24-24 0,-23 24-16,23-23 15,-24 23 1,24-47-16,-23 47 16,23-24-1,-24 1 1,24-1 15,0 1-31,0-1 16,0 1 15,0-1-31,0 1 16,0-1-1,0 1 32,0-1-31,0 0-16,0 1 31,0-1-15,0 1-1,0-1 16,24 24-15,-24-23 0,23 23-1,-23-24 17,24 24-32,-1 0 31,1 0 31,-1 0-30,-23-23-17,24 23 32,-24-24-47,23 24 31,1 0-15,-1-23-16,1 23 31,-24-24 16,23 24 0,1-23-16,-24-1-15,23 24-1</inkml:trace>
  <inkml:trace contextRef="#ctx0" brushRef="#br0" timeOffset="13">7714 188 0,'-23'0'172,"-1"0"-157,1 0 16,-1 0-31,0 0 16,24 23 0,-23 1-1,-1-24 1,24 23 0,-23-23-16,23 24 15,-24-24 1,24 23-16,0 1 31,0-1 0,0 1-15,0-1 15,0 1-15,24 0 31,-1-24-47,1 0 31,-1 0-15,1 0-1,0 0 1,-1 0-1,1 0 1,-24-24 0,23 0-16,-23 1 31,24 23 0,-24-24-15,0 1 31,0-1-32,0 1 1,0-1 0,0 1 15,0-1-31,23 48 219,-23 23-219,0-24 15,0 24 1,0-23-16,0-1 15,0 1-15,24 23 16,-24-23 0,0-1-1,0 1 1,0-1 0,0 1-1,0-1-15,0 1 16,23-1-1,-23 1 1,0-1 15,0 1 16,24-24-47,-24 23 31,23-46 79,-23-1-95,24 24 1,-24-23-16,23 23 16,1-24-16,23 1 15</inkml:trace>
  <inkml:trace contextRef="#ctx0" brushRef="#br0" timeOffset="14">8114 682 0,'0'23'500,"-24"-23"-500,1 0 78,-1 0-47,24-23 235,0-1-235,0 48 188</inkml:trace>
  <inkml:trace contextRef="#ctx0" brushRef="#br0" timeOffset="15">8655 211 0,'-47'0'157,"23"0"-142,1 0-15,-1 24 16,1-24 0,23 23-1,-24-23 1,1 24-1,-1-24 1,24 23 0,-23-23-1,23 24-15,0-1 32,0 1-32,0-1 31,0 1 0,23-24 0,1 0-15,23 0-16,-24 0 16,1 0-1,-1 0-15,1 0 16,-24-24 46,0 1-46,23-1 0,-23 1-1,0-1 63,0 1-62,-23 23 0,23-24-16,-24 1 15,1 23 1,-1 0-16,-23 0 31,24 0-15,-1 0-1</inkml:trace>
  <inkml:trace contextRef="#ctx0" brushRef="#br0" timeOffset="16">8537 517 0,'24'0'63,"-24"24"109,0-1-172,-24-23 15,1 0-15,23 24 16,0-1-16,-24-23 16,24 24-1,0-1 17,0 1-1,24-24 16,-1 0-47,1 0 31,-1 0-31,1 0 16,-1 0-16,1 0 15,-1 0-15,-23-24 16,24 24-16,-24-23 15,23 23 1,-23-24-16,0 1 31,0-1 1,0 1-17,0-1 1,-23 24-1,-1 0 1,1 0-16,23-23 16,-24 23-16,1 0 15,-1 0 63,1 0-62</inkml:trace>
  <inkml:trace contextRef="#ctx0" brushRef="#br0" timeOffset="17">9078 211 0,'0'24'125,"0"-1"-109,0 1-1,24-1 1,-24 1-16,0-1 16,0 1-1,0-1-15,0 1 16,0 0-1,23-1 1,-23 1 0,0-1 15,0 1-15,0-1-1,0 1 1,0-1 15,24-23-15,-24 24-1</inkml:trace>
  <inkml:trace contextRef="#ctx0" brushRef="#br0" timeOffset="18">9290 211 0,'23'0'46,"-23"24"-30,0-1 0,24-23-1,-24 24-15,23-24 0,-23 23 16,24 1 0,-24-1-1,0 1 1,23-1-1,-23 1 1,0 0 0,24-24-16,-24 23 15,0 1 1,23-24-16,-23 23 16,0 1-1,0-1-15,0 1 16,24-1-1,-24 1 1,0-1 0,0 1-1,0-1 17,0 1-1,0-1-31,-24-23 31,1 24-31,23-1 47,-24-23-16,1 0 32,-1 0-32,1 0-15</inkml:trace>
  <inkml:trace contextRef="#ctx0" brushRef="#br0" timeOffset="19">10066 211 0,'-24'0'156,"24"24"-140,0-1-16,-23 1 15,-1-1 1,24 1 0,0-1-16,0 1 15,0-1 1,0 1-1,0 0-15,0-1 32,0 24-17,0-23 1,0-1 0,0 1-1,0-1 1,0 1-1,24-24-15,-24 23 16,0 1 0,0-1 15,0 1-15,0-1-1,23-23 16,-23 24 16</inkml:trace>
  <inkml:trace contextRef="#ctx0" brushRef="#br0" timeOffset="20">10960 235 0,'-24'0'188,"24"23"-173,-23-23 16,23 24-15,-24-1 0,24 1 15,0-1-15,0 1 15,0-1-16,0 1 17,24-24-32,-1 0 31,1 24-15,-1-24-1,1 0 16,-1 0 32,-23-24-47,24 24-1,-24-24-15,0 1 16,0-1 15,0 1-15,0-1 15,0 1-15,0-1 15,0 1 16,-24 23-32,1 0 1,-1 0-16,-23 0 16,24 23-1,23 1 1</inkml:trace>
  <inkml:trace contextRef="#ctx0" brushRef="#br0" timeOffset="21">10960 517 0,'-24'24'172,"1"-24"-156,23 23 0,0 1 46,0-1-31,0 1 1,23-24 61,1 0-61,-1 0-17,1 0 16,-1 0 48,1 0-79,-1 0 31,1 0 109,-24-24-140,0 1 16,0-1 31,0 1-31,0-1 15,-24 24 0,24-23-31,0-1 16,-23 24 31,-1 0-16,1 0-16</inkml:trace>
  <inkml:trace contextRef="#ctx0" brushRef="#br0" timeOffset="22">11289 705 0,'23'0'219,"-23"-23"-219,0-1 16,24 1-1,-1 23 17,-23 23 93,-23-23-63,23 24-62,-24-24 156</inkml:trace>
  <inkml:trace contextRef="#ctx0" brushRef="#br0" timeOffset="23">11689 235 0,'23'23'93,"-23"1"-93,0-1 16,0 1 0,0-1-16,0 1 15,0-1-15,0 1 16,0 0-1,0-1 1,0 1 0,0-1 15,0 1 0,0-1 0,0 1 32,0-1-47</inkml:trace>
  <inkml:trace contextRef="#ctx0" brushRef="#br0" timeOffset="24">12089 117 0,'0'0'0,"0"24"0,23-24 0,1 0 31,-1 23-31,1-23 15,-1 24 1,-23-1 0,24 1-1,-1-1 1,-23 1-16,24-1 16,-1-23-16,-23 24 15,24-1 1,-24 1-16,0-1 15,0 1 1,0 0-16,0-1 16,0 1-16,0-1 15,0 1 1,0-1 0,0 1-1,-24-1 1,24 1-16,0-1 15,-23 1 1,-1-1-16,24 1 16,-23-1-16,-1 1 15,1-24-15,23 23 16,-24-23 31,24 24 0,-23-24-16</inkml:trace>
  <inkml:trace contextRef="#ctx0" brushRef="#br0" timeOffset="25">10560 329 0,'0'23'406,"0"1"-344,-24-24 1,24 23-47,0 1 15,0 0 0,0-1 16,0 1 47,0-1-1,0 1-61,0-48 108,24 1-140,-24-24 16,23 23 0</inkml:trace>
  <inkml:trace contextRef="#ctx0" brushRef="#br0" timeOffset="26">10630 329 0,'-23'0'32,"-1"23"15,1-23 15,23 24-62,0-1 31,-24-23-15,24 24-16,0 0 47,-23-24-32,23 23 1,0 1-16,0-1 16,0 1-1,0-1 17,0 1-17,0-1 1,0 1-16,0-1 15,0 1-15,0-1 16,0 1 0,0-1-1,0 1 1,23-24 0,-23 23-16,24-23 31,-1 0 141,1 0-110,-24-23-46,23 23-16,-23-24 15,0 1 1,24 23 0,-24-24-1,0 1 32,23 23-16,-23-24-31,0 1 0,0-1 94,0 1-47,-23 23 187,-1 0-218,24 23 47,-23-23-48</inkml:trace>
  <inkml:trace contextRef="#ctx0" brushRef="#br0" timeOffset="27">7267 1152 0,'24'0'47,"-1"-23"-32,1 23 17,-1 0-32,1 0 31,-1 0 16,1 0-32,-24-24 1,23 24 0,1 0-1,-1 0 16,1 0-31,-1 0 16,1 0-16,-1 0 16,1 0-16,23 0 15,-23 0 1,-1 0 15,1 0 0,-1 0-15,1 0 15,-1 0 16,1 0-31,-1 0 31,1 24-47,-1-24 15,48 23 1,-1 1-16,-46-24 16,-1 0-16,48 0 15,-48 23-15,1-23 16,-1 0-16,1 0 15,0 0-15,-1 0 63,1 0-47,-1 0-16,1 0 15,23 0-15,-24 0 16,1 0-16,-1 0 47,1 0-47,23 0 15,-24 0-15,1 0 16,23 0 0,-24 0-16,1 0 15,-1 0-15,24 0 16,-23 0-16,-1 0 31,1 0-31,-1 0 16,25 0-1,-25 0-15,1 0 16,23 0-16,0 0 16,23 0-16,-46 0 15,23 0-15,-24 0 16,24 0-16,-23 0 15,-1 0-15,1 0 16,23 0-16,-24 0 16,1 0-16,23 0 0,-24 0 15,1 0 1,0 0-16,23 0 16,-24 24-16,1-24 15,23 0-15,-24 0 0,1 23 16,23-23-16,-24 0 15,1 0 1,23 24-16,-24-24 0,1 0 16,-1 23-1,24-23-15,-23 0 16,-1 0-16,24 0 0,-23 0 16,-1 0-1,1 0-15,23 0 16,-23 0-16,-1 0 15,24 0-15,-23 0 16,23 0-16,-24 0 16,1 0-16,23 0 15,-24 0 1,1 0-16,-1 0 16,24 0-16,-23 0 0,-1 0 15,24 0 1,-23 0-16,-1 0 0,1 0 15,23 0-15,-23 0 32,-1 0-17,24 0 1,-23 0 0,70 0-16,-24 24 15,24-24-15,-23 0 16,-1 0-16,-46 0 15,23 0-15,-24 0 16,1 0-16,23 0 16,-23 0-16,-1 0 15,1 0-15,-1 0 32,1 0-32,-1 0 15,1 0-15,23 0 16,0 0-16,0 0 15,-24 0-15,24 0 16,-23 0-16,-1 0 31,1 0-15,23-24 0,-24 24-1,1 0-15,23-23 16,-23-1-16,-1 24 15,24-47-15,-23 47 16,23-47-16,-24 24 16,1 23-16,-1-24 15,24 1 1,-47-1-16,24 24 16,-1 0-16,-23-24 15,24 24-15,-1 0 31,-23-23-31,24-1 16,23 24 0,-47-23-16,23 23 15,1 0-15</inkml:trace>
  <inkml:trace contextRef="#ctx0" brushRef="#br0" timeOffset="28">8725 1528 0,'24'0'78,"-24"47"-62,0-23 0,0 23-1,0-24 1,0 1-16,0 0 16,0-1-1,0 1-15,0-1 16,0 1-16,0-1 15,0 1 1,0-1 0,0 1-16,0-1 15,0 24 1,0-23 0</inkml:trace>
  <inkml:trace contextRef="#ctx0" brushRef="#br0" timeOffset="29">9102 1599 0,'0'23'94,"0"24"-94,0-23 15,0 0 1,0-1-16,0 1 15,-24-24 1,24 23 93,24-23-109,23 0 16,-24 0 0,24 0-1,-23 0-15,-24 24 16,23-24 0,1 23-16,-1-23 46,1 0 33,-24-23-64,23-1 1,-23 1-16,0-1 15,0 1-15,0-1 16,0 0 0,0 1-1,0-1 32,0 1-31,0-1-1,0 1 17,0 46 61,0 1-77,0-1 0,0 1-16,0 23 0,24-23 15,-1-1-15,-23 24 16,0-23 0,0-1-16,24 1 0,-24-1 15,0 1-15,23-1 31,-23 1-31,24-24 47,-24 23-31,0 1-16,0-1 31,23-23-15,-23 24-1</inkml:trace>
  <inkml:trace contextRef="#ctx0" brushRef="#br0" timeOffset="30">9760 2022 0,'0'-23'485,"24"23"-454,-24 23 78</inkml:trace>
  <inkml:trace contextRef="#ctx0" brushRef="#br0" timeOffset="31">10136 1575 0,'0'24'141,"0"-1"-94,0 1-16,0-1-16,0 1 17,0 0 15,24-24 234,0 0-266,-1 0-15,1 0 16,-1 0 0,1 0-1,-1 0 1,-23 23 0,24-23-16,-24 24 15,23-24 16,-23 23-31,0 1 16,0-1 15,24-23-31,-24 24 16,0-1 0,0 1 15,-24-24 16,1 23-32,-1-23 1,1 0 0,-1 0-16,1 0 15,-1 0 16,1 0-15,-1 0 78</inkml:trace>
  <inkml:trace contextRef="#ctx0" brushRef="#br0" timeOffset="32">10160 1552 0,'24'0'125,"-1"0"-110,1 0 17,-1 0 155</inkml:trace>
  <inkml:trace contextRef="#ctx0" brushRef="#br0" timeOffset="33">13170 658 0,'-23'0'62,"-1"0"126,24 24-173,-23-1 1,-1-23-16,24 24 16,0-1-16,-23 1 31,23-1-31,-24 1 16,24-1-1,-23 1-15,23-1 16,0 1-1,0-1-15,-24 1 16,24-1 0,0 1-16,-23-1 15,23 1-15,0 0 16,0-1-16,0 1 16,0-1-16,0 1 15,0-1-15,0 1 16,0-1-1,0 1 1,0-1-16,0 1 16,0-1-1,0 1 1,23 23-16,-23-24 16,24 1-1,-1-1-15,-23 1 31,24-1-15,-24 1 31,23-1 78,1-23-94,-1 0-31,1 0 16</inkml:trace>
  <inkml:trace contextRef="#ctx0" brushRef="#br0" timeOffset="34">13453 964 0,'0'23'156,"0"1"-141,0-1 1,0 25-16,0-25 16,0 1-1,0-1-15,0 1 16,0-1 0,0 1-1,23-1 1,-23 1-1,24-1 1,-24 1 0,0-1-16,0 1 15,0-1 1,0 1 0,0-1-1,0 1 32,0-1 78,23-23-78,1 0-31</inkml:trace>
  <inkml:trace contextRef="#ctx0" brushRef="#br0" timeOffset="35">13876 1246 0,'0'24'140,"23"-24"-124,1 23 0,-1 1-1,1-1 1,0-23 31,-1 0-32,-23 24-15,24-24 78,-1 23-15,1-23-47,-1 0 30,1 24 48,-1-24-31,1 0 109</inkml:trace>
  <inkml:trace contextRef="#ctx0" brushRef="#br0" timeOffset="36">14864 1340 0,'23'0'157,"1"0"-157,-1 0 62,1 0-46,-24-23-1,23-1 1,1 24 0,-24-23-1,0-1 79,0 1-78,23 23-1,-46 0 95,-1 0-95,1 0-15,-1-24 16,1 24-16,-24 0 16,23 0-1,1 0 1,-1 0 31,1 0-47,-1 0 15,1 0-15,-1 0 16,1 0-16,-1 0 16,24 24-16,-23-24 31,23 23 16,0 1-32,0-1 1,0 1 0,0-1-1,0 1-15,0-1 16,0 1-1,0-1 1,23 1 0,1-1-1,-1 1 1,1-1 0,-1-23-16,1 0 15,-1 0-15,1 0 16,-1 0-1,1 0-15,-1 0 16,1 0-16,-1 0 16,1 0-16,-1 0 15,24 0-15,-23 0 16,-1 0 46,1 0-62,-1 0 32,1 0-32,-1 0 0,1 0 15,-1 0 63,1 0 16</inkml:trace>
  <inkml:trace contextRef="#ctx0" brushRef="#br0" timeOffset="37">15193 776 0,'0'-24'282,"23"24"-282,-23-23 15,24 23-15,0 0 31,-1 0-15,-23-24 0,24 1 46,-1 23-31</inkml:trace>
  <inkml:trace contextRef="#ctx0" brushRef="#br0" timeOffset="38">15781 329 0,'0'23'171,"0"1"-155,0-1 15,0 1 1,-24-24-17,24 24 1,0-1-1,0 1 17,0-1-17,0 1 17,0-1-17,0 1 16,0-1-15,0 1 31,-23-24-16,23 23-31,0 1 31,0-1 1,0 1-17,0-1 63,0 1-78,0-1 32,0 1 15,0-1-1,0 1 1,23-24-31,-23 23 15,24-23 0,-24 24 1,23-24-32,1 0 15,-1 0 32,-23 23 16,0 1 109,0-1-141,0 24-16</inkml:trace>
  <inkml:trace contextRef="#ctx0" brushRef="#br0" timeOffset="39">16322 305 0,'0'24'62,"0"-1"-46,0 1 0,-24-1-16,24 1 15,-23 0-15,23-1 16,0 1-16,-24-24 15,24 23-15,-23 1 16,23-1-16,0 1 16,0-1 109,0 1-94,-24-24-15,24 23-16,0 1 15,-23-1-15</inkml:trace>
  <inkml:trace contextRef="#ctx0" brushRef="#br0" timeOffset="40">16604 211 0,'0'24'31,"0"-1"172,-23 1-187,-1-1 15,24 1-31,0-1 16,-23 1-16,-1-1 15,24 25-15,-24-25 16,24 1-16,-23-1 16,23 1 109,23-24-78,1 0-32,23 0-15,-23 0 16,-1 0-1,1 0-15,-1 0 16,1 0 109,-1-24-94,1 1-31,-24-1 16,23 1-16,-23-1 16,0 0-16,24 24 15,-1-47-15,-23 24 16,24 23 15,-24-24-31,0 1 31,0 46 188,0 1-219,0-1 16,-24 1-16,24-1 15,0 1-15,0 0 16,0-1-16,0 1 16,-23-24-16,23 23 15,0 1-15,0-1 16,0 1-1,0-1 1,-24 1-16,24-1 16,0 1 15,0-1 78</inkml:trace>
  <inkml:trace contextRef="#ctx0" brushRef="#br0" timeOffset="41">17004 611 0</inkml:trace>
  <inkml:trace contextRef="#ctx0" brushRef="#br0" timeOffset="42">17286 305 0,'0'24'62,"0"-1"-46,0 1-1,0-1 32,0 1-16,24-24 173,-1 0-189,1 24 1,-1-24-16,-23 23 15,24-23 1,-1 24 15,1-24-31,-24 23 16,23 1 15,-23-1-15,0 1 31,0-1 15,0 1-46,-23-24 31,-1 23-32,1-23 17,-1 0 61,24 24-30</inkml:trace>
  <inkml:trace contextRef="#ctx0" brushRef="#br0" timeOffset="43">17357 305 0,'23'0'297,"1"0"-219,-1 24-62,1-24-1,-1 23 1,1-23 31,-1 0 0,1 0 62</inkml:trace>
  <inkml:trace contextRef="#ctx0" brushRef="#br0" timeOffset="44">17921 352 0,'0'24'125,"0"-1"-94,-23-23-15,23 24-16,0 0 15,-24-24-15,1 23 16,23 1-1,-24-24 1,24 23 0,0 1-1,-23-24-15,23 23 16,-24 1 0,0-24-1,24 23 1,0 1-1,-23-24-15,23 23 32,-24-23-1,24 24-15,-23-1-1,-1 1 1,24-1-1,0 1 1,-23-1 0,23 1 15,0-1-15,-24-23-16,24 24 15,0-1 1,-23-23-1,-1 24-15,24-1 16,-23 1 0,23-1-1,-24-23-15,24 24 32</inkml:trace>
  <inkml:trace contextRef="#ctx0" brushRef="#br0" timeOffset="45">18109 588 0,'0'23'422,"0"1"-407,0-1 1,0 1 0,0-1-1,0 1 32,0-1-31,-23 1-16,23-1 15,0 1 17,-24-1-1,24 1 0,0-1-15,0 1 15,24-1 0,-24 1 1,23-24-17,1 0 1,-24 23-16,23-23 15,1 0 1,-1 0 15,1-23-15,23-1 0,-24-23-1,1 47-15,-1-23 16,1-1-1,-24 1 48,0-1-47,0 1 515,0-1-500,-24 24-15,1 0-1,-1 0 79,1 0-63,-1 0 1,1 0-17,23 24-15,0-1 47,-24 1-47,24-1 31,-23-23-31,23 24 16,-24-1 31,24 1-16,-23-24 0,23 23-31,23-46 172</inkml:trace>
  <inkml:trace contextRef="#ctx0" brushRef="#br0" timeOffset="46">18650 588 0,'0'-24'32,"0"48"218,0-1-219,-47 1-15,47-1-1,0 1 1,0-1 78,0 1-79,0-1 1,24-23-1,-1 0 17,24 0-32,-23 0 15,-24-23 1,23 23-16,1-24 16,-24 1-1,23-1-15,-23 1 31,24 23-31,-24-24 16,0 1 31,0-1 15,-24 24-46,1 0 0,-1 0-1,1 0 1,-1 0-16,1 0 16,-1 0-1,1 0 1,-1 0-1,24 24 64,0-1-33,0 1-46</inkml:trace>
  <inkml:trace contextRef="#ctx0" brushRef="#br0" timeOffset="47">18791 705 0,'-23'0'140,"23"24"-124,-24-24-16,1 23 31,-1-23-15,24 24-16,0-1 15,-23-23-15,23 24 16,0-1 15,0 1 0,0-1-15,0 1 0,0-1 77,23-23-46,1 0-31,-1 0 0,-23-23 30,0-1-30,24 24-16,-24-23 16,0-1 31,23 24-32,-23-23 16,0-1 63,0 1-94,0-1 16,0 1 62,-23 23-62</inkml:trace>
  <inkml:trace contextRef="#ctx0" brushRef="#br0" timeOffset="48">19026 964 0,'24'-24'109,"-24"1"-93,24 23-16,-1-24 16</inkml:trace>
  <inkml:trace contextRef="#ctx0" brushRef="#br0" timeOffset="49">19356 517 0,'23'0'109,"-23"24"-109,0-1 16,0 1-1,0-1 1,24 1-16,-24-1 31,0 1-31,0-1 16,0 1-1,0-1 17,0 1-17,0-1 16,0 1 1,0-1-17,0 1 1,23-24 0,-23 23-1,0 1 79</inkml:trace>
  <inkml:trace contextRef="#ctx0" brushRef="#br0" timeOffset="50">19638 211 0,'0'24'16,"23"-24"0,-23 23-16,24 1 15,0-1 1,-1-23-16,-23 24 15,24-24 17,-24 23-32,0 1 15,23-24 1,-23 23-16,0 1 31,24-24-31,-24 24 16,23-1-16,-23 1 31,0-1-31,0 24 16,24-47-1,-24 24 1,0-1 0,0 1-16,0-1 15,0 1 1,0-1-1,0 1-15,0-1 16,0 1 15,0-1-15,0 1 0,0-1-1,-24-23 1,24 24-1,-23-24 1,23 23 0,0 1-1,-24-24-15,24 23 16,-47-23 187,24-23-187</inkml:trace>
  <inkml:trace contextRef="#ctx0" brushRef="#br0" timeOffset="51">20155 423 0,'0'24'94,"0"-1"-79,0 1-15,24-24 16,-1 47-16,-23-24 16,0 24-1,24 0 1,-24-23 0,0-1-16,23 1 15,-23-1 1,0 1 15</inkml:trace>
  <inkml:trace contextRef="#ctx0" brushRef="#br0" timeOffset="52">20508 423 0,'0'24'172,"0"-1"-157,0 1 1,0-1 0,0 1-1,-23-1 1,23 1 0,0-1 15,0 1-16,0-1 1,0 1 15,0-1 1,23-23-17,1 24-15,-1-1 16,1-23-1,-1 0-15,1 0 16,-1 0 15,1 0-31,-1 0 16,24 0-16,-23 0 16,-1 0-1,-23-23 1,24 23-1,-1-24 1,-23 1 0,24-1-1,-24 1 1,0-1 31,0 1-32,0-1 17,0 1-32,0-1 47,-24 1-1,1 23-30,23-24 0,-24 24-16,24-23 15,-23 23 17,-1-24-1,1 24-16,-1 0 1,1 0 0,-1 0 31,1 0-32,-1 0 1,1 0-16,-1 0 15,24 24-15,-23-24 16,23 23-16,-24-23 31,1 24 47,-1-24-78,1 23 94</inkml:trace>
  <inkml:trace contextRef="#ctx0" brushRef="#br0" timeOffset="53">21214 305 0,'0'24'16,"0"-1"15,0 1-15,23-24 78,-23 23-79,0 1 1,24-24-16,-1 24 15,1-1 1,-24 1 0,23-1-16,1-23 15,-24 24-15,23-1 16,-23 1-16,24-24 16,-24 23-16,23 24 15,1-47-15,-24 47 16,0-23-16,23-1 15,-23 1-15,24-1 16,-24 1-16,0-1 16,0 1-1,0-1-15,0 1 16,0-1 15,0 1-15,0-1-1,0 1 1,0-1 0,-24-23-1,1 24-15,-1-24 16,24 24-16,-23-24 16,-1 23-1,1-23 1,23 24-1,-24-24 1,24 23 0,-47 1-16,24-1 15,-1 1 1,1-1 0,-1 1-16,1-1 15,-24 1-15,47-1 16,-47 24-16,47-23 15</inkml:trace>
  <inkml:trace contextRef="#ctx0" brushRef="#br0" timeOffset="54">22084 987 0,'23'-23'125,"1"23"-109,-1 0-1,1 0 1,-1 0 0,25 0-16,-25 0 15,1 0-15,-1 0 16,1 0-1,-1 0 1,1 0-16,-1 23 16,1-23-1,23 0 1,-24 0 0,24 0-1,-23 0 32,-1 0-31</inkml:trace>
  <inkml:trace contextRef="#ctx0" brushRef="#br0" timeOffset="55">23519 541 0,'23'0'15,"1"0"1,-24 47 0,0-24-1,0 1 1,0-1 15,0 1-15,0-1-1,0 1 63,23-1-31,-23 1-47,47-24 16,-23 23-16,-1 1 16,24-1-16,-23 1 0,-1-24 15,24 0 1,-23 23-16,-1-23 15,24 24-15,-23-24 16,-1 0-16,24 0 0,-23 0 16,-1 0-1,-23-24 48,0 1-48,0-1 17,0 1-17,0-1-15,0 1 16,-23-1-16,23-23 16,0 24-1,0-1-15,0 1 16,0-24-16,0 23 15,0 1-15,0-1 16,0 1-16,0-1 16,0 1-16,0-1 15,0 48 79,0-1-94,23 1 0,-23 23 16,0 0-16,0-24 15,24 24-15,-24-23 16,23-1-16,-23 24 16,0 0-1,0-23-15,0-1 0,0 1 16,0 23-16,0 0 31,0-24-31,0 24 16,0-23-1,0 23-15,0-23 16,0-1-16,0 1 16,0-1 15,0 1-16,0-1 1,0 1-16,0-1 31</inkml:trace>
  <inkml:trace contextRef="#ctx0" brushRef="#br0" timeOffset="56">24553 541 0,'0'23'94,"0"1"-79,0-1-15,0 1 16,-23-1-1,23 1-15,-24-1 16,24 1-16,-23-1 16,-1 1-1,1-1 1,23 1 0,0-1-1,-24 1 1,24 23-16,0-24 15,0 1 1,0-1-16,0 1 16,0-1-16,0 1 15,0 0 1,0-1 0,0 1-1,0-1 16,24-23-15,-24 24-16,23-24 31,1 0-15,-1 0 0,1 0-1,-1 0 1,1 0-16,-1 0 15,24 0 1,-23 0 0,-1 0-16,1 0 0,-1-24 15,25 24-15,-48-23 16,23 23-16,1-24 16,-1 1-16,1-25 15,-1 25 1,-23-1-1,0 1 1,0-1-16,0 1 31,0-1-31,0 1 16,0-1-16,0 1 0,0-1 16,0 1-1,0-1 1,0 1 15,0-1-31,0 1 16,-47 23-16,24-24 15,23 1 17,-24 23-32,24-24 0,-23 1 15,-1 23-15,24-24 16,-24 1-1,1-1 1,-1 24-16,1 0 31,23-23-31,-24 23 32,1 0-17,-1 0 32</inkml:trace>
</inkml:ink>
</file>

<file path=ppt/ink/ink11.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3T11:50:29.568"/>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FF0000"/>
    </inkml:brush>
  </inkml:definitions>
  <inkml:trace contextRef="#ctx0" brushRef="#br0">3104 10936 0,'-23'23'282,"-1"24"-282,24-23 15,-47-1-15,24 24 16,23-23-16,-47 23 16,47-24-1,-24 1-15,1 0 0,-1-1 16,1 24-1,-1-47-15,1 47 0,-1-23 16,1-24 0,-1 23-16,24 1 15,-23-1 1,23 1 15,-24-24-31,24 23 31,-23-23 1,23 24-17,-24-24-15,24 23 16</inkml:trace>
  <inkml:trace contextRef="#ctx0" brushRef="#br0" timeOffset="1">2587 10889 0,'0'23'0,"24"-23"15,-1 24 16,1-24-31,-1 0 16,-23 23 0,24-23-16,-1 0 15,1 24 1,-24-1-16,23-23 16,1 0-1,-1 24-15,1-1 31,-1 1-15,-23-1-16,24-23 16,-1 24-16,1-24 15,-1 47-15,24-24 16,-23 25-16,-1-48 16,1 23-16,-1-23 15,1 24 1,-1-1-16,1-23 15,0 24-15,-1-24 16,1 0 15,-24 23-31</inkml:trace>
  <inkml:trace contextRef="#ctx0" brushRef="#br0" timeOffset="2">3481 11242 0,'0'23'109,"0"1"-93,0-1-16,0 24 15,0-23 1,0-1-1,0 1 1,23-24 0,-23 23-16,24 1 15,-24-1 1,23-23 0,-23 24-1,24-24 1,-1 0 15,1 0-15,-1 0 46,1 0-46,-1-47-16,1 47 15,-24-24-15,0 1 16,23-1 0,-23 1-16,0-24 15,24 23-15,-24 1 16,0-1-16,0 1 16,0-1-1,0 0 1,0 1-16,0-1 15,-24 1 1,24 46 78,0 1-94,0-1 15,0 25 1,0-25 0,0 1-16,0-1 15,24 1-15,-24-1 16,0 24-16,0 0 16,0-23-1,0-1 1,0 1-1,0-1-15,0 1 32</inkml:trace>
  <inkml:trace contextRef="#ctx0" brushRef="#br0" timeOffset="3">4210 10912 0,'47'0'94,"-24"24"-78,1-24-16,-1 0 15,24 23 1,-23-23-16,-1 0 15,1 0-15,0 0 16,-1 0-16,1 0 16,-1 0 15</inkml:trace>
  <inkml:trace contextRef="#ctx0" brushRef="#br0" timeOffset="4">4233 11171 0,'24'0'78,"-1"0"-63,24 0 1,-23 0-16,-1 0 16,1 0-16,-1 0 15,1 0-15,23 0 16,-23 0 0,-1 0-16,1 0 78,-24-24-47,23 24-15</inkml:trace>
  <inkml:trace contextRef="#ctx0" brushRef="#br0" timeOffset="5">5056 10583 0,'0'47'78,"0"-23"-62,0 23-16,0-24 15,0 24-15,0 0 16,0-23-16,0 46 16,0-23-16,0-23 15,0-1-15,0 24 16,0-23-16,24-1 15,-24 1-15,0-1 266,0 1-266,0-1 16,0 1-1,0 0 1,0-1 0,0 1-1,0-1 16,0 1 1,0-1-17,0 1 157</inkml:trace>
  <inkml:trace contextRef="#ctx0" brushRef="#br0" timeOffset="6">5503 10583 0,'-23'0'47,"23"24"-47,-24-1 15,24 24-15,-23-23 16,23-1-16,0 1 16,0-1 155,0 1-155,0-1 0,47-23-16,-24 24 15,1-1-15,23 1 16,-24-1-16,1-23 0,-1 24 16,1-24 15,-1 0-31,1 23 0,0-23 15,-1 0 110,-23-23-109,0-1-16,0 1 16,24-24-16,-24 23 15,0 1-15,23-24 16,1 47-16,-24-24 16,0-23-16,23 24 15,-23-1-15,0 48 125,0-1-125,-23 1 16,23 23-16,0-24 15,0 1-15,0-1 16,0 24-16,0-23 16,0-1-16,0 24 15,0-23-15,0-1 16,23 24-16,1-23 16,-24 23-1,0-24-15,0 1 16,23-1-16,-23 1 15,24-24 126</inkml:trace>
  <inkml:trace contextRef="#ctx0" brushRef="#br0" timeOffset="7">6232 11194 0,'0'-23'16,"0"46"140,0 1-93,-23-24 77,23-24-124,0 1-16,0 46 172</inkml:trace>
  <inkml:trace contextRef="#ctx0" brushRef="#br0" timeOffset="8">6585 10607 0,'0'23'63,"0"1"-47,0 23-16,0-24 15,0 1-15,0-1 16,24 1-16,-24-1 15,0 1 1,0-1 15,23-23 94,24 0-93,-23 24-17,-1-24-15,1 0 16,-1 23-1,1-23-15,-24 24 16,23-24-16,-23 23 16,24 1-16,-24-1 15,0 1 1,23-1-16,-23 1 16,0-1 46,-23-23-15,-1 0-31,-23 0-1,24 0 1,-24 0-1,23 0 17</inkml:trace>
  <inkml:trace contextRef="#ctx0" brushRef="#br0" timeOffset="9">6656 10559 0,'23'0'125,"1"0"-93,-1 0-32,1 0 15</inkml:trace>
  <inkml:trace contextRef="#ctx0" brushRef="#br0" timeOffset="10">3316 9619 0,'0'23'141,"-23"1"-141,-1-1 16,1 24-1,-1-23 1,-23 23-16,47-24 16,-24-23-16,24 47 0,-23-47 15,-1 24-15,1-1 16,23 1-1,-47 0-15,23-1 32,1 1-32,-1-1 15,24 1-15,-47-1 16,47 1-16,-47 23 16,24-24-1,-1-23-15,24 24 16,0-1-16,0-46 156,24-1-140,-24-23-1,23 24-15,1-1 16</inkml:trace>
  <inkml:trace contextRef="#ctx0" brushRef="#br0" timeOffset="11">2940 9595 0,'0'24'125,"23"-24"-110,1 23-15,-1-23 16,24 24 0,-47-1-1,24-23-15,-1 24 16,-23-1-1,24-23-15,-1 0 16,-23 24-16,24-1 16,0-23-1,-24 24-15,23-24 16,-23 23 0,24-23-16,-24 24 15,23-24-15,1 23 31,-1-23 48,-23 24-64,24-24 16,-24 23-31,23-23 63,-23 24-47,24-24 15,-24 24-31,23-24 15,1 23 1,-1 1 15,-23-1 63,24-23-78,-1 0 31,-23 24-1,24-24 33,-1 0-64,1 0 1,-1 23-16</inkml:trace>
  <inkml:trace contextRef="#ctx0" brushRef="#br0" timeOffset="12">3975 9948 0,'0'24'78,"0"-1"-62,0 1-1,0-1 16,0 1-15,0-1 15,0 1-31,23-24 16,-23 23 0,0 1 15,0-1 16,0 1-47,0-1 31,0 1 47</inkml:trace>
  <inkml:trace contextRef="#ctx0" brushRef="#br0" timeOffset="13">4586 9548 0,'24'0'141,"23"0"-125,-24 0-1,1 0 1,-1 0 0,1 0-16,-1 0 15,1 0-15,-1 0 16,1 0-16,-1 0 15,1 0 1,-1 0 0,1 0 124</inkml:trace>
  <inkml:trace contextRef="#ctx0" brushRef="#br0" timeOffset="14">4633 9783 0,'24'0'78,"-1"0"-46,1 0-17,-1 0 16,1 0-15,-1 0-16,1 0 0,-1 0 31,1 0-31,-1 0 32,1 0 46,-1 0 0</inkml:trace>
  <inkml:trace contextRef="#ctx0" brushRef="#br0" timeOffset="15">5386 9337 0,'0'23'32,"0"1"-17,-24-24-15,24 47 16,0-24-1,0 24-15,0-23 16,0-1-16,0 24 16,0-23-16,0-1 15,0 1-15,0-1 16,0 1-16,0-1 16,0 1-16,0-1 15,0 1-15,0 23 16,0-24-1,24-23 126</inkml:trace>
  <inkml:trace contextRef="#ctx0" brushRef="#br0" timeOffset="16">5762 9313 0,'0'24'0,"0"-1"16,0 1-16,0-1 31,0 1 109,24-1-77,-1-23-47,-23 24-16,24-24 15,-1 0-15,1 23 16,23 1-16,-24-24 15,1 0-15,-1 23 16,1-23 0,-1 24-16,-23-1 15,24-23-15,-24 24 16,23-24-16,-23 23 16,24-23-1,-24 24 1,0-1-1,0 1 235,-24-24-250,1 0 16,-1 0 15,1 0-15,-1 0-16,1 0 16,-1 0-1,1 0-15,23 23 16,-24-23 15,1 0-15,-1 0 31</inkml:trace>
  <inkml:trace contextRef="#ctx0" brushRef="#br0" timeOffset="17">5786 9219 0,'23'0'47,"1"0"-47,-24 23 15,47 1-15,-24-24 16,1 0 0,-1 0-16,1 0 15,-1 0-15,1 0 16,-1 0 0,1 0 15,-1 0-16,1 0 79</inkml:trace>
  <inkml:trace contextRef="#ctx0" brushRef="#br0" timeOffset="18">9149 9431 0,'0'23'47,"23"-23"-31,-23 24-1,24-24 1,-24 23-1,0 1 1,23-24-16,-23 23 16,24 1-1,-24-1-15,47 1 16,-24-1-16,1 24 16,-1-23-16,1-1 15,-1 1-15,-23-1 16,47 24-16,-23-23 15,-24-1 1,23 1-16,1-24 16,-24 23-16,24 1 15,-1-24 79</inkml:trace>
  <inkml:trace contextRef="#ctx0" brushRef="#br0" timeOffset="19">9760 9407 0,'-23'24'62,"-1"-1"-46,1-23 0,-1 24-16,1-1 15,23 1 1,-47-24-16,47 47 15,-47-24-15,23 1 16,0-24 0,24 23-16,-23-23 15,-1 0 1,1 47 0,-1-23-1,1-24-15,-1 23 16,1 1-16,23-1 15,-24-23 1,24 24 0,-23-24 93,-1 23-93,24 1-1,-23-24-15,-1 23 32,1-23-17,-1 24-15,1-24 16,-1 23-16,1-23 15,-1 0 1</inkml:trace>
  <inkml:trace contextRef="#ctx0" brushRef="#br0" timeOffset="20">9901 9877 0,'0'24'125,"0"-1"-109,0 1-16,0 0 15,0-1-15,0 1 16,0-1-16,0 1 16,0-1-16,0 1 15,0-1 1,0 1-16,0-1 15,24-23 1,-24 24-16,0-1 16,0 1-1,0-1 1,23-46 140</inkml:trace>
  <inkml:trace contextRef="#ctx0" brushRef="#br0" timeOffset="21">10160 9924 0,'-24'0'46,"1"0"-46,-1 0 16,1 24-16,-24-24 16,23 24-1,1-24-15,-1 0 16,24 23 31,-23 1-32,-1-24 1,24 23 0,-23-23-1</inkml:trace>
  <inkml:trace contextRef="#ctx0" brushRef="#br0" timeOffset="22">10607 9572 0,'23'0'63,"1"0"-48,-1 23-15,1-23 16,23 0 0,-47 24-16,23-24 15,25 0-15,-25 0 16,1 0-16,-1 0 15,24 0-15,-23 0 16,-1 0 0,-46 0 109</inkml:trace>
  <inkml:trace contextRef="#ctx0" brushRef="#br0" timeOffset="23">10654 9783 0,'0'24'78,"23"-1"-63,1-23-15,23 0 16,-47 24-16,23-24 16,1 0-16,0 0 15,-1 0-15,1 0 16,-24 23 0,23-23-1,1 0 16,-1 0 1</inkml:trace>
  <inkml:trace contextRef="#ctx0" brushRef="#br0" timeOffset="24">11830 8607 0,'0'24'109,"0"-1"-93,0 1-16,0 0 15,0 23-15,0-24 16,0 1-16,0 23 16,0-24-16,23-23 15,-23 47-15,0-23 31,24-24-31,-24 23 16,0 1 0,0-1-1,0 1 1,0-1 0</inkml:trace>
  <inkml:trace contextRef="#ctx0" brushRef="#br0" timeOffset="25">12324 8654 0,'0'24'62,"0"23"-62,-24 0 16,1-23-1,23-1 1,-24 1-16,48-1 125,-1-23-109,1 0-16,23 0 15,-24 24-15,1-24 16,23 23-16,-24-23 16,1 24-1,-24-1-15,23 1 16,-23-1-1,24-23-15,-24 24 16,0-1 0,0 1 15,0-1 0,-24-23 0,1 0-15,-1 24-16,-23-24 16,24 0-16,-1 0 15,1 23-15,-1-23 16,1 0-16,-1 0 31,1 0 47,-1-23-15</inkml:trace>
  <inkml:trace contextRef="#ctx0" brushRef="#br0" timeOffset="26">12371 8654 0,'23'0'125,"1"0"-109,-1 0-1,1 0 1,-1 0 0,1 0-1,-1 0 1</inkml:trace>
  <inkml:trace contextRef="#ctx0" brushRef="#br0" timeOffset="27">13194 8654 0,'23'24'47,"1"0"-47,-24-1 15,0 24-15,23-47 16,-23 47 0,0-23-16,0-1 15,0 1-15,0 23 0,0-24 16,0 1-16,0-1 15,0 1 1,0-1-16,0 1 16,0-1 31</inkml:trace>
  <inkml:trace contextRef="#ctx0" brushRef="#br0" timeOffset="28">13170 8866 0,'24'0'93,"-1"0"-77,1 0 0,-1 0-1,1 0-15,-1 0 16,1 0-16,0 0 16,-1 0-16,24 0 15,-23 0-15,-1 0 16,1 0-16,-1 0 15,1 0 1,-1 0-16,1 0 109</inkml:trace>
  <inkml:trace contextRef="#ctx0" brushRef="#br0" timeOffset="29">13899 8631 0,'24'23'31,"-24"1"-31,0 0 16,0-1-16,0 24 16,0-23-16,0-1 15,0 24-15,0-23 16,0 23 0,0-24-1,0 1 1,0-1-1,0 1 1,23-1 15,-23 1 63</inkml:trace>
  <inkml:trace contextRef="#ctx0" brushRef="#br0" timeOffset="30">14229 8678 0,'0'24'109,"-24"-24"-78,24 23-15,0 1 46,0-1-46,0 1 0,0-1-1,24-23 1,-1 0-1,1 0 1,-1 0 0,1 0-16,-1 0 15,1 0 1,-1 0 62,1-23-62,-1-1 93,-23 1-93,24 23-1,-24-24-15,0 1 16,0-1 0,0 48 234,0-1-250,0 1 15,0 23-15,0-24 16,-24 24-1,24-23 1,0-1-16,0 24 16,-23-23-16,23 23 15,0-24 17,0 1-17,0-1 16,0 1-31</inkml:trace>
  <inkml:trace contextRef="#ctx0" brushRef="#br0" timeOffset="31">14652 9054 0,'24'-23'172,"-1"-1"-172</inkml:trace>
  <inkml:trace contextRef="#ctx0" brushRef="#br0" timeOffset="32">14934 8654 0,'0'48'32,"0"-25"-17,0 1-15,24-24 172,-1 23-156,1 1-16,23-1 15,-47 1 1,23-24-16,1 47 16,-1-24-16,-23 1 0,24-1 15,-24 1-15,0-1 16,23 1-1,-23-1 17,0 1-32,0-1 15,-23-23 1,-1 24 0,1-24-1,-1 0 1,1 0-1,-1 0 17,24-24-32,-23 24 15,23-23 1,-24-1-16,1 24 125</inkml:trace>
  <inkml:trace contextRef="#ctx0" brushRef="#br0" timeOffset="33">14981 8631 0,'24'0'16,"-1"23"-1,1-23 1,-24 24-16,23-24 16,1 0 30,-1 0-30,-23 24 93</inkml:trace>
  <inkml:trace contextRef="#ctx0" brushRef="#br0" timeOffset="34">12183 9548 0,'0'0'0,"47"24"15,0-24-15,-24 0 16,24 0 0,-23 0-1,-1 0 1,1 0 15,-1 0-15,1 0-16,-1 0 15,1 0-15,23 0 16,-24 0 0,1 0-1,-1 0-15,1 0 16,-1 0 0,1 0-16,23 0 15,-23 0-15,-1 0 16,1 0-1,-1 0 1,1 0 0,23 0-16,-24 0 15,1 0-15,-1 0 16,1 0 0,-1 0-1,1 0 1,-1 0-1,1 23-15,-1-23 16,1 0 0,23 0-16,-24 0 15,1 0-15,-1 0 16,24 0-16,-23 0 16,0 0-16,-1 0 15,1 24 1,23-24-1,-24 0 1,24 0 0,-23 0-16,-1 0 15,24 0-15,-23 0 0,-1 0 16,1 0-16,23-24 16,0 24-1,-24 0 1,1 0-1,-1 0 17,1-23-32,-1 23 31,1 0-31,-1 0 16,1 0-1,0-24-15,-1 24 16,1 0-1,-1-23 1,1 23 0,-1 0-16,1-24 15,-1 24-15,1 0 16,-1 0 0,1 0-1,-24-23-15,47-1 16,-24 24-16,1 0 15,23-23-15,-24-1 16,1 24-16,23 0 16,-24-23-16,1-1 15,23 24-15,-24 0 32,1 0-17,0 0 1,-1 0-1,24-23-15,-23 23 16,-1 0-16,24-24 16,-23 24-16,-1 0 15,1 0-15,-1 0 16,1 0 0,-1 0 30,1 0 1,-1 0-15,-23 24-17,24-24-15,-1 0 16,-23 23-1,24-23-15,-1 0 16,1 0 0,-1 0 46,1 0 63,-1 0-94,1 0-31,-24 24 16,23-24-16,1 0 31,0 0-31,-1 0 16,1 0 0,-1 0 15,1 0-16,-1 0 1</inkml:trace>
  <inkml:trace contextRef="#ctx0" brushRef="#br0" timeOffset="35">13664 10042 0,'24'0'93,"23"0"-77,0 0-16,-24 0 0,1 0 16,-1 0-1,1 0 1,-48 47 62,1-23-78,-24 23 16,0-24-16,23 1 15,1-24-15,-24 23 16,47 1 0,-24-24-16,24 23 62,0 1-31,0-1-31,0 1 16,47-1 0,-23 1-16,-1-24 15,24 0-15,-23 0 16,-1 0-16,1 0 15,23 0-15,-24 0 16,1 0-16,-1 0 16,1 0-16,0 0 31,-24-24-15,23 24 77,-23-23-93,0-1 16,0 1 0</inkml:trace>
  <inkml:trace contextRef="#ctx0" brushRef="#br0" timeOffset="36">15969 9266 0,'47'0'172,"-23"0"-156,-1 0-16,24 0 15,-23 0-15,-1 0 16</inkml:trace>
  <inkml:trace contextRef="#ctx0" brushRef="#br0" timeOffset="37">15969 9548 0,'24'0'110,"-1"0"-95,24 0-15,-23 0 16,-1 0-16,-23-23 140,24 23-124</inkml:trace>
  <inkml:trace contextRef="#ctx0" brushRef="#br0" timeOffset="38">16863 8819 0,'0'47'140,"-24"-23"-124,24-1-16,0 24 16,0-23-16,0-1 15,0 24-15,-23-23 16,23-1-16,0 1 15,0-1-15,0 1 16,0-1-16,0 1 16,0-1-16,-24 1 15,24-1 1,0 1-16,0 0 16,0 23-16,0-24 15,0 1-15,0-1 16,0 24-1,0-23 1,0-1 0,0 1-1,0-1-15,0 1 16,0-1 0,0 1 15,0-1-31,0 1 15,0-1 17,0 1 15,0-1-32,-23-23-15,23 24 47</inkml:trace>
  <inkml:trace contextRef="#ctx0" brushRef="#br0" timeOffset="39">17286 8937 0,'-23'23'109,"23"1"-93,-24-1-16,24 1 16,0-1-16,0 1 15,0-1 1,-23-23 0,23 24-1,0-1 48,0 1-16,0-1-1,0 1-30,23-24 0,1 0-16,-24 23 15,23-23 1,1 0 0,-1 24-1,1-24-15,-1 0 16,1 0 15,-1 0-15,1 0-1,-1 0 1,1 0 15,-24-24-15,23 24 15,-23-23-15,24 23-1,-24-24 1,23 1-16,-23-1 16,0 1-1,0-1 1,0 1-16,24-1 0,-24 1 15,0-1-15,0 1 16,0-1 0,0 1-1,0-1 1,0 1 15,0 46 141,0 1-172,0 23 16,0-24-16,0 1 15,0 23-15,0-24 16,0 1-16,-24 23 16,24-24-1,-23 1 1,23-1-16,0 1 15,0-1-15,0 1 16,0 0-16,0-1 16,0 1-16,0-1 15,-24-23-15,24 24 16,0-1-16,0 1 16,0-1-1,-23 1 1,23-1-1,0 1-15,0-1 32,0 1-17,0-1 17,0 1 93</inkml:trace>
  <inkml:trace contextRef="#ctx0" brushRef="#br0" timeOffset="40">17898 9689 0,'0'24'500,"0"-1"-485,0 1 1,0-48 78,0 1-79,0-1 1,0 1-16,0-1 16,23 24-16,-23-23 15,24-1-15,-1 24 31,1 0-15,-24 24 15,0-1-15,0 1 0,-24-24-1,24 23-15,-23-23 47,23 24-31,-24-24 140,1 0-94,-1 0-62,1 0 47,-1-24 0</inkml:trace>
  <inkml:trace contextRef="#ctx0" brushRef="#br0" timeOffset="41">18321 8937 0,'23'0'125,"1"0"-94,-1 0-31,1 0 15,0 0-15,23 0 16,-24 0 0,1 0-1,-1 0 1,1 0-16,-1 0 16,1 0-1,-1 0-15,1 0 31,-1 0 79,-23 23-95,0 1 1,0-1-16,0 1 16,0-1-1,0 1 1,0-1-16,-23-23 16,23 24-16,-24-1 15,24 24-15,0-23 16,0-1-16,-23 1 15,23 23 1,0-23-16,-24-1 16,24 1-16,0-1 15,0 1-15,0-1 16,0 1 0,0-1-16,0 1 15,0-1 1,0 1-1,0-1-15,0 1 0,0-1 16,0 1 0,0-1-16,0 1 15,0-1 1,0 1 0</inkml:trace>
  <inkml:trace contextRef="#ctx0" brushRef="#br0" timeOffset="42">18462 9360 0,'24'0'188,"-1"0"-173,1 0 17,-1 0-1,-23 24 31,24-24-46,-1 0 109,1 0-109</inkml:trace>
  <inkml:trace contextRef="#ctx0" brushRef="#br0" timeOffset="43">19144 9007 0,'-23'0'47,"-1"47"-31,24 0-1,-23-23 1,23-1-16,-24 1 15,24-1-15,0 1 16,0-1 0,-24-23-16,24 24 62,0-1 1,24-23 46,0 0-93,-1 0-1,1 0-15,-1 0 16,1 0-16,-1 48 31,1-48-31,-1 23 16,1 1-16,-24-1 15,23-23-15,-23 47 16,24-23 0,-24-1-1,23-23-15,1 47 16,-24-23 0,0-1-16,0 1 15,0-1 1,0 1-1,0-1-15,0 1 0,-24-24 16,24 23-16,-23-23 16,-24 24-1,23-1-15,1-23 16,-24 0-16,23 0 16,1 0-1,-1 0 32,1 0-16,46-23 63,1-1-78,-1 1-1,1-1-15</inkml:trace>
  <inkml:trace contextRef="#ctx0" brushRef="#br0" timeOffset="44">19191 9054 0,'24'0'156,"-1"0"-140,1 0-1,-1 0 1,1 0 62,-24-23 63,23 23-126,24 0 1</inkml:trace>
  <inkml:trace contextRef="#ctx0" brushRef="#br1" timeOffset="45">10113 12700 0,'-24'0'156,"1"0"-140,-1 0 0,1 0-16,-24 0 15,23 0-15,1 23 16,-24-23-16,23 24 15,1-1-15,-1-23 16,1 0-16,-1 0 31,24 24-31,-23-24 16,23 23 0,-24 1-16,1-1 15,-1 1 1,24-1-16,0 1 15,0-1 1,0 24 0,0-23-1,0-1-15,0 1 16,0-1-16,24 25 16,-1-48-1,-23 47-15,47-47 16,-47 23-16,47 1 15,-47-1-15,24-23 16,-1 0-16,1 0 16,-1 0-16,24 0 15,-23 0 1,-1 0 15,1 0 0,-24-23-15,23-1 31,1 24 0,-48 0 218,1 0-233,-1 0-32,1 0 15,-1 0 17,1 0-32,-1 24 15,1-1 1,-1 24-1,1-47 1,-1 24 0,1-1-1,-1-23 1,24 24 15,0-1-15,-23-23-16,23 24 15,0-1-15,-24-23 16,24 24-16,0-1 16,0 1-16,0-1 31,0 1-15,0-1-16,0 1 15,0-1 1,0 1-16,0-1 31,0 1-31,0-1 16,0 1-1,24-24 1,-24 24 0,23-24-1,1 0 16,-24 23-31,23-23 16,1 0 0,-1 0-1,1 0-15,-1 0 16,1 0 62,-1 0-15,1 0-48,-1 0 1,1 0-1</inkml:trace>
  <inkml:trace contextRef="#ctx0" brushRef="#br1" timeOffset="46">10560 13405 0,'-24'0'110,"1"24"-95,-1-1 1,1 1-1,23-1 1,-24 1-16,1-1 16,23 1-1,-24-24 1,24 23-16,0 1 31,0-1 0,0 1-15,0-1 15,24-23 1,-1 0-1,1 0-31,-1 0 15,1 0 1,-1 0 31,1 0-31,-1-23-1,-23-1 1,24 24-1,-24-23-15,0-1 32,0 1-17,23 23 1,-23-24-16,0 1 16,0-1 15,0 1-16,0-1 1,0 1 15,0 46 126,0 1-142,0-1-15,0 1 16,0-1-16,0 24 15,0-23 1,24-1 0,-24 1-1,0-1 1,0 1 93,0-1-93,0 1 78,23-24 31,24 0-110</inkml:trace>
  <inkml:trace contextRef="#ctx0" brushRef="#br1" timeOffset="47">11124 13076 0,'24'0'109,"-1"0"-109,1 0 16,-1 0-1,1 0-15,-1 0 16,1 0 31,-1 0-16,1 0-31,-1 0 16,1 0-1</inkml:trace>
  <inkml:trace contextRef="#ctx0" brushRef="#br1" timeOffset="48">11218 13358 0,'24'0'141,"-1"0"-110,1 0-15,-1 0 0,1 0-1,-1 0 1,1 0-1,-1 0 64,1 0-48,0 0 47,-1 0-62</inkml:trace>
  <inkml:trace contextRef="#ctx0" brushRef="#br1" timeOffset="49">12018 11971 0,'-24'0'47,"24"23"-32,0 1 1,0 23 0,-23 0 15,23 23-15,0-46-1,0-1-15,0 1 0,0-1 16,0 1-1,0-1-15,0 1 16,0-1-16,0 1 16,0-1-1,0 1-15,0-1 32,0 1-32,0 0 15,0 23-15,0-24 16,0 24 15,0-23-15,0-1-16,0 1 0,0-1 15,0 1 1,0-1 0,0 1-16,0-1 15,0 1-15,0-1 16,0 1-16,0-1 0,0 1 15,0-1-15,0 1 16,0-1-16,0 1 16,0-1-1,0 1-15,0 23 16,0 0 0,0-23-1,0-1 1,-24 1-16,24 23 0,-23-24 15,23 1 1,0 23-16,-24-24 0,1 1 16,23 23-1,0-24-15,-24 1 16,24 23-16,-23-24 0,-1 1 16,24 23-16,0-24 15,0 1-15,0 23 16,0-23-16,0-1 15,-23 1-15,23-1 16,0 1 0,0-1-1,0 1 1,0-1-16,0 1 16,0-1-1,0 1-15,0-1 16,0 1-16,0 23 15,0-24 1,0 1 0,0-1-16,0 1 31,-24-24 0,24 23 94,0 1-109</inkml:trace>
  <inkml:trace contextRef="#ctx0" brushRef="#br1" timeOffset="50">12418 12370 0,'0'47'109,"0"-23"-109,0-1 16,0 1-16,0 0 15,0-1-15,0 1 16,0-1-16,0 1 16,0 23-16,0-24 15,0 24 1,0-23-16,0-1 15,0 1-15,0 23 16,0-24 0,0 1-1,0-1-15,0 1 16,0-1 0,0 1 109,23-24-63</inkml:trace>
  <inkml:trace contextRef="#ctx0" brushRef="#br1" timeOffset="51">12700 12441 0,'0'23'78,"0"1"-63,0 0-15,0-1 16,0 1 47,0-1-48,0 1 16,0-1-15,0 1-16,24-24 16,-24 23-16,23-23 31,1 0-15,-1 0-1,1 0 1,-1 0-16,1 0 15,-1 0 1,1 0-16,-1 0 16,1 0-1,-1 0 17,1 0 108,-24-23-124,23 23-16,-23-24 15,0 1-15,0-1 16,0 1 0,0-1-16,0 1 15,0-1 1,24 0 93,-24 1-93,0 46 140,0 1-156,0 0 16,0-1-16,0 24 15,0-23 1,0-1-16,0 1 16,0-1-16,0 1 15,0-1-15,0 1 32,0-1-32,0 24 15,0-23 1,0-1-1,0 1-15,23-24 16,-23 23-16,0 1 31,0-1 94,24-23 16</inkml:trace>
  <inkml:trace contextRef="#ctx0" brushRef="#br1" timeOffset="52">13382 12982 0,'24'0'188</inkml:trace>
  <inkml:trace contextRef="#ctx0" brushRef="#br1" timeOffset="53">13688 12417 0,'23'0'141,"24"0"-141,-23 0 16,-1 0-16,24 0 15,-23 0 32,-1 0 0,1 0-31,-24 24 31,0 23-32,0-23 1,0-1-16,0 1 15,0-1-15,0 1 16,0 23-16,0-24 16,0 1-16,0-1 15,0 24 1,0-23-16,0-1 31,0 1-31,-24-1 31,24 1-15,0-1 0,0 1-16,0-48 172</inkml:trace>
  <inkml:trace contextRef="#ctx0" brushRef="#br1" timeOffset="54">13711 12676 0,'24'0'157,"23"-23"-142,-24 23 1,1-24-16,-1 24 16,1 0-16,-1 0 31,1 0 78,-1 0-109,-23-23 16</inkml:trace>
  <inkml:trace contextRef="#ctx0" brushRef="#br1" timeOffset="55">14252 12394 0,'0'23'79,"0"1"-64,0-1 1,0 1-16,0 0 31,0-1 0,24-23 172,-1 24-203,24-24 16,-23 23-16,-1 1 16,24-24-16,-23 23 15,-1 1-15,1-24 16,-24 23 0,23-23-16,1 0 31,-24 24-16,0-1 1,23 1-16,-23-1 16,0 1-1,0-1 17,0 1-1,0-1-31,-23 1 31,23-1-15,-24-23-16,1 0 15,-1 0 17,1 0 46,-1 0-63,1 0-15,-24 0 16,23 24-16,1-1 0,-1-23 16,1 0-16</inkml:trace>
  <inkml:trace contextRef="#ctx0" brushRef="#br1" timeOffset="56">14323 12370 0,'23'0'172,"24"0"-157,-23 0 1,-1 0 0</inkml:trace>
  <inkml:trace contextRef="#ctx0" brushRef="#br1" timeOffset="57">15005 12606 0,'23'0'203,"1"0"-203,-1 0 31,1 0 0,-1 0-15,1 0-1,-1 0 1</inkml:trace>
  <inkml:trace contextRef="#ctx0" brushRef="#br1" timeOffset="58">15593 12182 0,'0'24'47,"0"23"-31,0-24-16,0 1 16,0-1-16,0 24 15,0-23 1,0-1-16,0 24 15,0-23-15,0 0 0,0 23 16,0-24-16,0 1 16,0-1-1,0 1-15,0 23 32,23-47-32,-23 23 0,0 1 15,0-1 1,0 1 31,0-1-16,24-23-31,-24 24 47</inkml:trace>
  <inkml:trace contextRef="#ctx0" brushRef="#br1" timeOffset="59">15922 12253 0,'0'23'94,"0"1"-94,0-1 16,0 1-1,0-1 48,0 1-48,0-1 95,24-23-32,-1 0-78,1 0 15,-1 0-15,1 0 16,-1 0-16,1 0 16,-1 0-16,1 0 15,-1 0 1,1 0-16,-1 0 16,1 0-16,-1 0 15,-23-23-15,24 23 16,-24-24 109,0 1-110,0-1 1,0 1 0,0-1-1,0 1 17,0-1 30,0 48 94,0-1-156,0 24 16,0-23-16,0-1 16,0 1-16,0-1 15,0 1-15,0-1 16,0 25-16,0-25 15,0 1 1,0-1-16,0 24 16,0-23-1,0-1 1,0 24 0,0-23-1,0-1 1,0 1 15</inkml:trace>
  <inkml:trace contextRef="#ctx0" brushRef="#br1" timeOffset="60">16604 12817 0</inkml:trace>
  <inkml:trace contextRef="#ctx0" brushRef="#br1" timeOffset="61">16863 12276 0,'0'24'31,"0"-1"-15,0 1-16,0-1 15,0 1 1,23-24 156,1-24-172,23 24 16,-24 0-1,1 0-15,-1 0 16,1 24-16,-1-24 15,-23 23 1,24-23-16,-1 24 16,1-24 15,-24 23-15,0 1-16,0 0 15,0-1 32,0 1-16,0-1-15,-24-23 31,1 0-47,-1 0 15,1 0 1,-1 0-16,1 0 47</inkml:trace>
  <inkml:trace contextRef="#ctx0" brushRef="#br1" timeOffset="62">16910 12253 0,'23'0'125,"1"0"-125,-1 0 31,1 0-15,-1 0-1,1 0 1,-1 0-16,1 0 78,-1-24 47</inkml:trace>
  <inkml:trace contextRef="#ctx0" brushRef="#br1" timeOffset="63">12441 13476 0,'24'-24'16,"-1"1"-16,24 23 16,-23 0-16,-1 0 15,24 0-15,-47-24 16,24 24-16,23 0 16,-23-23-16,-1 23 15,24 0-15,0-24 16,-23 1-16,23 23 15,0 0-15,0-24 16,-24 24-16,24-23 16,0 23-16,24-24 15,46 24 1,-69-23-16,-1 23 0,0-24 16,-24 24-16,1-23 15,-1 23-15,24 0 16,0 0-1,-23 0-15,-1 0 16,1 0-16,23 0 16,-24 0-16,1 0 15,23 0-15,23 0 16,-46 0 0,-1 0-16,1 0 0,0 0 15,-1 0-15,1 0 31,-1 0-31,1 0 0,-1 0 16,1 0-16,-1 0 16,24 23-16,-23-23 15,23 0 1,-24 0 0,24 0-16,-23 0 15,23 24-15,-24-24 16,48 23-16,-48-23 15,1 0-15,-1 0 16,1 0-16,0 0 16,-1 0-1,1 0-15,-1 0 16,1 0 0,-1 24-16,24-24 15,-23 0 1,23 0-1,0 0 1,-24 0 0,1 0-16,-1 0 15,1 0-15,23 0 0,-24 0 16,1 0-16,23 0 16,-24 0-1,24 0 1,-23 0-16,0-24 15,23 24-15,-24 0 16,1 0-16,23 0 0,-24-23 16,1 23-16,23 0 15,-24 0 1,1 0-16,-1 0 16,24 0-16,-23 0 0,-1 0 15,1 0-15,23 0 16,-24-24-1,1 24-15,23 0 16,-24 0-16,1 0 16,23 0-16,-23 0 15,-1 0-15,1 0 16,23 0-16,-24 0 16,1 0-16,23 0 15,-24 0-15,24 0 16,-23 0-1,-1 0 1,1 0-16,-1 0 0,24 0 16,-23 0-1,-1 0-15,24 0 0,-23 0 16,-1 0-16,1 0 16,23 0-1,-23 0 1,-1 0-16,1 0 15,-1 0 1,24 0-16,-23 0 0,-1 0 16,24 0-16,-23 0 15,-1 0 1,1 0-16,23 0 16,-24 0-16,1 0 0,23 0 15,-24-23-15,1 23 16,-1 0-1,1 0-15,-24-24 16,23 24 0,1 0-16,0 0 15,-1 0 17,1 0-17,-1 0-15,-23-23 16,24 23-16,-1 0 15,1 0-15,23 0 16,-24-24 0</inkml:trace>
  <inkml:trace contextRef="#ctx0" brushRef="#br1" timeOffset="64">13711 13640 0,'0'24'46,"0"23"-30,24-24-16,-24 1 16,0 0-16,0 23 15,0-24-15,23 1 16,-23 23-16,0-24 16,0 1-16,0-1 15,0 1-15,0-1 16,0 1-16,0-1 15,0 1 79,0-1-78</inkml:trace>
  <inkml:trace contextRef="#ctx0" brushRef="#br1" timeOffset="65">14323 13617 0,'0'23'62,"0"1"-46,0-1 0,-24-23 31,24 24-47,24-1 109,-1-23-93,24 0-16,-23 0 15,-1 0-15,1 0 16,23 0-16,-24 0 15,1 0 48,-1-23 31,-23-1-79,0 1-15,0-24 16,0 23-16,0 1 16,0-1-1,0 48 95,0-1-95,0 1-15,-23 23 16,23-24-16,0 1 15,0-1-15,0 25 16,0-25-16,0 1 16,0-1-16,0 1 15,0-1-15,0 1 32,0-1-1,0 1 0,23-24 110,1 0-126,0 0-15</inkml:trace>
  <inkml:trace contextRef="#ctx0" brushRef="#br1" timeOffset="66">14864 13993 0,'23'0'125,"1"0"-109,-1 0-1,1 0-15</inkml:trace>
  <inkml:trace contextRef="#ctx0" brushRef="#br1" timeOffset="67">15122 13570 0,'0'-24'110,"24"24"-95,23 0-15,-24 0 16,1 0-16,23 0 16,-23 0-16,23 0 15,-24 0 1,1 0-1,-1 47 79,-23-23-94,0 23 16,0-24-1,0 1-15,0-1 16,0 1-16,24 0 16,-24-1-16,0 24 15,0-23 17,0 23-32,23-24 15,-23 24 1,24-47-1,-24 24-15,0-1 16</inkml:trace>
  <inkml:trace contextRef="#ctx0" brushRef="#br1" timeOffset="68">15311 13829 0,'0'-24'15,"23"24"-15,1-23 141,-1 23-125,1 0-1,-1 0 1,1 0 125,-1 0-126</inkml:trace>
  <inkml:trace contextRef="#ctx0" brushRef="#br1" timeOffset="69">15710 13546 0,'0'47'94,"0"-23"-78,0-1 15,0 1-15,24-24 234,-1 0-235,1 0-15,23 0 16,-24 0 0,1 0-16,0 23 31,-1-23-31,-23 24 15,24-24-15,-24 23 0,47 1 16,-24 0 0,1-24-1,-24 23 1,23-23-16,1 24 16,-24-1 140,-24 1-141,1-24 1,-1 23 15,1-23-15,-1 0 0,1 0-16,23 24 15,-47-24-15,23 23 16,-23 1-1,0-24 1,47 23-16,-24 1 16,1-24 77,-1 23-77,1-23-16,-1 24 16</inkml:trace>
  <inkml:trace contextRef="#ctx0" brushRef="#br1" timeOffset="70">15781 13523 0,'23'0'203,"1"0"-187,-1 0 0,1 0-16,0-24 265,-1 24-265</inkml:trace>
  <inkml:trace contextRef="#ctx0" brushRef="#br1" timeOffset="71">17451 11924 0,'0'0'0,"0"47"0,0-24 15,23 24 1,1-23-16,-24-1 16,23 24-16,-23-23 15,24-1-15,-24 1 16,0-1-16,0 24 15,23-23-15,-23-1 16,24 24-16,-24-23 16,0-1-16,23 24 15,1-23-15,-24 0 16,0 23-16,0 23 16,23-23-16,-23 0 15,0 0-15,0-23 16,0 23-16,0 0 15,0-24-15,0 1 16,0 23-16,0-24 16,0 1-16,0-1 15,0 24-15,0-23 16,0 0-16,0-1 16,0 24-1,0-23-15,0-1 16,0 1-16,0-1 15,0 24 1,0-23-16,0-1 16,0 24-16,0-23 15,0-1-15,0 1 16,0 23-16,0-24 16,0 1-16,0-1 15,0 1-15,0-1 16,0 1-16,0 23 15,0-23 17,0-1-17,0 24 1,0-23 15,0-1 32</inkml:trace>
  <inkml:trace contextRef="#ctx0" brushRef="#br1" timeOffset="72">18486 12653 0,'-24'0'47,"1"47"-31,-1-24-16,0 24 15,-23-23-15,24-1 16,-1 24-16,-23-23 16,24 23-16,-24-24 15,23 1-15,1 23 16,-1-24 0,24 1-1,-23-24 1,-1 23-16,24 1 47,0-48 46,0 1-93</inkml:trace>
  <inkml:trace contextRef="#ctx0" brushRef="#br1" timeOffset="73">18062 12653 0,'24'0'31,"-1"23"-15,1 24-16,23-23 16,-24-1-16,1 24 15,-1-23-15,1-1 16,-1 1-16,-23-1 15,24 1 1,-24-1-16,23-23 16,1 24-16,-1-1 15,-23 1 1,24-24 0,-24 23-16</inkml:trace>
  <inkml:trace contextRef="#ctx0" brushRef="#br1" timeOffset="74">18956 12347 0,'0'23'0,"0"24"15,0-23-15,23-1 16,-23 1-16,24 23 15,-24-23-15,0 23 16,0-24-16,23 1 16,-23-1-16,0 24 15,24-23-15,-24-1 16,24 24-16,-24-23 16,0-1-16,0 24 15,0-23-15,0-1 16,23 24-16,1-23 15,-24-1-15,0 1 16,23-24-16,-23 23 16,0 1-1,24-24 79,-24 24-63</inkml:trace>
  <inkml:trace contextRef="#ctx0" brushRef="#br1" timeOffset="75">19638 12394 0,'-24'23'110,"1"-23"-110,23 24 15,-24-1-15,24 1 16,-23 0-16,-1-1 16,24 1-16,0-1 15,0 1 1,0-1-16,0 1 15,0-1-15,0 1 16,0 23 0,0-24-16,0 1 15,0-1-15,0 1 16,0-1-16,24 1 16,23-24-1,-24 23-15,1-23 16,-1 0-16,25 0 15,-25 0-15,1 0 16,23 0-16,-24 0 16,1 0-16,23-23 15,-24 23 1,-23-24-16,0 1 16,24-1-16,-24 1 15,23-1-15,-23-23 16,0 24-16,0-1 15,0 1-15,0-1 16,0 1-16,0-1 16,-23 1-16,23-24 15,0 23-15,-24 0 16,1 1 0,-1-1-16,1 1 15,-1-1 1,1 24-1,23-23-15,-24 23 16,1 0 0,-1 0-16,1 0 15,-1 0 1,-23 0-16,23 0 16,1 0-16,-24 0 15,23 23-15,1-23 16,-1 0-16</inkml:trace>
  <inkml:trace contextRef="#ctx0" brushRef="#br1" timeOffset="76">20438 12417 0,'-24'24'140,"24"-1"-108,-23 1-32,23 0 15,-24 23 1,24-24 0,0 1-16,-23-1 15,23 1 1,0 23-16,0-24 15,0 24 1,0-23 0,23 23-16,1-47 15,-1 23-15,1 1 16,23-24-16,-24 23 16,1 1-16,23-1 15,0-23-15,-24 0 16,1 0-16,23 0 15,-24 24-15,1-24 16,23 0-16,-24 0 16,1 0-16,-1-24 15,-23 1-15,24 23 16,-24-24-16,23 24 16,-23-23-16,0-1 15,0 1-15,0-1 16,0 1-1,0-1 1,0 1-16,0-24 16,0 23-16,0 1 15,-23-24-15,-1 0 16,1 23 0,-1 1-1,1-1-15,-1 24 16,24-24-16,-23 24 15,-1-23 1,1 23-16,-1 0 47,1 0-31,-24 0-1,23 0-15,1 0 16,-1 0-1</inkml:trace>
  <inkml:trace contextRef="#ctx0" brushRef="#br1" timeOffset="77">10089 15334 0,'-47'0'157,"24"0"-142,-1 23-15,1-23 16,-1 24-16,1-24 16,-1 23-16,1-23 15,-1 24 1,1-24-1,23 23 1,-24-23 0,24 24-16,0-1 15,0 1-15,0-1 16,0 1-16,0-1 16,0 1-1,0-1 1,0 1 15,24-24-15,-1 24-16,1-24 15,23 23-15,0-23 16,0 0-16,0 0 16,-24 0-16,24 0 15,1-23-15,-25 23 16,1 0-16,23-24 15,-24 24 1,-46 0 156,-24 0-172,23 0 16,1 0-16,23 24 15,-24-24-15,0 0 31,24 23-31,0 1 16,-23-1 0,-24 24-16,47-23 31,0-1-31,-24 1 0,24-1 16,0 1-16,-23 23 15,23-24 1,0 1-1,0-1 1,0 1 0,0-1 15,23-23-31,-23 24 16,24-24-16,23 23 15,-24-23-15,1 24 16,0-24-1,-1 0-15,1 0 16,-1 0-16,1 0 16,-1 0-16,1 0 15,-1 0 1,1 0 0,-1 0-16,1 0 31,-1 0 16,1 0-32,-1 0 1,-23 23 0,24 1-16,-1-1 15,-23 1 1,24-24-1,-24 23-15</inkml:trace>
  <inkml:trace contextRef="#ctx0" brushRef="#br1" timeOffset="78">11148 16086 0,'0'-23'78,"0"-1"-78,-24 24 47,1 0-47,-1 0 31,-23 0-15,24 0-16,-1 24 0,-23-24 15,24 47 1,-1-24-16,-23-23 16,47 24-16,-23-1 15,-1 1 1,24-1-1,0 1 1,24-24 0,-24 23-1,23-23-15,24 0 16,-23 0-16,-1 0 16,24 0-16,-23 0 15,-1-47-15,24 47 16,-23 0-1,-1-23-15,1-1 16,-1 24-16,-23-23 16,24 23-16,-1-47 15,1 47-15,-1-47 16,-23 23 0,0 1-1,0 46 126,0 1-141,0-1 15,0 24-15,0-23 16,24-1-16,-24 1 16,0-1-16,0 1 15,0-1-15,0 1 16,23-24-16,-23 24 16,0-1 46,24-23-62,-1 0 94,1 0-47,-1-23-47,1-1 15</inkml:trace>
  <inkml:trace contextRef="#ctx0" brushRef="#br1" timeOffset="79">11642 15451 0,'-24'0'15,"48"-23"110,23-1-109,-24 24 0,1 0 15,-1 0-16,1 0 1,-1 0-16,1 0 16,-1 0-16,1 0 15,-1 0 1,1 0-16,-1 0 16,-23-23 15,24 23-31,-1 0 15,1 0 17,-1 0-17,1 0-15,0 0 16,-1-24 0,1 24-1</inkml:trace>
  <inkml:trace contextRef="#ctx0" brushRef="#br1" timeOffset="80">11689 15781 0,'23'0'125,"1"0"-125,-1 0 16,1 0 0,-1 0-1,1 0-15,-1 0 31,1 0-15,-1 0 0,1 0-16,-1 0 15,1 0 1,-1 0-16,1 0 16,-1 0-1,1 0 1</inkml:trace>
  <inkml:trace contextRef="#ctx0" brushRef="#br1" timeOffset="81">12629 15146 0,'0'23'32,"0"1"-32,0 23 15,0-24 1,0 1-16,0 23 0,0-24 16,0 1-16,0-1 15,0 24-15,0-23 16,0 23-1,0-24-15,0 1 16,0-1-16,0 24 16,0-23-1,-23 0-15,23-1 16,-24 1-16,24 23 16,-23-47-16,23 23 15,0 1 1,0-1-1,0 1-15,0-1 32,0 1-17</inkml:trace>
  <inkml:trace contextRef="#ctx0" brushRef="#br1" timeOffset="82">12888 15945 0,'24'0'156,"-1"0"-156,1 0 16,23 0-16,-24 0 15</inkml:trace>
  <inkml:trace contextRef="#ctx0" brushRef="#br1" timeOffset="83">14135 15099 0,'-24'23'172,"1"1"-172,-24-1 15,47 1 1,-24-1-16,1 1 0,-1-1 16,24 1-16,-24-1 15,1-23-15,-1 47 16,1-47-16,-1 47 15,1-23-15,-1-1 16,-23 1-16,47-1 16,-23 1-16,-1-1 15,1 1-15,23-1 16,-24-23-16,24 24 31,0-1-15,0 1-16,-23 23 15,23-23-15,-24-1 16,24 1 0,0-1-1,0 1-15,0-1 16,0 1 0,0-1-1,24-23 1,-1 0-16,24 24 15,-23-24 1,-1 0-16,1 0 0,23 0 16,-24 0-1,1 0-15,23 0 0,-24 0 16,1-24-16,0 24 16,-1-23-16,1 23 15,-24-24 1,23 1-1,-23-1-15,0 1 16,24 23-16,-24-24 16,0 1-1,0-1 1,0 1 0,0-1-16,0 0 31,0 1-31,0-1 15,0 1 1,-24 23 15,1 0-15,-1 0 0,1 0-16,-25 0 15,25 0 1,-24 0-16,23 0 15,1 0-15,-1 0 16,1 0 0,23 23-1,-24 1 1,1-24-16,-1 23 0,-23 1 16,24 0-16,-1-1 15,1-23-15,23 24 16,-24-24-1,1 0 32,23 23-31,23-23 31,1 0-32</inkml:trace>
  <inkml:trace contextRef="#ctx0" brushRef="#br1" timeOffset="84">15099 15263 0,'-24'0'109,"1"24"-93,-24 23-16,23-24 16,-23 24-16,-23-23 15,-24 23-15,23 23 16,-23-23-16,47 24 15,23-47-15,-23-1 16,24 24-16,-24-23 16,47 23-16,-24-47 15,1 23-15,-1 1 16,1 23-16,-1-47 16,1 23-16,-1 1 15,1-1-15,23 1 16,0-1 31,-24-23-32,24-23 79,24-1-94,-24 1 16</inkml:trace>
  <inkml:trace contextRef="#ctx0" brushRef="#br1" timeOffset="85">14487 15193 0,'24'0'141,"-1"0"-126,24 0 1</inkml:trace>
  <inkml:trace contextRef="#ctx0" brushRef="#br1" timeOffset="86">15028 15969 0,'0'23'125,"0"1"-109</inkml:trace>
</inkml:ink>
</file>

<file path=ppt/ink/ink12.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3T12:19:49.732"/>
    </inkml:context>
    <inkml:brush xml:id="br0">
      <inkml:brushProperty name="width" value="0.05292" units="cm"/>
      <inkml:brushProperty name="height" value="0.05292" units="cm"/>
      <inkml:brushProperty name="color" value="#FFFF00"/>
    </inkml:brush>
  </inkml:definitions>
  <inkml:trace contextRef="#ctx0" brushRef="#br0">7949 13593 0</inkml:trace>
</inkml:ink>
</file>

<file path=ppt/ink/ink13.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3T12:13:19.137"/>
    </inkml:context>
    <inkml:brush xml:id="br0">
      <inkml:brushProperty name="width" value="0.05292" units="cm"/>
      <inkml:brushProperty name="height" value="0.05292" units="cm"/>
      <inkml:brushProperty name="color" value="#FFFF00"/>
    </inkml:brush>
  </inkml:definitions>
  <inkml:trace contextRef="#ctx0" brushRef="#br0">2987 1293 0,'23'-47'172,"1"24"-157,23-24-15,-24 23 16,48 1-16,-24-24 16,-23 23-16,23-23 15,23 23-15,-46 24 16,-1 0-16,24 0 16,-23 0-16,-1 0 15,24 47-15,-23 1 16,46-1-16,-23 23 15,47 1-15,-23 23 16,-24-47-16,47 70 16,0-23-16,-23 24 15,-1 0-15,24 23 16,-23 0-16,-48-71 16,48 72-16,0-25 15,-24-23-15,-24-23 16,24-24-16,-47-24 15,47 24-15,-23-47 141,-24-23-94,0-1-31,-24 24-1</inkml:trace>
  <inkml:trace contextRef="#ctx0" brushRef="#br0" timeOffset="1463.61">4304 1105 0,'0'24'110,"-24"-1"-95,1 1-15,-24 46 16,23-23-16,-23-23 16,24 23-16,-1 0 15,1-24-15,-1 24 16,1-23-16,-1-1 16,24 24-16,-47-23 15,47 23-15,-47 0 16,24-23-16,-1 23 15,1-24-15,-25 24 16,25 0-16,-1 0 16,1 0-16,-1 0 15,-23 0-15,47 0 16,-47-23-16,47 23 16,0-24-1,-23-23-15,23 24 16,-24-24-1,24 23-15,0 1 94,0-1 109,0 1-171,0 0-32,0-1 15,0 24 1,0-23-16,-23-1 15,-1 24-15,24-23 16,0-1-16,0 24 16,-23-47-16,23 24 15,0-1 1</inkml:trace>
  <inkml:trace contextRef="#ctx0" brushRef="#br0" timeOffset="3382.82">5362 2328 0,'0'47'78,"0"-23"-62,0-1-16,0 24 15,-23 0-15,23 0 16,-24-23-16,24-1 16,0 24-16,0-23 15,0-1-15,0 1 16,0-1 0,0 1-16,0-1 15,0 1 1,0-1-1,0 1-15,0-1 16,0 1 0,0-1-16,24-23 47</inkml:trace>
  <inkml:trace contextRef="#ctx0" brushRef="#br0" timeOffset="21309.69">3363 4209 0,'24'0'203,"23"-23"-203,-24 23 16,24 0-16,-23 0 15,23 0 1,-24 0-16,1 0 16,23 0-16,23 0 15,-46 47-15,-1-47 0,25 24 16,-25-1-16,24-23 15,-23 24-15,-24-1 16,47 1-16,-47-1 16,47 24-16,-24-23 15,1 23-15,-1-24 16,24 1-16,-23 23 16,23-24-16,-24 24 15,1-23-15,-1-1 16,24 24-1,-47-23-15,24 23 0,-1-24 16,1 25-16,23-1 16,-23-24-16,-1 1 15,24 23-15,-23-24 16,23 24-16,-24-23 16,24 23-16,-47-24 15,47 1-15,-47-1 47,24-23-16</inkml:trace>
  <inkml:trace contextRef="#ctx0" brushRef="#br0" timeOffset="22490.52">4610 4162 0,'-24'0'141,"1"24"-141,23-1 15,-24 1-15,1-24 16,-1 47-16,-23-23 16,47-1-16,-47 1 15,47-1-15,-47 1 16,47-1-16,-24 1 15,1-1-15,-1 1 16,24-1-16,-23 1 16,-1-1-1,1 24 1,-1-23 0,1-1-16,23 1 15,-24-1-15,1 1 16,23 23-16,-24-24 15,1 1-15,-1 23 16,1-23-16,23 23 16,-24-24-16,1 1 15,23 23-15,-47 0 16,47-24 0,-47 1-16,23 23 15,1-24 1,-1 1-16,0 23 15,-23-24 1,24 1-16,-1-1 16,24 1-16,-23-1 15,23 1 1,-24-24 78,1 0-79</inkml:trace>
  <inkml:trace contextRef="#ctx0" brushRef="#br0" timeOffset="29798.08">5080 5056 0,'0'-23'156,"24"-1"-140,-1 24-16,1-23 15,23-1-15,-24 24 16,1 0-16,23-23 16,-24 23-16,1 0 15,-1 0 1,1 0-1,-1 0 1,-23 23-16,0 1 16,24-1-16,-24 1 15,23-1-15,-23 1 16,0-1 0,0 24-16,0 0 15,0-23 1,0-1-1,0 1 1,0-1-16,-23 1 16,23-1-16,-24 1 15,24-1-15,0 24 16,0-23 0,0-1-1,0 1-15,0 0 16,0 23-1,0-24-15,0 1 16,0-1-16,24 1 16,23-1-16,-24 1 15,-23-1 1,47-23-16,-47 24 16,24-24-16,23 0 15,-24 23-15,1-23 16,23 0-16,-23 0 15,-1-23 1,1 23-16,-1-24 16,-23 1-1,24-1-15,-1 1 16,-23-1-16,0 1 16,0-24-16,0 23 15,0 1-15,0-25 16,0 25-16,0-1 15,0 1-15,0-1 16,0 1-16,0-1 16,0-23-16,0 24 15,0-1-15,24 1 16,-24-1-16,0 1 16,0-1-16,0 1 15,0-1 1,0 1 15,0-1 47,0 48 63,0-1-126,0 1-15,0-1 0,0 1 16,0-1 0,0 1-16,0-1 0,0 1 15,0-1-15,23 1 16,-23-1-16,0 1 16,24 23-16,-24-24 15,23 1 1,-23-1-1,24 1-15,-24 23 16,0-23-16,23-1 16,1 1-1,-1-1-15,-23 1 16,0-1-16,24 1 16,-1 23-16,-23-24 15,24 1-15,-1 23 16,1-24-1,-24 1-15,23-24 0,-23 23 16,0 1-16,24-1 16,-24 1 15,0-1 0,23-23 0,-23-23 110</inkml:trace>
  <inkml:trace contextRef="#ctx0" brushRef="#br0" timeOffset="31430.84">6562 1575 0,'23'0'156,"1"0"-140,-1 0-16,24 0 15,0 0-15,-23 0 16,-1 0-16,1 0 16,23 0-16,-24 0 93,1 0-77,-1 0 0,1 0 15,-1 0-15,1 0-1,0 0 1,-1 0 93,1 0-62</inkml:trace>
  <inkml:trace contextRef="#ctx0" brushRef="#br0" timeOffset="32398.59">6703 2069 0,'0'24'125,"23"-24"-109,1 0 0,-1 23-16,1-23 15,-1 24-15,1-24 16,-1 0-16,1 0 15,-1 23 1,1-23 0,-1 0-1,1 0 1,0 0-16,-1 0 16,-23 24-16,24-24 31,-1 0 94</inkml:trace>
  <inkml:trace contextRef="#ctx0" brushRef="#br0" timeOffset="33587.64">6726 4797 0,'0'-23'15,"0"-1"48,0 1-32,24 23-15,-1 0 30,24 0-30,-23 0 0,-1 0-1,1 0-15,23 0 16,-24 0 0,1 0-16,0 0 15,-1 0 1,-23 23-16,24-23 15,-1 0 1,1 0 0,-1 0-16,1 0 78,-1 0-47,1 0-15</inkml:trace>
  <inkml:trace contextRef="#ctx0" brushRef="#br0" timeOffset="34581.43">6820 5315 0,'24'0'110,"-24"23"-110,23-23 15,1 0-15,-1 0 16,1 0-16,23 24 16,-23-24-16,-1 0 15,24 0-15,-23 0 16,23 0 0,-24 0-16,1 0 15,-1 23 48</inkml:trace>
  <inkml:trace contextRef="#ctx0" brushRef="#br0" timeOffset="37800.65">7879 1058 0,'-24'0'62,"1"24"-46,23-1-1,0 1-15,-24-1 16,1 24-16,23-23 16,-24 23-16,24 23 15,0 1-15,0-24 16,-23 0-16,23-24 15,0 24-15,0 0 16,0-23-16,0-1 16,0 1-16,0 23 15,0-23-15,0-1 16,0 24-16,0-23 16,0-1-16,0 1 15,0-1 1,0 1 15,0-1 47,0 1-62,0-1-1,0 1 1,0 23 0,0-24-16,0 1 15,0 23-15,0-24 16,0 1 0,0-1-16,0 1 15,0-1 1,0 1 156,0 0-141,0-1-15,0 1-1,0 23 1,0-24 15</inkml:trace>
  <inkml:trace contextRef="#ctx0" brushRef="#br0" timeOffset="39818.18">8326 1387 0,'0'-23'250,"23"23"-250,-23-24 15,24 1-15,-1 23 16,1-24 0,-1 24-1,1-23-15,-1 23 16,1 0 78,-1 0-63,1 0-31,-1 0 31,-23 23-15,0 1-1,0-1 1,0 1 31,0-1-16,0 1-15,0-1-1,0 1 32,-23-24-31,-1 23 15,1 1 16,23-1-47,-24-23 31,24 24-31,0-1 32,-23-23-32,23 24 15,-24 23 1,1-24-1,23 1 1,0 0-16,0-1 16,-24 1-1,24-1-15,-23 1 16,23-1 0,0 1-16,0-1 15,0 1-15,0-1 16,0 1-1,0-1 1,0 1-16,0-1 16,23 1-16,-23 23 15,24-47 1,-24 23-16,23 1 16,-23-1-16,24-23 15,-1 24-15,-23-1 16,24-23-16,-1 47 15,1-47-15,-24 24 16,23-1-16,1-23 16,-1 0-1,-23 24 1,24-24-16,-1 0 16,1 0-16,-1 0 46,1 0 1,-1 0-15,-23-24 14</inkml:trace>
  <inkml:trace contextRef="#ctx0" brushRef="#br0" timeOffset="43117.98">8020 4139 0,'0'23'141,"0"1"-141,23 23 16,1-23-16,-24-1 15,23 24-15,1-23 16,-24 23-16,23-24 15,-23 1-15,24 23 16,-24-24 0,0 24-16,0 0 15,0 0-15,0 0 16,0 0-16,0 24 16,23-24-16,-23 0 15,0-23-15,0-1 16,0 24-16,24-23 15,-24-1-15,0 1 16,0-1-16,0 1 16,0-1-16,0 24 15,0-23 1,-24-1-16,24 24 16,0-23-16,0-1 15,-23 24-15,23-23 16,0-1-1,0 1-15,0-1 32,0 1-17,0 23 1,0-23-16,0-1 16,-24 24-16,24-23 15,0-1-15</inkml:trace>
  <inkml:trace contextRef="#ctx0" brushRef="#br0" timeOffset="45162.73">9172 4209 0,'-47'0'157,"24"24"-142,-1-24 1,1 47-16,-1-47 0,1 24 16,-1-1-16,1 24 15,-1-23 1,24-1-16,0 24 0,-23-23 15,23-1-15,0 24 16,0-23 0,0-1-16,-24 24 15,24-23-15,-24 23 16,24-24-16,0 1 16,0 23-16,0 0 15,48 0-15,-25-23 16,1 23-1,-1 0-15,1-24 16,-24 1-16,23-1 16,1-23-16,-24 47 15,23-23 1,1-1-16,-1 1 16,24-1-16,-23 1 15,23-1-15,-24-23 16,1 0-1,-1 0 1,1 0-16,-1 0 16,1 0-16,-1 0 15,1 0 1,-1 0 0,1-23-1,-1 23-15,1-47 0,-24 23 16,24 1-16,-1-24 15,1 23-15,-24 1 16,23-1-16,-23 1 16,0-1-16,0 1 15,24-1 1,-24-23-16,0 24 0,0-1 16,0 0-16,0 1 31,0-1 0,-24 24 16,1 0-16,-1 0-31,1 0 16,-1 0-1,0 0 1,1 0 0,-1 24-1,1-24-15,-1 23 16,1 1-16,-24 0 16,23-1-1,1 1 16,23-1-31,-24 1 16,1-24 0,-1 23-1,24 1 1,-23-1 0,23 1-1,-24-24-15,24 23 16,-23-23-16,23 24 15,-24-24 1,24 23-16,0 1 31,-23-24-15,23 23 109,-24-23-94,1 0-15</inkml:trace>
  <inkml:trace contextRef="#ctx0" brushRef="#br0" timeOffset="89901.67">9807 1787 0,'0'-23'218</inkml:trace>
  <inkml:trace contextRef="#ctx0" brushRef="#br0" timeOffset="91008.74">9807 1740 0,'-23'0'282,"-1"0"-282,1 0 47</inkml:trace>
  <inkml:trace contextRef="#ctx0" brushRef="#br0" timeOffset="92410.6">9901 2304 0,'0'24'140,"0"0"-140,-23 23 16,23-24 0,-24 1-16,24 23 15,-47 0-15,24 0 16,-24-24 0,23 24-16,1-23 15,-1-1-15,24 24 16,0-23-1,-23-24-15,23 23 110</inkml:trace>
  <inkml:trace contextRef="#ctx0" brushRef="#br0" timeOffset="94502.05">11618 846 0,'0'-23'109,"-23"23"-78,-1-24 1,24 1-17,0-1 1,-23 24-16,23-23 15,-24 23 1,1 0-16,-1-24 0,1 24 16,-1-23-1,0 23 48,1 0-63,23 23 15,-24 1 1,1-24-16,-1 0 16,24 23-1,0 1-15,-23-24 16,23 23 0,-47 1-16,47-1 15,-24 1-15,1-1 16,23 24-16,-47-23 15,47-1-15,0 24 16,-24-23-16,1 0 16,23 23-16,0 0 15,-24-24-15,24 24 16,-23 0-16,23 0 16,0-23-16,0-1 15,-24 24-15,24-23 16,0-1-16,0 48 15,-23-24-15,23-24 16,-24 1-16,24 23 16,0-23-16,0-1 15,0 24-15,0 0 16,0-23-16,0-1 16,24 24-16,-24-23 15,0-1-15,23 24 16,1-23-16,-1-1 15,-23 24-15,0-23 16,24 23-16,-24 0 16,0-24-16,0 1 15,0-1-15,0 25 16,0-25-16,0 24 16,0-23-1,0-1-15,0 24 16,0-23-1,0-1-15</inkml:trace>
  <inkml:trace contextRef="#ctx0" brushRef="#br0" timeOffset="95511.48">10560 1717 0,'23'0'16,"1"0"15,-1 0 0,1 0 1,23 0-17,-24 0 1,1 0-16,-1 0 15,1 0 1,0 0-16,23 0 16,0 23-1,-24 1-15,24-24 16,-23 0 0,-1 0-16,1 0 15,-1 0 1,1 0 140,-1 0-140,1 0-1,-1 0-15,1 0 16,-24-24 0</inkml:trace>
  <inkml:trace contextRef="#ctx0" brushRef="#br0" timeOffset="97311.77">12371 964 0,'-24'0'203,"1"23"-187,-1 1-1,1 23 1,-1-23-16,24-1 16,0 24-16,0-23 0,-23-1 15,23 1-15,0-1 16,0 24-16,0-23 15,0 23 1,0 0-16,0-24 16,0 1-16,0-1 0,0 24 15,0-23 1,0-1-16,0 24 16,0-23-16,23-1 0,1 48 15,-1-47 1,24-1-16,-23 24 0,-1-23 15,24 23-15,-23-24 16,23 24 0,-47-23-16,23-1 15,1 24-15,-1-23 16,1-1-16,23 1 16,-47 23-16,23-24 15,1 24-15,0-23 16,-1-1-1,-23 1-15,24 0 0,-1-24 16,-23 23-16,24-23 16,-1 0 109</inkml:trace>
  <inkml:trace contextRef="#ctx0" brushRef="#br0" timeOffset="98032.67">13406 1176 0,'23'23'46,"-23"1"-46,47 23 16,-23 0-16,-1 47 16,1-24-16,23 24 15,0 48-15,0-1 16,0 0-16,23 0 16,-23-47-16,0 24 15,-23-48-15,23-46 16,-47 23-16,24-47 15,-24 23-15,23-23 79,1-23-64,-24-1-15,0 1 16,0-24-16,0 23 15</inkml:trace>
  <inkml:trace contextRef="#ctx0" brushRef="#br0" timeOffset="99352.06">14205 1293 0,'47'0'109,"24"-23"-78,-1-1-31,24 24 16,0 0-16,-23 0 16,-24 0-16,0 0 15,-23 0 1,-24 24 0,23-1-16,1 1 15,-24-1-15,23 1 16,-23-1-16,0 24 15,0-23-15,0-1 16,-23 24-16,-24-23 16,23 23-16,-23 0 15,24-24 1,-24 25-16,23-25 0,0 1 16,1-24-1,-1 47-15,1-24 16,23 1 15,0-1-31,0 1 16,0 23-16,0-24 15,0 1-15,0-1 16,0 1-16,0-1 16,0 1-16,0 23 15,0-24 1,0 1-1,0-1 1,23-23 0,-23 24-16,24-24 15,-1 0-15,1 0 16,0 0 0,-1 23-16,24-23 15,-23 0-15,-1 0 16,1 0-16,23 0 15,-24 0-15,1 0 79,-1 0-1,-23-23-78,24 23 15,23 0 1</inkml:trace>
  <inkml:trace contextRef="#ctx0" brushRef="#br0" timeOffset="101095.63">15193 776 0,'0'-24'78,"23"48"-15,1 23-63,23-24 15,-23 24-15,23-23 16,-24 23-16,24 0 16,-47-24-16,24 1 15,-1 47-15,24-48 16,-23 24-16,-1 0 15,1 47-15,-1-23 16,-23-1-16,24 1 16,-24-1-16,0-23 15,0 1-15,0-1 16,0-24-16,0 24 16,0-23-16,0-1 15,0 24-15,0-23 16,0-1-16,-24 1 15,24-1-15,-23 24 16,-1-23-16,1-1 16,-24 24-16,47-23 15,-47 23-15,23-24 16,-23 1-16,24 23 16,-1-23-16,-23 23 15,24-24-15,-25 24 16,48-23-16,-23-1 15,-1 1-15,24-1 16,0 1 0,-23-24-16,23 23 15,0 1 17,0-1 61,70 1-77</inkml:trace>
  <inkml:trace contextRef="#ctx0" brushRef="#br0" timeOffset="101985.97">16392 1505 0,'24'-24'140,"23"24"-124,-24 0-16,1 0 16,23 0-16,-23 0 15,-1 0-15,24 0 16,-23 0-16,-1 0 16,1 0-16,23 0 15,-24 0-15,1 0 16,-1 0-16,1 0 15,-1 0 32,1 0-47,-1 0 32,1 0 61</inkml:trace>
  <inkml:trace contextRef="#ctx0" brushRef="#br0" timeOffset="102842.21">16463 1999 0,'23'0'78,"1"0"-62,0 0 0,-1 0-1,24 23-15,-23-23 16,-1 0-16,1 0 16,23 0-16,-24 24 0,1-24 15,23 0 1,-24 23-16,1-23 15,-1 0 1,1 0 156</inkml:trace>
  <inkml:trace contextRef="#ctx0" brushRef="#br0" timeOffset="115121.89">18862 1317 0,'0'0'0,"-24"0"47,1-24-47,-1 24 16,1 0 15,-1 0-15,1 0 31,-1 0-32,1 0 1,-1 0 0,1 0 30,-1 0-30,24 24-16,-47-24 16,24 47-16,-24-24 15,23-23-15,1 24 16,-1-24 0,24 47-16,-47-47 15,47 23-15,-47 1 0,23-1 16,1 1-16,-1 23 15,-23-24-15,47 24 16,-23-23-16,23 0 16,-24 23-16,24-24 31,0 24-31,0-23 16,0-1-1,0 1-15,0-1 16,0 24-16,0-23 15,24-24 1,-24 23 0,0 1-1,23-24 1,-23 23-16,47-23 16,-47 24-16,24-24 15,23 0-15,-24 0 16,1 23-16,-1-23 15,1 24-15,0-24 16,23 0-16,-24 0 16,1 0-16,23 0 15,-24 0 1,1 0-16,-1 0 16,1 0-1,-1-24 1,1 1-1,-24-1 1,0 1 0,0-1-1,23 1-15,-23-1 16,0 1 0,0-1-16,0 1 31,0-1-16,-23 24 1,23-23 0,-24 23 31,1 0-16,-1 0 0,1 0-31,-1 0 31,1 0-15,-1 0 0,1 0-1,-1 0-15,1 0 16,-1 0-16,1 0 15,-1 0-15,24 23 16,-24-23-16,1 0 47,-1 0-31,1 24 15,-1-1-16,-23 1 1,24-24-16,-1 23 16,-23 24-16,24-47 15,-1 0-15,1 0 141</inkml:trace>
  <inkml:trace contextRef="#ctx0" brushRef="#br0" timeOffset="117221.74">19168 2163 0,'-24'0'297,"1"0"-281,-1 0 15,1-23 32,23-1-32,0 48 47,23-24-62,-23 23-1,24-23 220,-24 24-220</inkml:trace>
  <inkml:trace contextRef="#ctx0" brushRef="#br0" timeOffset="119358.56">19803 1340 0,'-24'0'172,"24"24"-157,-23-24-15,23 23 16,-24 1 0,1-24-1,23 23-15,-24-23 16,0 24 0,24-1-1,-23-23-15,23 24 0,-24-24 31,24 23-31,0 1 16,0-1 0,0 1-1,0-1 1,0 1-16,0-1 0,24 1 16,-24 23-1,23-23 16,1-24-15,-24 23-16,0 1 0,24-24 16,-24 23-1,23-23 1,1 24 0,-1-24-16,-23 23 15,0 1 1,24-24-16,-1 0 15,1 23 1,-1-23 0,1 0-1,-1 0-15,1 0 16,-1 0-16,1 0 16,-1-23-1,1-1-15,-1 1 16,-23-1-1,24 1-15,-1-1 16,1 24-16,-1-47 16,1 24-1,-24-1 1,0 0-16,23-23 0,-23 24 16,0-1-16,0 1 15,24-1-15,-24 1 16,0-1-16,0 1 15,0-1-15,0 1 16,0-1-16,0 1 16,0-1 15,-24 1-15,1-1-16,-1 1 15,1 23 1,23-24-1,-24 24 1,1 0 0,-1 0-1,1 0 1,-1 0 0,1 0-1,-1 0 1,1 24-16,-1-24 15,24 23-15,-23-23 16,23 24 0,-24-1-16,24 1 15,-23-24 1,23 23-16,0 1 16,-24-1-1,1-23 63</inkml:trace>
  <inkml:trace contextRef="#ctx0" brushRef="#br0" timeOffset="132634.26">21002 1293 0,'-23'24'156,"23"-1"-156,-24-23 16,-23 24-16,23-24 15,1 23 1,-1 1-16,1-24 16,-1 23-1,1-23-15,-1 24 0,1-1 16,-1 1 0,24-1-1,-23 1 1,-1-24-16,1 47 15,-1-47-15,24 23 16,-23 1 0,23 23-1,0-23 1,-24 23-16,1-24 16,23 1-1,0-1-15,0 1 16,0 23-1,0-24-15,0 1 16,0-1 0,0 1-16,0-1 15,0 1 1,23-24-16,-23 23 16,24-23-16,-24 24 15,47-1-15,-24 1 16,1-24-16,23 23 15,-24-23-15,1 0 16,23 0-16,-24 0 16,1 0-16,-1 0 15,1 0-15,-1 0 16,1-23 0,-24-1-1,24 1 1,-24-1-1,0 1 1,0-1 15,0 1-15,0-1-16,0 1 16,0-1-1,0 1 1,0-1-1,0 1 17,-24 23 15,0 0-32,1 0 1,-1 0-1,-23 0-15,24 0 16,-1 0-16,-23 0 16,24 0-1,-1 0 32,24 23-16,-23-23-15,-1 0 0,1 0-1,23 24 1,23-24 140,1 0-156</inkml:trace>
  <inkml:trace contextRef="#ctx0" brushRef="#br0" timeOffset="133898.59">21543 1458 0,'0'-24'63,"23"24"-17,1 0-46,23-23 16,-23 23-16,-1 0 16,24 0-16,-23 0 15,-1 0-15,1 0 16,23 0-16,-24 0 16,1 0-1,-1 0-15,1 0 16,-24 23-1,23-23 1,-23 24 15,24-24-15,-24 23 0,23 1-16,-23 23 15,0-24 1,0 24-1,0-23 1,0-1-16,0 1 16,0 23-16,-23 0 15,23-23-15,0 23 16,-24-47-16,24 23 16,0 1-1,0 23 1,0-24-1,0 1 32,0-1 47,0 1-63</inkml:trace>
  <inkml:trace contextRef="#ctx0" brushRef="#br0" timeOffset="134805.94">21637 1858 0,'0'-24'94,"24"24"-94,-1 0 31,1-23-31,-1 23 15,1 0-15,-1 0 16,1 0-16,-1 0 16,24 0-16,-23 0 31,-1-24-15,1 24-16,-1 0 15,1 0-15,-24-23 0,23 23 94,1 0-78,-1 0-1,1 0 95</inkml:trace>
  <inkml:trace contextRef="#ctx0" brushRef="#br0" timeOffset="137935.34">10466 4656 0,'23'-23'891,"-23"-1"-891</inkml:trace>
  <inkml:trace contextRef="#ctx0" brushRef="#br0" timeOffset="139306.41">10607 5103 0,'-24'0'171,"24"24"-155,-23-24 0,23 23-1,-24 1 1,24-1 0,-23 1-1,23-1-15,0 1 16,0-1-1,0 1 48,0-1-47,0 1 15,0-1 0,-24-23-15,24 24 15,-23-1 0,23 1 32,-24-24-48,24 23 1</inkml:trace>
  <inkml:trace contextRef="#ctx0" brushRef="#br0" timeOffset="142318.84">12018 4327 0,'0'-23'156,"0"-1"-124,-24-23-1,24 23-31,-23 1 15,23-1-15,0 1 16,-24-1-16,1 1 16,23-1-1,-24 1-15,24-1 16,-23-23 0,-1 47-16,24-23 15,-23 23 110,-1 0-94,1 0 16,-1 0-31,1 0-16,-1 47 16,1-47-1,-1 23-15,1 1 16,-1-24-1,24 23-15,-23-23 16,-1 24 0,24-1-1,0 1 1,0-1 0,-23 1-16,23-1 15,0 1-15,0 0 0,0 23 16,0-24-1,0 1 1,0-1 0,0 1-16,0-1 15,0 24 1,0-23-16,0-1 16,0 24-16,0 0 15,0-23 1,0-1-16,23 1 15,-23 23-15,0-24 16,0 24 0,0-23-16,0-1 15,0 25-15,0-25 16,0 1-16,0-1 16,0 24-16,0-23 15,0-1-15,-23 24 16,23-23-16,0 23 15,0-24-15,0 24 16,0-23-16,0-1 16,0 24-16,0-23 15,0 23 1,0-24 0,0 1-16,0-1 15,0 1-15,23 0 16,-23-1-16,0 24 15,0-23-15,0-1 16,0 24-16,0-23 16,0-1-1</inkml:trace>
  <inkml:trace contextRef="#ctx0" brushRef="#br0" timeOffset="143777.96">11383 4962 0,'23'0'63,"1"0"-32,0 0-15,-1 0 31,1 0-32,-1 0 1,1 0-16,-1 0 15,1 0-15,-1 0 16,1 0 93,-1-23-62,1 23-31,-1 0 46,1 0 1,-1 0-47,1 0 15,-1 0 47,1-24-31</inkml:trace>
  <inkml:trace contextRef="#ctx0" brushRef="#br0" timeOffset="146852.65">13547 4304 0,'0'23'62,"23"1"-62,1 23 16,-24-24-16,23 1 16,1 23-16,-24-24 15,0 1-15,23 23 16,1-24-16,-24 1 15,23 46-15,-23-46 16,0-1-16,24 24 16,-1-23-16,-23-1 15,0 25-15,0-25 16,0 1-16,24 23 16,-1-24-16,-23 1 15,0 23-15,24-24 16,-1-23-16,-23 47 15,0-23 1,0-1 47,24-23-63,-24 24 15,0-1 16,0 1 16,0-1-15,0 1-1,0-1 0,0 1 0,0-1-15,0 1 15,0-1-31,-24-23 16,24 24-16,-23-24 15</inkml:trace>
  <inkml:trace contextRef="#ctx0" brushRef="#br0" timeOffset="148725.57">14699 4304 0,'0'23'93,"-23"1"-77,23 23-16,-47-47 16,47 23-16,-24 1 15,0-1-15,24 1 16,0-1-16,0 24 16,-23-47-16,23 24 15,0 23-15,0-24 16,0 1-1,0-1-15,0 24 16,0-23-16,0-1 16,0 1-16,0 23 15,23-23-15,-23-1 16,0 1-16,0-1 16,0 1-16,0-1 15,24 1-15,-24-1 16,0 1-1,24-1-15,-1 1 16,-23-1 0,24 1-16,-1-24 15,1 23-15,-24 1 16,23-1-16,1 1 31,-1-24-15,1 23-16,-1-23 15,24 0 1,-23 0 0,-1 0-1,1 0-15,-1 0 16,1-23 0,-1 23-16,1 0 15,-24-24-15,0 1 16,0-1-1,0 1 1,0-1-16,0 1 16,0-24-16,0 23 15,0 1-15,0-1 16,0 1-16,0-1 16,0 1 15,0-1-16,0 1 1,-47 23 15,23 0-15,1 0 0,-1 0-16,1 0 15,-1 0 1,-23 0-1,24 0-15,-1 0 16,-23 23-16,24-23 31,23 24-31,-24-24 0,24 23 16,-23-23 0,23 24 15,-24-1 63</inkml:trace>
  <inkml:trace contextRef="#ctx0" brushRef="#br0" timeOffset="150082.78">15405 4068 0,'0'24'125,"0"-1"-109,23-23-1,-23 24-15,24-24 16,-1 47-16,1-24 16,-1 25-16,1-25 15,23 1-15,-24 23 16,1-24-16,-1 24 16,1-23-16,-1-1 15,24 24-15,-23-23 16,-1 23-16,1-24 15,-1 1-15,-23 23 16,24-24-16,-24 1 16,24 23-16,-24-24 15,0 1-15,0-1 16,23 1-16,-23 0 16,0 23-16,0-24 15,0 1-15,0 23 16,0-24-16,0 1 15,0-1-15,0 1 16,0-1-16,-23 24 16,-1-23-16,0-1 15,1 24-15,-24-23 16,23 23-16,-23-24 16,24 24-16,-1-47 15,-23 47-15,47-23 16,-47 0-16,0-24 15,24 23 1,-1-23-16,1 24 16,-1-24-16,1 0 15,-1 0-15,1 0 16,23 23-16,-24-23 16,1 0 46</inkml:trace>
  <inkml:trace contextRef="#ctx0" brushRef="#br0" timeOffset="150933.53">16604 4539 0,'24'0'141,"-1"0"-141,1 0 16,23 0-1,0 0-15,-24-24 0,1 24 16,-1 0-16,1 0 16,-1 0-16,1 0 15,-24-23 1,23 23-16,1 0 15,-1 0 17,1 0 93</inkml:trace>
  <inkml:trace contextRef="#ctx0" brushRef="#br0" timeOffset="152187.94">16698 5009 0,'24'0'218,"-1"0"-202,-23 24-16,24-24 16,-1 0 15,1 23-15,-1-23-1,1 0 1,-1 0-1,1 0 1,-1 0 15,1 0 1,-1 0 14,1 0 1,-1 0-15,1 0-1,-1 0 94,-23-23-125</inkml:trace>
  <inkml:trace contextRef="#ctx0" brushRef="#br0" timeOffset="179113.96">13335 4115 0,'-24'0'219,"-23"0"-204,24 0-15,-1 0 16,-23 0-16,24 0 15,-1-23-15,-23 23 16,24 0 0,-1 0 77,1 23-61,-1-23-17,24 24 1,-23-1 0,23 1-1,-24-24 1,24 23-1,-23 1 1,-1-24-16,24 24 16,0-1-1,-23 1-15,23-1 16,0 1 0,-24-24-16,24 23 15,0 1-15,-23-1 16,23 1-1,-24 23 1,24-24 0,0 1-16,0-1 15,-23 1 1,23-1-16,0 24 16,0-23-1,0-1-15,-24 1 16,24 23-1,0-24-15,0 24 16,0-23 0,0 0-16,0-1 15,0 24-15,0-23 16,0-1 0,0 1-1,0 23-15,0-24 16,0 1-1,0-1-15,0 1 16,0-1 0,24 1-16,-24-1 15,23 24-15,-23-23 16,0-1-16,0 1 16,0-1-1,0 1-15,0-1 16,24-23-16,-24 24 15,0 23 1,23-23-16,-23-1 16,24-23-16,-24 24 15,0-1 1,23-23-16,-23 47 16,24-47-1,-1 24 1,1-24-16,-24 23 15,23-23 17,-23 24-17,24-1-15,-1-23 16,-23 24 0,24-24-16,-1 0 15,1 0 188,23 0-187</inkml:trace>
  <inkml:trace contextRef="#ctx0" brushRef="#br0" timeOffset="-190029.33">17898 4680 0,'23'0'219,"1"0"-219,-1 0 15,1 0-15,-1 0 16,1 0-1,-1 0 17,1 23-17,23-23 1,-24 0 0,1 0-16,-1 0 78,-23-23 47,24 23-110</inkml:trace>
  <inkml:trace contextRef="#ctx0" brushRef="#br0" timeOffset="-188257.33">18721 4162 0,'47'0'46,"-47"-23"-30,47-1-16,-24 1 0,1-1 16,23 24-16,-24-47 15,1 47-15,23-23 16,-24 23-16,1 0 16,0 0-1,-1 0 1,1 0-1,-1 0 1,1 23 0,-24 1 15,0-1-15,0 1-1,0-1-15,0 24 16,0-23-16,0-1 15,0 1-15,0 0 16,-24-1-16,24 24 16,-23-47-1,-1 47-15,1-23 16,23-1-16,-24 1 16,24-1-16,-24-23 15,1 24 1,23-1-16,-24 1 15,24 23-15,0-24 16,-23 1-16,-1-1 16,24 1-16,-23 23 15,-1-47-15,24 23 16,-23 1-16,23-1 16,0 1-16,0-1 15,0 1 1,0 0-1,0 23 1,23-47-16,1 23 16,-24 24-16,23-47 15,1 47-15,-1-23 16,1-1-16,-1 1 16,1-1-16,0 1 15,-1-1-15,1-23 16,-1 0-16,1 0 15,-1 24-15,24-24 16,-23 0 0,-1 0-16,1 0 15,-24-24-15,0 1 16,0-1 125</inkml:trace>
  <inkml:trace contextRef="#ctx0" brushRef="#br0" timeOffset="-186871.23">19756 5127 0,'0'-24'16,"0"1"78,23 23-32,-23 23-30,0-46 139,0-1-139,24 24-17,-1 0 1,1 24 0,-1-1-1,1-23 1,-24 24-16,0-1 78,-24-23-62,1 0 15</inkml:trace>
  <inkml:trace contextRef="#ctx0" brushRef="#br0" timeOffset="-181790.56">20555 4092 0,'24'0'172,"-1"-24"-156,24 1-16,-23 23 16,-1-24-16,24 24 15,-47-23-15,24 23 16,23 0-16,-24 0 15,-23-24-15,24 24 16,-1 0 78,-23 24-63,0 23-15,0-24-16,24 1 15,-24-1-15,0 1 16,0 23 0,0-24-1,0 1 1,0 0-16,-24 23 15,1-47-15,23 23 0,0 1 16,-24-24-16,24 23 16,0 1-1,-23-24 1,23 23-16,0 1 16,-24-1 15,24 1-31,-23-24 15,23 23 1,-24 1-16,24-1 16,-23-23-1,23 24 1,0-1 0,-24-23-16,1 0 0,23 47 15,-24-23 1,24-1-1,-23 1-15,-1-24 0,24 23 16,-23-23 0,23 24-16,0-1 15,-24 1-15,24-1 16,0 1 0,0 0-1,0-1 1,0 1-1,24-1 1,-1-23 0,1 24-16,-24-1 15,23-23 1,1 0-16,-1 0 16,1 24-16,-1-24 15,1 0-15,-1 0 16,1 0-16,-1 0 15,1 0 1,-1 0 15,1-24 32,-1 24-48,1-47 1,0 47-16</inkml:trace>
  <inkml:trace contextRef="#ctx0" brushRef="#br0" timeOffset="-179457.97">21731 3974 0,'-23'0'171,"23"24"-155,-24-1 0,24 1-1,-23-1 1,-1-23 0,1 24-16,23-1 0,-24-23 15,24 24 1,-24-24-1,1 23-15,-1 1 16,1-24 0,-24 47-16,23-47 0,1 47 15,-1-47 1,1 24-16,-1-24 31,24 23-31,0 1 16,-23-24-16,23 23 15,0 1-15,-24-1 16,24 1 0,-23-1-16,23 1 0,0 23 15,0-24-15,0 1 16,0-1-16,0 1 16,0-1-16,0 1 15,0-1-15,0 1 16,23-1-1,-23 1-15,0-1 16,24-23 0,-24 24-16,23-24 15,-23 23-15,24-23 16,-1 24-16,1 0 16,-1-24-16,1 0 15,-1 23-15,1-23 16,-1 0-1,1 0-15,-1 0 16,1 0-16,0 0 16,-1 0-16,1 0 15,23 0-15,-24 0 16,-23-23 0,24 23-16,23-48 15,-24 25 1,1-1-1,-24 1 1,23-1-16,-23 1 16,0-1-1,0 1-15,0-1 16,-23 1 15,-1-1-15,24 1-1,-23-1 1,-1 24 15,1 0-15,-1 0 15,1 0-15,-1 0-1,1 0 1,-24 0-16,23 0 31,0 24-15,1-1 15,-1 1-15,1-24-1,23 23 1,-24-23 0,24 24-1,0-1-15,-23-23 16,23 24 0,-24-24-1,24 23 1,0-46 109,24-1-125,-1 24 15,-23-23-15</inkml:trace>
  <inkml:trace contextRef="#ctx0" brushRef="#br0" timeOffset="-177273.35">22601 3998 0,'-23'0'172,"-1"0"-156,-23 0-1,24 23-15,-1-23 16,1 0 0,23 24 15,-24-1-16,24 1 1,0-1 0,-23-23-1,-1 24 1,24-1 0,0 1 15,0-1-16,0 1 1,0 0 0,0-1-1,24-23 1,-24 24 15,23-24-15,1 0-16,-1 0 15,1 23 1,-1-23 0,24 24-1,-23-24 1,-1 0-16,24 0 16,-23 0 15,-1 0-16,-23-24 1,24 24 0,-24-23-1,23 23-15,-23-24 16,0-23 0,24 47-1,-24-24 1,0 1-1,0-1 1,0 1-16,0-1 31,0 1 157,-24 23-173,1 0 1,-1 0 15,1 0-15,-1 0 0,1 0-1,-1-24 16</inkml:trace>
  <inkml:trace contextRef="#ctx0" brushRef="#br0" timeOffset="-175046.68">22648 4351 0,'-23'0'110,"-1"0"-95,1 0 17,-1 0-1,1 0-31,-1 23 31,24 1-15,-23-24-16,23 23 15,-24-23 1,1 24-16,-1-24 16,24 23-16,-23 1 15,23-1 1,0 1 15,0-1-15,0 1-16,0-1 15,0 24 1,0-23 0,0-1-16,0 1 15,0-1 1,0 1-16,23-1 15,1 1 17,-24-1-17,23-23 1,1 24-16,-1-24 31,1 0-15,-1 0-16,1 0 15,-1 0-15,1 0 16,-1 0 0,1 0-1,-1 0-15,1-24 16,-1 1-16,1 23 16,-1-24-16,1 1 15,-24-1 1,23 1-16,1 23 15,-24-24-15,24 1 32,-24-1-32,0 1 15,0-1 17,0 1-17,0-1-15,0 1 16,0-1-1,0 1 1,0-1 0,0 1 15,-24 23 16,24-24-32,-24 24 1,1 0 0,-1 0-16,1 0 31,-1 0 0,1 0-31,-1 0 31,1 0 1,-1 0-1,1 0 0,23 24-15</inkml:trace>
</inkml:ink>
</file>

<file path=ppt/ink/ink14.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7T13:12:52.749"/>
    </inkml:context>
    <inkml:brush xml:id="br0">
      <inkml:brushProperty name="width" value="0.05292" units="cm"/>
      <inkml:brushProperty name="height" value="0.05292" units="cm"/>
      <inkml:brushProperty name="color" value="#FFFF00"/>
    </inkml:brush>
  </inkml:definitions>
  <inkml:trace contextRef="#ctx0" brushRef="#br0">6891 14111 0,'70'-94'78,"-22"70"-62,-1-23-16,0 24 16,0-24-16,23 23 15,1-23-15,-48 24 16,24-1-16,-23 0 16,-1 1-16,1 23 15,-1 0-15,24 23 16,-47 72-16,0 46 15,0-24-15,-23 48 16,-1-24-16,24-23 16,0 23-16,0-24 15,24 1-15,23-95 16,-47 24-16,23-23 16,1-24-16,-24 23 93,23-23-77,25 0-16,-48 24 16,47-24-16,-24 0 78</inkml:trace>
  <inkml:trace contextRef="#ctx0" brushRef="#br0" timeOffset="969.17">7855 14087 0,'-23'0'15,"23"24"-15,-47-1 16,23 1-16,1-1 16,-24 24-16,23-23 15,-23 23-15,0-24 16,23 24-16,-23-23 16,24 0-1,-24-1-15,23 24 0,-23-23 16,0 23-16,0-24 15,24 1-15,-24 23 16,23-24-16,1-23 16,23 24-16,-24-24 15,24 23 17,-23-23-1,-1 47-31,1-47 15,23 24-15,-24-1 16,24 1 0,-23-24-16,23 23 0,-24-23 31,48-23 63</inkml:trace>
  <inkml:trace contextRef="#ctx0" brushRef="#br0" timeOffset="2319.1">8420 13523 0,'0'-24'156,"23"1"-156,24-1 16,-23 1-16,-1 23 15,24-24-15,-23 1 16,-1 23-16,1 0 16,-1 0 46,1 0-46,-24 23-1,0 24 1,0-23 15,-24 23-31,1-24 0,-1 24 16,1-47-16,-1 47 16,1-23-1,23-1 1,-24 1-16,1-1 15,-1-23-15,1 48 16,23-25-16,-24 1 16,1 23-16,23-24 15,0 1 1,23-24 93,1 0-109,-1-24 16,1 24-16,-1 0 16,24-23-1,-23 23-15,-1-24 31,-23 1 94,0-1-125</inkml:trace>
  <inkml:trace contextRef="#ctx0" brushRef="#br0" timeOffset="4370">8984 14487 0,'47'0'109,"-23"0"-109,23 0 16,-24 0-16,48 0 15,-48 0-15,24 0 16,-23 0-16,23 0 16,0 0-16,-24 0 15,1 0-15,-1 0 16</inkml:trace>
  <inkml:trace contextRef="#ctx0" brushRef="#br0" timeOffset="5422.09">10042 14064 0,'0'-24'15,"24"24"1,-1-47-16,1 24 0,-1-24 15,25 23-15,-25 1 16,24-24 0,-23 47-16,23-24 15,-24 1 1,24 23-16,-23 0 0,23 0 16,0 0-16,23 0 15,-23 0 1,47-24-16,24 24 15,-47 0-15,-48 0 16,1 0-16,-1 24 0,-23-1 31,0 48-31,0-24 0,0 0 16,-47 23 0,24-23-16,-24 24 0,23-48 15,-23 24-15,23 0 16,-23 0-16,24-23 15,-1 23-15,-23-23 16,24 23-16,-24-24 16,47 1-16,-24-1 15,1 1-15,-1-1 16,1 1-16,-1-1 16,24 1-16,0-1 15,0 1 1,0 23-16,24-24 15,-1 1-15,1-24 16,23 23-16,-24-23 16,24 0-1,-23 0-15,23 0 0,-24-23 16,1 23 0,-1 0-16,1-24 15,0 24 1,-24-23-16,23 23 15,-23-24 32</inkml:trace>
  <inkml:trace contextRef="#ctx0" brushRef="#br0" timeOffset="6275.41">11406 14017 0,'24'-24'31,"0"1"-31,-1-1 16,24 1-16,-23-1 15,-1 24-15,48-23 16,-48 23-16,24-24 15,-23 24-15,23 0 16,-24 0 0,1 24-1,-1-1-15,24 24 16,-23 47-16,23-23 16,0-1-16,-24-23 15,25 0-15,-25-23 16,24 23-16,-47-24 15,47 1-15,-23 0 16,-1 23-16,1-47 16,-24 23-16,23 1 15,1-1-15,-1 1 16,1-24-16,-1 23 16,1 1-16,-1-1 15,-23 1-15,24-24 16,-24 23-1</inkml:trace>
  <inkml:trace contextRef="#ctx0" brushRef="#br0" timeOffset="7172.63">12371 13782 0,'0'47'47,"-24"-24"-47,-23 24 16,24-47-1,-1 47-15,-23 0 16,24-23-16,-24 23 0,23-24 16,-23 24-1,23-23-15,1-1 0,-24 24 16,23-23-1,1 23-15,-1-24 16,-23 24-16,24-23 16,-1 23-16,1-23 15,-24 23 1,23-24-16,1 1 16,-24 23-16,23-24 15,-23 24-15,47-23 0,-47-1 16,47 1-1,0-1-15,24-23 110</inkml:trace>
  <inkml:trace contextRef="#ctx0" brushRef="#br0" timeOffset="8307.11">13476 13782 0,'0'23'62,"24"1"-46,-1 23-16,1 0 16,-24 0-16,23 0 15,1 23-15,-1 24 16,-23-47-16,24 0 16,-24 24-16,23-24 15,-23-23-15,24-1 16,-24 1-16,0 23 15,0-24 1,0 1 0</inkml:trace>
  <inkml:trace contextRef="#ctx0" brushRef="#br0" timeOffset="9072.44">13382 14346 0,'0'-24'16,"24"24"62,-1 0-62,1 0-1,23 0-15,-24 0 16,1 0-16,-1 0 0,24 0 31,-23 0-31,-1 0 16,1 0-1,-1 0 1,1 0 0,23 0-1,-24 0 1,1 0-16,-1 0 15,24 0-15,-23 0 16,-1 0-16,1 0 16,0 0-16</inkml:trace>
  <inkml:trace contextRef="#ctx0" brushRef="#br0" timeOffset="10267.67">14511 13946 0,'23'-23'78,"1"23"-78,23-24 16,-23 24-16,-1 0 15,1 0 1,-1 0-16,24 0 15,0 24 1,-47 23 0,0-24-1,0 1-15,0-1 16,0 1-16,-23-1 16,-1 1-16,1-1 15,-1 1 1,1 23-1,-1-47 1,1 0-16,-25 47 16,25-47-16,-1 0 15,24 23-15,47-23 94,-23 0-94,0 0 16,23 0-16,-24 0 15,1 24 1,-1-24-16,1 23 0,-1-23 16,24 47-1,-23 1 1,-24-25-1,0 24 1,0-23-16,0-1 16,-24 1-1,24-1-15,-23-23 16,-1 24-16,1-24 16,-1 0-16,1 0 15,-1 0 1,1 0-16,-1 0 15,48-24 64</inkml:trace>
  <inkml:trace contextRef="#ctx0" brushRef="#br0" timeOffset="11320.37">15358 14017 0,'23'0'15,"24"-24"95,-47 1-110,24 23 15,23 0-15,-24 0 16,1 0 0,-1 0-1,1 0 1,-1 0 15,1 0 47,-1 0-15</inkml:trace>
  <inkml:trace contextRef="#ctx0" brushRef="#br0" timeOffset="11812.06">15311 14322 0,'47'0'47,"-24"0"-47,1 0 15,-1 0-15,1 0 16,-1 0-16,24 0 15,-23 0-15,-1 0 16,1 0 0,-1 0 46,1 0-31</inkml:trace>
  <inkml:trace contextRef="#ctx0" brushRef="#br0" timeOffset="13204.52">16110 14017 0,'0'23'125,"-23"-23"-125,23 24 15,0-1-15,-24-23 16,1 24-16,23-1 16,-24 24-1,24-23 1,0-1 0,0 1-16,0-1 15,47 24 1,-23-23-16,23 23 0,-24-23 15,1-1 1,23 1-16,23 23 16,1-47-16,-48 23 0,48 1 15,-48-24 1,25 0-16,-25 0 0,24-24 16,0 1-1,-23-1 1,-1 1-16,-23-1 15,24 1-15,-1-25 16,-23 25-16,24-1 0,-24 1 16,0-1-16,23 1 15,-23-24-15,0 0 16,0 23 0,0 1-1,-23-1-15,23 1 16,0-24-16,-24 23 15,1 1-15,-1 23 16,1-24-16,-24 1 16,23 23-16,1 0 15,-1-24 1,-23 24-16,23 0 47,1 0-47,-24 0 15,0 0 1,23 24-16,-23-24 0,24 47 16,-1-47-16,-23 0 15,47 23 1,-23-23-16,23 24 16,0-1-16,-24-23 15,1 24-15,23-1 16,0 1-1,-24-24-15,24 23 16,0 1 47,-23-1-48</inkml:trace>
  <inkml:trace contextRef="#ctx0" brushRef="#br0" timeOffset="15403.28">6162 10795 0,'-24'0'125,"-23"0"-110,-70 23 1,-24 48-16,-48-24 16,-22 23-16,93-23 0,-70 47 15,70-47-15,1 24 16,70-24 0,0 47-16,0-47 0,23 71 15,1-24 1,-24 47-16,23 0 0,-23 0 15,24-23 1,-24 23-16,0 0 0,23-47 16,-23 47-1,47-70-15,-24 23 0,24 23 16,-23-23-16,23 24 16,0 0-16,0-24 15,0 47-15,47-24 16,24-22-16,-24-25 15,70-23-15,24 47 16,-47-23-16,47-24 16,1 0-16,-48 0 15,-24-24 1,-23 1-16,-23 23 0,-1-47 16,1 0-16,-1 0 15,24 0-15,-23 23 16,23-23-1,-24 24-15,1-24 16,23 0-16,-24 0 16,-23 23 15,24-23-15,0 0 93</inkml:trace>
  <inkml:trace contextRef="#ctx0" brushRef="#br0" timeOffset="16546.49">5762 13993 0,'24'24'109,"-1"-1"-109,-23 1 16,47 23-16,-23 0 15,-1-47 1,1 0-16,-24 47 15,23-47-15,-23 23 16,24-23-16,-24 24 172,-24-1-156,1 1-16,-1-1 15,-46 24 1,46-23-16,1 23 15,-24-23-15,23-1 16,0 24-16,1-23 16,23-1-16,0 24 0,0-23 15,-24-1 1,24 1-16,0-1 16,0 1-16,0-1 31,24-23 31,-24-47-46,47 0-16,-47 24 16,47-1-16,-23-23 15,-24 24-15,0-1 16,0-46-16,0 23 15,23-1-15,-23 25 0,24-1 16,-24-23 0,0 24-1,0-1 63,0 1-15</inkml:trace>
  <inkml:trace contextRef="#ctx0" brushRef="#br0" timeOffset="24608.27">17592 8560 0,'0'24'78,"-24"-1"-62,1 1-16,23-1 15,0 1-15,-24 23 16,1-47-16,-1 71 16,1-24-16,-1 0 15,1 23-15,-24 71 16,23-70-16,-23 70 15,24-70-15,-24 46 16,0-46-16,23-48 16,24 48-16,0-48 15,0 1-15,0-1 16,0 1-16,0-1 0,0 1 16,0-1-1,0 1-15,0 23 16,0-24-16,0 1 0,24 23 15,-24 0 1,0-23-16,23-1 16,-23 1-16,0-1 15,0 1-15,0 23 16,24-24-16,-24 1 0,0 23 16,23-24-1,1 1-15,-24-1 16,0 1-16,23 23 15,1-24-15,-24 1 16,0-1-16,0 24 0,0-23 16,0 0-16,0 23 15,0-24-15,23-23 16,-23 47 0,24-47-16,-24 24 15,0-1 1,0 1-1,0-1 17,0 1 30,-24-1-46,24 1-1,0-1-15,0 24 16,-23-47-16,23 24 16,0-1-1,0 1 1,0-1 0,0 1-16,23-1 15,1 1-15,23-1 16,-24 24-1,24-23-15,0 23 0,-23-23 16,46 23-16,-46-24 16,-1 1-16,24-1 15,0 24-15,1-23 16,-25-1-16,1-23 16,23 24-16,-24-1 15,1-23-15,23 24 16,-24-1-16,1-23 15,23 0-15,-24 0 16,1 24-16,-1-1 16,1 1-1,-1-1 1,1-23-16,188 47 31,-118-47-31,0 0 16,164 24-1,-93-24-15,-47 0 16,23 0-16,23 0 16,-46 0-16,23 23 15,-23-23-15,-24 0 16,-47 0-16,0 0 16,0 0-16,-24 24 15,1-24-15,46 23 16,-46-23-1,-1 0-15,-23 24 16,47-24-16,-23 24 16,0-24-16,46 23 15,-46-23-15,70 24 16,-24-24-16,-23 23 16,-23-23-16,46 0 15,-46 24-15,23-1 16,0-23-16,-24 0 15,24 24-15,1-1 16,-1 1-16,23-24 16,-23 0-16,0 0 15,0 0-15,-23 0 16,46 0-16,-23 0 16,24 0-16,-1 0 15,-23 0-15,24 0 16,-24 0-16,0 0 15,0 0-15,0 0 16,0 0-16,94 0 16,-70-47-1,-1 23-15,48 1 16,-24-24-16,-23 0 16,-1 23-16,1 24 0,-1-47 15,1 0 1,-1 23-16,25-23 15,46 0-15,-24 0 16,1 0-16,23 24 16,-23-24-16,23 0 15,-71 0-15,48 0 16,-71 23-16,0-23 16,0 24-16,-24-25 15,24 25-15,-23-1 16,23-23-16,-23 24 15,-1-24-15,24 23 16,-23-23-16,23 24 16,-24-1-16,1-23 15,-1 0-15,1 24 16,-1-24-16,1 23 16,23-23-16,-47 0 15,47 0-15,-47 0 16,23 0-16,1-24 15,-1 24-15,-23 0 16,0-47-16,-23 47 0,-1 0 16,1-47-1,-24 47-15,23 0 16,-23 0-16,24-47 16,-24 47-16,0-47 15,0 47-15,-24-24 16,-23-23-16,-47 24 0,0 23 15,0-1 1,-24 1-16,47 0 16,-23 0-16,0 0 15,0 0-15,23 0 0,-23 0 16,0 0 0,47 0-16,-47 24 0,0-1 15,23 24 1,-23-23-16,24 23 15,-24-24-15,23 24 16,-47 0-16,-23 0 16,24 0-16,-1 24 15,0-1-15,48 1 16,-1-24-16,48 23 16,-25 1-16,72-24 0,-24 0 15,0 23 1,23-23-16,-23 0 0,-23 0 15,-1 24-15,1-1 16,-48 1 0,24-1-16,47 1 15,-24-24-15,24 0 0,24 0 16,-1 0-16,-23 0 16,24 0-1,-1 0-15,1 0 0,-24 0 16,23 0-16,1 0 15,-24 0 1,0-24-16,0 24 16,0 0-16,-24 0 15,24 0-15,-24 0 16,-23 0-16,0 0 0,24 0 16,23 0-16,-24 0 15,24 0-15,24 0 16,-1 0-16,-23 0 15,23 0-15,1 0 16,-1 0-16,-23 0 16,0-23-1,24 23-15,-1 0 16,1 0-16,-1 0 16,1-24-16,-1 24 15,1 0 1,23-23-1,-47-1-15,23 24 0,1-23 16,-24-1 0,23-23-16,-23 24 0,24-1 15,-1 1-15,-23-1 16,23 1 0,-23-1-16,24 0 0,-1 1 15,-23-1 1,24 24-1,-1-23 1,1 23 0,-1 0-16,1 0 15,-1 0 79,1 0-78</inkml:trace>
  <inkml:trace contextRef="#ctx0" brushRef="#br0" timeOffset="40871.71">18109 14393 0,'47'0'187,"71"0"-187,-24-24 16,47 24-16,-23-23 15,-24 23-15,23 0 16,-46 0-16,-48 0 16,1 0-16,-1 0 15,1 0-15,-1 0 141,1 0-141,0 0 15,-1 0 17</inkml:trace>
  <inkml:trace contextRef="#ctx0" brushRef="#br0" timeOffset="42038.09">18344 14699 0,'0'23'109,"47"-23"-109,-23 24 16,23-24-16,-23 0 15,23 23-15,-24-23 16,1 0-16,23 24 16,-24-24-16,1 0 0,-1 23 15,1-23 1,-1 0 15,1 0 0,-1 0-15,1 0 0,-1 0-1,1 0 17,23 0-1,-24 0-31,1 0 15,-1 0-15,24 0 16,-23 0-16,0 0 47,-1 0-47,1 0 16,23 0-1,-24 0 1</inkml:trace>
  <inkml:trace contextRef="#ctx0" brushRef="#br0" timeOffset="43134.14">19121 14087 0,'-24'0'78,"1"0"-46,-1 24-1,24-1-31</inkml:trace>
  <inkml:trace contextRef="#ctx0" brushRef="#br0" timeOffset="43878.7">19191 13923 0,'0'0'0,"0"47"16,-23 0-16,23 70 15,0-46 1,0-24-16,0 0 16,23-24-16,-23 1 15,24 23-15,-24-23 16,23-1-16,-23 24 0,24-23 15,-1-1 1,-23 24-16,24-23 16,-24 23-16,23-24 15,-23 1-15,0 23 16,0-24 0,24-23-16</inkml:trace>
  <inkml:trace contextRef="#ctx0" brushRef="#br0" timeOffset="44962.83">19262 13970 0,'23'0'47,"-23"23"-47,47 24 16,-23-23-16,23 23 15,0 23-15,0-46 16,23 46-16,1-46 15,0 23-15,-1-24 16,1 25-16,-1-1 16,-46-47-16,23 23 15,-47 1 95,0-1-110,-71 1 15,1 23-15,23-24 16,-24 24-16,24-23 16,-24-1-16,1 1 15,46-24-15,1 0 16,-1 0-16,1 0 15,-1 23 95,1-23-95,23 24 126</inkml:trace>
  <inkml:trace contextRef="#ctx0" brushRef="#br0" timeOffset="47685.99">21190 13923 0,'0'0'0,"47"-24"0,-23 1 31,-1 23-15,1 0-16,-1 0 31,24 0-31,-23 0 16,23 0-16,70 0 0,25 0 15,-25 23-15,1 1 16,-48-24-16,-23 47 15,-23-47 1,-1 47-16,1-24 16,-1 1-16,-23-1 15,47 1-15,-23 23 16,23 0-16,-23-24 16,23 48-16,-47-48 15,47 24-15,-24 1 16,24-25-16,-47 1 0,24-1 15,-1 1 95</inkml:trace>
  <inkml:trace contextRef="#ctx0" brushRef="#br0" timeOffset="48323.7">22460 13805 0,'-23'0'47,"-24"47"-47,0 0 16,0 0-16,-71 24 15,47-24-15,-23 0 16,0 0-16,-23 0 16,-24 23-16,46-23 15,-22 24-15,-24-24 16,70-23-16,24 23 15,0-47-15,47 23 16</inkml:trace>
  <inkml:trace contextRef="#ctx0" brushRef="#br0" timeOffset="49548.1">23283 13970 0,'47'0'93,"0"0"-77,0 23 0,-23-23-16,-1 0 15,1 0-15,0 0 16,-1 0-16,1 0 15,23 0 1,-24 0-16,1 0 16,-24-23-1,23 23 17,1-24 61</inkml:trace>
  <inkml:trace contextRef="#ctx0" brushRef="#br0" timeOffset="50368.71">23213 14275 0,'23'0'16,"1"0"15,-1 0 0,1 0-15,-1 0 0,1 0-16,-1 0 15,1 0-15,-1 0 16,1 0-16,-1 0 15,25 0-15,-25 0 16,1 0-16,-1 0 16,1 0-16,-1 0 15,1 0 17,-1 0 14,1 0-30,-1 0-16,1-23 16,-1 23 15</inkml:trace>
  <inkml:trace contextRef="#ctx0" brushRef="#br0" timeOffset="51970.95">24389 14017 0,'0'-24'78,"23"24"-62,71-23-16,0-1 0,47-23 16,-46 0-16,22 24 15,-46-1-15,-24 1 16,0 23-16,-24-24 15,1 24 1,-1 0 15,1 0-31,-1 0 16,48-24 0,-48 24-16,1 0 15,-1 0-15,1-23 16,0 23 15,-1 0-15,1 0-1,-1 0-15,1 0 16,-1 0 0,1 0 15,-1 23-31,1 1 15,-1-24-15,1 47 16,23-23-16,-24-1 16,24 1-16,-23-1 15,-1-23-15,24 0 16,-23 0-16,-1 0 16,24 24-16,-23-24 15,-1 0 1,1 0-16,23 0 15,94-24 1,-70 1-16,23-1 16,0 24-16,0-23 15,24 23-15,-48 0 16,24-24-16,-47 24 16,-23 0-16,23 0 15,-24 0-15,1-23 16,23 23-16,-47-24 15,23 24-15,1 0 16,-1-24-16,1 24 16,-24-23-1,23 23-15,24 0 16,-23 0 15,-1 0 0,1 0-31,0 0 32,-1 0-1,1 0 16</inkml:trace>
  <inkml:trace contextRef="#ctx0" brushRef="#br0" timeOffset="54246.44">24647 12888 0,'-23'0'0,"23"-24"47,-24 24-16,24-23 63,0-1-63,24 1-15,-24-1 0,47 1-16,-24-1 15,1 24 1,-1 0 15,1 0-15,23 0-16,-23 24 15,-1-24-15,1 23 16,-1 1-16,1-24 16,-24 23-1,23-23 1,1 24-1,-1-24 1,-23 23-16,24 1 16,-24-1-16,23 1 15,1-1-15,-24 1 16,47-1-16,-47 1 16,23-1-1,-23 1-15,24-1 16,-1 25-1,1-48 1,-24 23-16,23-23 16,1 24-1,-1-1 17,1 1-32,-24-1 15,23-23 1,1 24-16</inkml:trace>
  <inkml:trace contextRef="#ctx0" brushRef="#br0" timeOffset="55148.88">25329 12817 0,'-23'0'16,"-1"0"-1,1 0 1,-1 24 0,1-24-16,-1 47 0,1-24 15,-1 1 1,1 23-1,-1-47-15,1 47 16,-1-47-16,1 23 0,-24 24 16,23-23-1,1 23-15,-24-23 0,23 23 16,-23-24-16,24 1 16,-1-24-1,24 23-15</inkml:trace>
  <inkml:trace contextRef="#ctx0" brushRef="#br0" timeOffset="57157.89">26694 12582 0,'0'71'47,"0"-1"-47,0 48 15,0 23-15,0-47 16,0 0-16,0-47 16,0 0-16,0-23 15,23 23-15,-23 0 16,0-24-16,0 24 15,0 24-15,0-48 16,0 1-16,0-1 16</inkml:trace>
  <inkml:trace contextRef="#ctx0" brushRef="#br0" timeOffset="58630.86">27564 12559 0,'0'0'0,"47"0"16,-24 0-16,1 0 15,-1 23-15,1-23 16,23 24-16,-24-24 16,-23 23-1,24-23 1,-24 24 46,0 23-46,-47-24-16,23 24 16,-23-23-16,24-1 15,-1 1-15,24-1 16,-23-23-16,70 0 94,-24-23-79,1 23-15,-1 0 16,24 0-16,0 23 16,-23 1-16,23 23 15,-24-24-15,1 1 16,-24-1-1,0 1-15,0-1 16,0 24-16,0-23 16,-24 23-16,1-47 15,-1 24-15,1-24 16,-24 0 0,23 0-1,1 0 1,-1 0-16,-23 0 15,24 0-15,-1 0 16,1 0-16,-1 0 16,1 0-1,-1 0-15,1 0 16</inkml:trace>
  <inkml:trace contextRef="#ctx0" brushRef="#br0" timeOffset="70148.17">25729 12323 0,'24'-23'203,"-1"23"-187,1 0-1,-1 0 1,1 0 15,-1 0 32,-23 23-63,24 1 78,-24-1-31,0 1-32,0-1 1,0 1 0,0-1-1,-24-23-15,24 24 16,0 0 0,-23-24-1,23 23-15,-24 1 16,1-1-1,23 1 1,-24-24 31,24 23-47,0 1 31,0-1 79,0 1-95,24-24 48,-1 0-63,1 0 31,-1 0 0</inkml:trace>
  <inkml:trace contextRef="#ctx0" brushRef="#br0" timeOffset="71712.27">26529 12958 0,'0'-23'203,"23"23"-187,1 0-1,-1-24 1,24 24-16,-23 0 16,0 0-1,-1-23 1,1 23-16,-1 0 15,1-47-15,-1 47 0,24-24 16,-23 1-16,-1 23 16,24 0-16,-23-24 15,-1 24-15,1-23 16</inkml:trace>
  <inkml:trace contextRef="#ctx0" brushRef="#br0" timeOffset="76111.39">26129 14393 0,'24'-24'31,"-1"24"-31,48-47 16,-48 0-1,24 47-15,-23-47 16,-1 47-16,24-23 15,-23 23-15,-1 0 16,24 0-16,-23 0 16,-1 0-1,1 23-15,-1-23 16,-23 24-16,24-24 16,-1 23-16,-23 1 15,0-1 1,0 1-1,0-1 1,-23 25-16,-1-25 16,-23 1-16,24 23 15,-1-47-15,24 23 16,-23-23-16,23 24 16,0-1-16,-47 1 15,47-1-15,-47 24 16,47-23-16,0-1 15,-24-23-15,1 24 16,23-1 0,23-23 46,1 0-31,23 0-31,23 0 16,1-23-16,-24-1 16,0 24-16,-23 0 0,-1-23 15,1 23-15,-1 0 110</inkml:trace>
  <inkml:trace contextRef="#ctx0" brushRef="#br0" timeOffset="79801.31">24812 10442 0,'47'0'140,"71"-24"-140,23 1 16,47-24-16,0 47 15,0-24-15,0 24 16,24-23-16,-24 23 16,0 0-16,24 0 15,-47 0-15,-48 0 16,24 0-16,-23 0 16,-24 0-16,0 0 15,47 0 1,-23 0-16,46 0 0,1 0 15,47 0-15,70-47 16,0 23-16,47-23 16,-117 24-16,0-1 15,-48 1-15,-46-1 16,-71 24-16,-47 24 94,0-1-79,0 1-15,0-1 16,0 1-16,-47-1 16,23 1-16,-23-1 15,24 1-15,-1 23 16,-46-24-16,23 24 15,-47 0-15,-47-23 16,-1 23-16,-46 0 16,0 24-1,0-24-15,0 0 16,23 0-16,71-24 0,24 24 16,-1 0-16,48-23 15,-1-1-15,-23-23 16,47 47-16,-24-47 15,1 0-15,23 24 16,-24-24 62,1 47-78,-1-24 16,-23 24-16,0-23 15,47-1 1,-23-23-16,23 24 16,-47-24-16,23 47 0,1-47 15,-24 24 1,23-1-16,1-23 16,23 24 46,-47-1-46,47 1-16,0 23 15,-24-24 1,24 1 62,0-1-62,0 1-1,0-1 1,0 1 0,0-1-16,0 1 140,0-1-124</inkml:trace>
  <inkml:trace contextRef="#ctx0" brushRef="#br0" timeOffset="80997.75">27399 11359 0,'24'0'94,"-24"24"-94,23-1 15,-23 1-15,0 23 16,0-24-16,0 1 15,0-1-15,0 1 16,0-1-16,0 1 16,0-1-1,24-23 17,-24 24-32,23-24 15,1-24 110,-24 1-125,23-1 16,1-23-1,-1 24-15,1-1 0,-24 1 16,23 23-16,1-47 16,-48 47 234,-23 0-250,24 0 15,-1 0-15,-23 23 16,24-23-16,-1 0 16,1 0-16,-1 0 78,1 0-63</inkml:trace>
  <inkml:trace contextRef="#ctx0" brushRef="#br0" timeOffset="91655.37">6938 15945 0,'23'-23'16,"-23"-1"124,-23 1-140,-24 23 16,-24-24-16,-70 24 16,-23 0-1,-25-23-15,72 23 0,-48 0 16,71 0-16,24 0 15,23 0 1,23 0-16,24 23 78,0 1-62,0-1-1,24 1-15,23-1 0,-24 1 16,24-1-16,0 24 16,0-23-16,-23-1 15,23 1-15,-24-24 16,24 47 0,-23-47-16,-1 47 0,24-47 15,-23 47-15,23-24 16,-23-23-1,-24 24-15,23 0 32,-23-1-32,24 1 15,-24 23-15,0-24 16,0 1 0,0-1-1,0 1-15,0-1 16,-24-23-1,24 24 1,-23-1 0,-1 1-1,0-24 1,1 0 15,-1 0 0,24-24-31,-23 1 16,-1 23-16,24-24 31</inkml:trace>
  <inkml:trace contextRef="#ctx0" brushRef="#br0" timeOffset="92782.87">6703 16533 0,'0'0'0,"23"-23"0,24 23 16,-23 0-16,-24-24 15,47 24-15,-24 0 16,1-23-16,-1-1 16,1 1-16,23-1 15,-23 1-15,-1-1 16,71-23-16,-47 23 15,-23-23 1,46 24-16,-23-24 0,-23 23 16,23 1-16,23-1 15,-46 24 1,-1 0-16,-23-23 0,24-1 31,-24 1-15,0-1-1,0-23 1,-47 0 0,23 24-1,-46-24-15,-24 23 16,23 1-16,-46-1 31,70 24-31,23 0 0,-23 0 16,23 0-1,1 0 1,23 24 0,-24-1-16,1 24 15,23-23-15,-24-1 16,1 24-16,23-23 16,0-1-16,0 24 15,0-23 1,0 23-16,0-24 15,47 1-15,-47 23 16,47-24-16,-24 24 16,25-23-16,-48 0 15,23-1-15,-23 1 16,24-1 15,-1 1 0,1-24-15,23 23-16,-47 1 16,23-24-16,1 0 93,-1 0-61,1 0-17,-1 0 1,24 0 0,-23 0-16</inkml:trace>
  <inkml:trace contextRef="#ctx0" brushRef="#br0" timeOffset="93658.73">7855 16016 0,'-23'0'31,"23"23"-15,0 1 0,0 23-16,0-24 15,0 1-15,0 46 16,0-46-16,0-1 16,23 1-16,1-24 62,-1-24-46,1 1-16,-1-24 15,-23 0 1,47 23-16,-23 1 0,-24-24 16,47 47-1,-24 0-15,1 0 16,-1 0-1,24 0-15,-23 23 16,-1 24-16,25-23 16,-25 46-1,1-46-15,-24 23 0,0-23 16,0 23 0,23-24-16,-23 1 0,0 23 15,0-24-15,0 1 16,24-24 15,-1 0 0,1 0-15,-1 0 0,1 0-16,-1 0 15</inkml:trace>
  <inkml:trace contextRef="#ctx0" brushRef="#br0" timeOffset="96943.86">9219 15898 0,'0'-23'31,"0"-1"-15,0 1 0,24 23-16,-24-24 31,23 1-31,1 23 16,-1 0-1,24 0-15,-23 0 16,-1 0-16,1 0 15,23 0-15,-24 23 16,1-23-16,0 0 16,-1 47-1,1 0-15,-1-47 16,1 24-16,-24-1 16,23-23-16,-23 24 15,0-1 1,47 24-16,-47-23 0,24 23 15,-24 0 1,23-24-16,1 1 0,-24 23 16,47-24-1,-24 1-15,1 0 0,-24-1 16,0 1-16,23-24 16,1 23-1,-24 1-15,47-24 16,-47 23-1,23-23 1,-23 24-16,24-1 0,-1-23 47,1 0-31,-1 0-1</inkml:trace>
  <inkml:trace contextRef="#ctx0" brushRef="#br0" timeOffset="97679.36">9995 15757 0,'-23'24'63,"-1"23"-48,-23-24-15,24 1 16,-1-1-16,24 1 16,-47 23-16,24-24 15,-24 1-15,23 23 16,-23-24-16,24 48 15,-24-24-15,47-24 16,-24 24-16,24-23 16,0 0 15,-23-24-31,-1 47 16,-23 0-1,23-24 1</inkml:trace>
  <inkml:trace contextRef="#ctx0" brushRef="#br0" timeOffset="98297.7">10583 16016 0,'0'-24'0,"24"24"94,-24-23-79,23 23-15,48 0 16,-1 0-16,1 0 16,0 0-16,23 0 0,-24-24 15,-23 1 1,-23 23-16,-1 0 0</inkml:trace>
  <inkml:trace contextRef="#ctx0" brushRef="#br0" timeOffset="99122.49">10724 16298 0,'47'-24'109,"-23"24"-93,0 0-16,-1 0 15,1 0-15,23-23 16,-24 23 0,1 0-16,-1 0 15,48 0-15,-48-24 16,1 24-16,-1 0 15,24 0 1,-23 0-16,-1 0 16,1 0-1,-1 0-15,1 0 16,-1 0 0,1 0 77</inkml:trace>
  <inkml:trace contextRef="#ctx0" brushRef="#br0" timeOffset="100716.28">11971 15616 0,'-47'0'125,"23"23"-109,1-23-1,-1 24-15,1 0 16,-1-24 0,24 23-16,-23-23 15,-1 0-15,24 24 16,-23-1 0,-1 1-16,1-24 15,23 23-15,-24 24 16,24-23-1,-23-24 1,23 23 0,0 1-1,0-1 1,-24 1 0,24-1-1,0 1-15,0-1 16,0 1-16,24-1 15,23 1 1,-47-1-16,23 1 0,1-1 16,-1-23-1,1 24-15,-1-1 16,24 1-16,-23-1 0,-1 1 16,24-24-16,-23 0 15,23 0-15,-24 0 16,25 0-16,-25 0 15,1 0 1,23 0-16,-47-24 0,47 24 16,-47-23-16,23-1 15,1 24 1,-1-23-16,-23-1 16,47 1-16,-47-1 15,24-23 1,-24 24-16,0-1 0,0-23 15,0 24-15,0-1 16,0-23 0,0 24-16,0-24 15,0 23 1,-24 1 0,1 23-16,-1 0 15,1-24 1,23 1-1,-24 23-15,1 0 16,23-24-16,-24 24 16,-23 0-1,24-23-15,-1 23 16,-23-24-16,23 24 16,1 0-16,-1 0 15,1 0 1,-1 0-16,1 0 15,-1 0 1,1 0 0,-1 0-1,1 0 1</inkml:trace>
  <inkml:trace contextRef="#ctx0" brushRef="#br0" timeOffset="110906.47">15075 16180 0,'24'0'47,"-24"-23"-32,47-1-15,-47 1 16,47 23-16,-47-47 16,23 47-16,1 0 15,23-47-15,0 47 16,94-24-16,-23 1 15,23 23-15,-71 0 16,-23 0-16,1 0 16,-1 0-16,0 0 15,-24 0-15,48 0 16,-24 0-16,-24 0 16,1 0-16,23-24 15,-24 24-15,1-23 16,23 23-16,-24 0 15,1 0 17,-1 0-17,1 0 1,-1 0 0,1 0-1,-1 0-15,1 0 16,0 0-1,-1 0 1,1 0 0,-1 0-16,24 0 31,-23 0-15,23 23-16,0-23 15,-24 24 1,1-24-16,-1 0 15,1 0-15,-1 0 16,1 0 47</inkml:trace>
  <inkml:trace contextRef="#ctx0" brushRef="#br0" timeOffset="112411.51">16722 15569 0,'47'23'125,"-47"1"-125,23-1 16,1 1-16,-1 23 15,1-23-15,-1-1 16,1 24-16,-1-23 16,1-1-16,-24 1 15,0-1-15,23-23 16,-23 24-16,0-1 15,24-23-15,-24 24 16,0-1-16,23-23 16,-23 24 93,0-1-93,-23 1-16,23-1 0,-24-23 15,1 47 1,-24-23-16,23 23 16,-23-24-16,47 1 15,-23 23-15,23-23 16,0-1-1,0 1 1,0-48 125,0-23-141,23 0 15,-23 0-15,0 23 16,0-23-16,0 24 16,0-1-16,-23 1 15,23-1 1,-24 1-1,24-1 32,-23 1-15,23-1-32,0 1 15,0-1 1,0 1-1,0-1-15,0 1 16,0-1 0,0 1-1,0-1-15,23 1 16,-23-1 0,0 1-16,0-1 0</inkml:trace>
  <inkml:trace contextRef="#ctx0" brushRef="#br0" timeOffset="116801.89">20532 16274 0,'0'-23'110,"23"-1"-95,24 24-15,0 0 16,0 0-16,24 0 15,-48 0-15,24 0 16,24 0 0,-24 24-16,0-1 0,24 25 15,-48-25 1,1 24-16,23-23 16,-24-1-16,24 24 15,-23 0-15,23 24 16,-24 23-16,24-47 15,0 47-15,-23-71 16,-1 24-16,1-23 16,-1 0-16,1-24 15,-1 47-15,1-47 63,0 0-32,-1 0-15,1 0-16,-1 0 15,1 0-15</inkml:trace>
  <inkml:trace contextRef="#ctx0" brushRef="#br0" timeOffset="117504.56">21825 16227 0,'-23'24'62,"-24"-1"-46,23 25-16,-46-25 15,-1 24-15,24-23 16,0 23-16,-24-24 16,-23 24-16,0 0 15,24-23-15,-24 23 16,47-24-16,23 1 15,-23-1-15,23 1 16,1-1-16,-24 1 16,0-24-16,0 23 15,0 24-15,0-47 16,23 0-16,1 0 16</inkml:trace>
  <inkml:trace contextRef="#ctx0" brushRef="#br0" timeOffset="120416.85">22860 16533 0,'24'0'125,"70"-23"-110,117 23-15,-23 0 16,-46 0-16,22 0 16,-23 23-16,-23-23 15,-71 0-15,0 0 16,-24 0 0,-23 24 124</inkml:trace>
  <inkml:trace contextRef="#ctx0" brushRef="#br0" timeOffset="121320.46">23142 16839 0,'0'-24'78,"47"24"-62,-23 0-1,-1 0-15,1 0 16,-1 0-16,24 0 16,-23 0-1,23 0 1,-24 24-16,1-24 15,23 0-15,0 0 16,24 47-16,-48-47 16,48 23-16,-48-23 15,1 24-15,-1-24 16,24 0-16,-23 0 94,-1 0-32,1 0-62,-1 0 16,1 0-16,-1 0 15,24 0-15</inkml:trace>
  <inkml:trace contextRef="#ctx0" brushRef="#br0" timeOffset="122559.9">25000 16298 0,'-23'0'125,"-1"0"-125,1 0 16,-1 0-1,24 24-15,-23-24 16,-1 0-16,24 23 16,-47-23-16,47 24 47,-23-24-47,23 23 31,0 1-16,0-1 1,23 1 0,1-24-1,-1 23-15,1-23 16,-1 24-16,24-24 16,-23 47-16,-1-24 15,24 1-15,-23-1 16,-1 24-16,1-23 15,-1 23-15,1-24 16,-1 1-16,1-1 16,-24 24-1,0-23 1,0-1 0,0 1-1,0 0 1,0-1 15,-47-23-15,23 0-16,1 0 15,-1 0 1,1 0 62,-1 0-62,1 0-1</inkml:trace>
  <inkml:trace contextRef="#ctx0" brushRef="#br0" timeOffset="123839.57">25635 16909 0,'0'0'0,"24"0"15,-1-47-15,1 47 16,-1-23-16,1-1 16,46-23-16,-23 24 15,0-24-15,-23 23 16,23 1-16,-24 23 15,1-24-15,-24 1 16,24-1 0,-1 1-16,-23-1 15,24-23-15,-1 24 16,-23-1-16,24-23 16,-1 24-16,-23-1 15,0-23-15,0 0 31,0 23-31,0 1 16,0-1-16,0 1 16,-23-1 15,-1 24-15,1 0-16,-1 0 15,1 0-15,-25 0 16,25 24-16,-1-24 15,-23 47-15,24-47 16,-24 47-16,23-24 16,1 1-16,-1 0 15,1-1-15,-24 24 16,23-23-16,-23 23 16,24-24-16,-1 24 15,24-23 1,0 23-16,-23-24 15,23 1-15,0 23 16,0-24-16,0 1 16,0-1-16,0 24 15,0-23-15,0-1 16,0 24-16,23-23 16,-23 0-1,24-1-15,-1-23 16,-23 24-16,24-24 15,-1 0 1,-23 23-16,47-23 16,-23 0-1,23 0 1,47 0 15,-71 0-31,1 0 16,-1 0-1,1 0-15,-1 0 16,1 0 0,0-23 62,-24-1-63,23 24-15,1 0 16,-24-23-16</inkml:trace>
  <inkml:trace contextRef="#ctx0" brushRef="#br0" timeOffset="125047.99">26529 16369 0,'0'23'94,"0"1"-79,0 23-15,0-24 16,0 1-16,0-1 16,0 24-16,0-23 15,0-1-15,0 24 16,0 0-16,23-23 15,-23-1-15,0 24 16,0-23-16,0-1 16,0 1-16,0-1 15,0-46 95,0-1-95,24 1-15,-1-48 16,24 48-16,-23-24 16,23-24-16,-23 24 15,23 24-15,-47-24 16,47 23-16,-47-23 15,47 24-15,-24-1 16,1 24 0,-1 0 31,24 24-32,-23-1-15,-1 24 16,1-23-16,23-1 0,-47 48 15,47-48-15,-47 24 16,23 0-16,-23-23 16,24-1-1,-1 24-15,-23-23 0,0-1 16,0 1-16,0-1 16,0 1-16,24 0 31,-24-1-16,0 1 17,0-1-32,23-23 15</inkml:trace>
  <inkml:trace contextRef="#ctx0" brushRef="#br0" timeOffset="125931.99">27493 16274 0,'24'0'62,"-1"0"-31,24 0-31,-23 0 16,-1 0-16,24 24 16,-23 0-16,23-1 15,-24 1-15,1 23 16,23-24-16,-24 24 15,24-23-15,-23 23 16,23-24 0,-23 1-16,-1-1 0,1 1 15,-1 23-15,1-24 16,-1 1-16,-23-1 16,47 24-1,-23-23-15,-1-1 16,-23 1-16,24 23 15,-1-47-15,-23 24 16,0-1-16,24 1 16,-24-1-1,23-23 1,-23 24 0,24-24-16,-24 23 15,0-46 79,0-24-78,0 23-16,23-23 15,-23 23-15,0 1 16,0-1-16</inkml:trace>
  <inkml:trace contextRef="#ctx0" brushRef="#br0" timeOffset="126662.4">28363 16322 0,'-47'0'47,"24"23"-32,-1 24-15,-23-23 16,24-1-16,-24 24 16,23-23-16,1 23 15,-1-24-15,1 1 16,-1 23-16,1-24 16,-1 24-16,24-23 15,-47-1-15,23 24 16,1-23-16,-1 23 15,1-24-15,-24 25 16,47-1-16,-24-24 16,1 1-16,-1 23 15,1-47-15,23 23 16,0 1 31,-24-1 15,24 1-46,47-24 0,-23 0-16,23 0 15</inkml:trace>
  <inkml:trace contextRef="#ctx0" brushRef="#br0" timeOffset="127748.07">29563 15969 0,'0'23'78,"0"1"-63,0-1-15,0 24 16,0-23-16,0 23 16,0 0-16,0 0 15,23 24-15,-23-24 16,24 70-16,-24-70 15,0 0-15,23 0 16,-23-23-16,0 23 16,24-47-16,-24 23 15,0 1-15,0-1 16,0 1 93</inkml:trace>
  <inkml:trace contextRef="#ctx0" brushRef="#br0" timeOffset="128502.68">29328 16557 0,'23'-24'110,"1"24"-110,-1 0 15,24-23-15,-23 23 16,-1 0 0,1 0-16,-1 0 15,1 0-15,-1 0 16,-23-24 0,24 24-16,-1 0 15,1 0-15,-1 0 16,1 0-16,-1 0 15,1 0-15,23 0 16,-24 0 0,1 0-16,0 0 15,-1 0-15,1 0 16,-1 0 15,1 0-15,-1 0 15,1 0 16</inkml:trace>
  <inkml:trace contextRef="#ctx0" brushRef="#br0" timeOffset="129586.78">30315 16345 0,'24'-23'31,"-1"-1"16,1 24-31,-1 0-1,1-24 1,-1 24-16,1 0 16,0 0-1,-1 0 1,1 0-1,-1 0 1,1 0 0,-1 48-1,1-25-15,-1 24 16,24-23-16,-23-1 16,-1 24-16,1-23 15,-1 23-15,1-24 16,23 1-16,-24 23 15,1-24-15,-1 24 16,1-23-16,-1-1 16,24-23-16,-47 24 15,24-24-15,-1 0 32,-23 23-17,24-23-15,0 0 16,-24 24-16,23-24 15,1 0 1,-24 23-16,23-23 31,1 0-15,-1 0 31,-23-23-47,0-1 15,-23-23-15,23 0 16</inkml:trace>
  <inkml:trace contextRef="#ctx0" brushRef="#br0" timeOffset="130348.08">31115 16274 0,'-24'0'47,"1"24"-31,23 0-16,-47-1 15,47 1-15,-24-1 16,1 1-16,-1-1 15,1 24-15,-1-23 16,1 23-16,-1-24 16,1 1-16,-1 23 15,-23-24-15,24 24 16,-24-23-16,23-1 16,-23 24-16,24-23 15,-1 23-15,24-24 16,-23 1-16,23 0 15,-24-24 48,1 0 15</inkml:trace>
  <inkml:trace contextRef="#ctx0" brushRef="#br0" timeOffset="-164290.41">10842 8937 0,'-23'0'188,"-1"0"-188,0 0 15,-46-24-15,23 1 16,0-1-16,23 1 15,-46 23-15,-1-24 16,1 1 0,-1-1-16,48 24 0,-48-23 15,24-1-15,-24 24 16,1-23-16,-1 23 16,-46 0-1,46 0-15,1 0 16,-1 0-16,-23 0 15,23-24-15,24 24 16,-23-24 0,23 24-16,-24 0 0,48 0 15,-24 0-15,23 0 16,-23 0-16,24 0 16,-24 0-16,0 0 15,-24 0-15,24 0 16,-24 0-16,1 0 15,23 0-15,0 0 16,-24 0-16,-23 0 16,0 24-16,24 0 15,-25 23-15,25-47 16,-1 23-16,24-23 16,0 0-16,0 24 15,0-1-15,-23 1 16,23-24-16,-24 47 15,0-24-15,1 1 16,23-1-16,-24 1 16,24-24-16,-23 23 15,23 24-15,0-23 16,0-1-16,0 1 16,23-1-1,1 1-15,-24-1 0,23 1 16,0-24-16,-23 23 15,47 1 1,-23-24-16,23 23 16,-24 1-16,1 0 15,-24 23-15,23-24 16,-23 24-16,24-23 16,-24-1-16,-118 118 46,165-117-46,-47 23 16,24-24-16,-1 24 16,24-23-1,-47-1-15,23 24 0,1-23 16,-1 23-16,24-23 16,-23-1-16,-1 1 15,24-1-15,0 1 16,-23-1-16,23 1 15,0-1-15,0 24 16,0-23 0,0-1-16,0 1 15,0 23-15,0-24 16,0 1-16,0-1 16,0 24-1,0-23-15,0-1 0,0 24 16,0 24-16,23-47 15,-23 23-15,24 0 16,23 23-16,-24-23 16,1-23-16,23 46 15,-23-46-15,23-1 16,-24 24-16,24 0 16,-23 0-16,23 0 15,-24-23 1,1 23-16,23-23 0,-24-1 15,24-23-15,47 47 16,0-23-16,24 23 16,-71-47-16,47 47 15,-70-24-15,46 1 16,-23-1-16,24 24 16,-24-47-16,0 47 15,23-47-15,1 24 16,-24-24-16,-23 23 15,23-23-15,0 24 16,0-24-16,-24 23 16,24-23-16,24 47 15,-24-47-15,23 47 16,1-23-16,0-1 16,23 1-16,23 0 15,-23-1-15,47 24 16,0-47-16,-23 0 15,23 0-15,-23 0 16,-1 0-16,24 24 16,-23-24-16,23 0 15,-23 0-15,23 23 16,24-23-16,-24 0 16,23 0-16,24 0 15,-23 0-15,-47 0 16,23-23-16,-24 23 15,24 0-15,-23 0 16,-24 0-16,-23 0 16,-24 0-16,0 0 15,-24 0-15,24-24 16,0 24-16,-23 0 16,-1 0-16,24-23 15,-23-1-15,-1 1 16,24-1-16,1 0 15,-1-23-15,0 24 16,23-24-16,-23 23 16,-23-23-16,23 24 15,-24-24-15,24 47 16,-23-47-16,-1 47 16,24-24-16,-47-23 15,47 47-15,-23-23 16,-1-1-16,24 24 15,-23-47-15,0 24 16,-1-1-16,24-23 16,-23 24-16,23-1 15,-24 0-15,1 1 16,-1-1-16,1 24 16,-1-23-16,-23-1 31,47 1-31,-47-1 15,47 1-15,-47-24 16,47 23-16,-47-23 16,24 24-16,-1-1 15,-23-23-15,24 24 16,-24-1-16,0 1 16,0-1-16,0 1 15,0-24-15,23 23 16,-23 1-16,0-1 15,0 0-15,-23 1 16,-1-1-16,1-23 16,23 24-16,-47-1 15,23 1-15,1-1 16,-24-23-16,23 24 16,-23-24-16,24 23 15,-24-23-15,-24 24 16,1-24-16,-1 23 15,0-23-15,-23 0 16,71 24-16,-24-25 16,0 25-16,0-24 15,23 23-15,-23 1 16,24-24-16,-48 23 16,24-23-16,0 24 15,0-24-15,0 23 16,23 1-16,-23-1 15,47-23-15,-47 47 16,0-47-16,24 24 16,-24 23-16,23-24 15,1 1-15,-24-1 16,23 1-16,-23-25 16,24 25-16,-1-24 15,-23 23-15,24 1 16,-25 23-16,25-47 15,-1 23-15,-23 24 16,24-23-16,-1 23 16,-23-24-16,24 24 15,-1 0-15,-23-23 16,24 23-16,-1 0 16,-23-24-16,24 24 15,-1 0-15,-23 0 16,24 0-16,-1 0 15,1 0-15,-24 0 16,23 0 0,0 0-16,1 0 15,-24 0-15,23 0 16,1 0-16,-1 0 16,1 0-16,-1 0 15</inkml:trace>
</inkml:ink>
</file>

<file path=ppt/ink/ink15.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9T13:01:03.832"/>
    </inkml:context>
    <inkml:brush xml:id="br0">
      <inkml:brushProperty name="width" value="0.05292" units="cm"/>
      <inkml:brushProperty name="height" value="0.05292" units="cm"/>
      <inkml:brushProperty name="color" value="#FFC000"/>
    </inkml:brush>
  </inkml:definitions>
  <inkml:trace contextRef="#ctx0" brushRef="#br0">8067 399 0,'-24'0'140,"1"0"-124,-1 0-16,-23 0 15,0 0 1,24 0 0,-1 0-1,1 0 1,-1 0 0,1 24-1,-1 0 1,1-24-1,-1 47 1,-23 0 0,24-24-1,-1 1 17,24-1-32,-24-23 31,24 24 16,0-1-32,0 1 17,0-1-17,24 1 1,23-24-1,0 0 1,-23 23 0,-1-23-1,1 0 1,23 0 0,-24 0-16,24 0 15,-23 0 16,-1 0-15,-46 0 172,-1 24-188,1-24 15,-1 23 1,1-23-1,-1 0 1,1 24 0,-1-24-1,-23 23 1,0 1 0,24-1-1,-1-23 1,24 24-1,-24-24 1,1 23 0,-24 1-1,23-1 1,1-23 0,23 24 46,0-1-46,0 1-1,-24-24 1,24 24 0,0-1-1,0 1 1,0-1 15,0 1-15,24-24 15,-1 0-15,1 23-1,-1-23 1,1 0-1,-1 0 1,1 0 0,0 0-1,23 0 1,-24 0 15,1 0-15,-1 0 203,1 0-219</inkml:trace>
  <inkml:trace contextRef="#ctx0" brushRef="#br0" timeOffset="1596.74">8137 1129 0,'0'23'172,"-47"1"-156,24-24-16,-1 0 15,24 23-15,-23-23 16,23 24 125,0-1-126,23-23 17,1 0-17,-24 24-15,23-24 31,1 0-15,23-24 0,-24 1-1,1-1 1,-1 1 0,-23-1 15,0 1 0,0 46 188,0 1-157,0-1 16,24-23 16</inkml:trace>
  <inkml:trace contextRef="#ctx0" brushRef="#br0" timeOffset="2409.59">8678 776 0,'24'0'62,"-1"0"-62,1 0 16,23 0-1,-24-24 1,24 24 0,-23 0-16,23-23 15,0 23 1,24-24-1,-24 1 1,-24 23 0</inkml:trace>
  <inkml:trace contextRef="#ctx0" brushRef="#br0" timeOffset="3837.39">8702 1105 0,'23'0'93,"24"0"17,-23 24-95,-1-24-15,1 0 16,-1 0 312,1 0-312,0 0-1,23 0 1,-24 0 0,1 0-1,23 23 1,0-23-1,-24 0 1,1 0 0,23 0-1</inkml:trace>
  <inkml:trace contextRef="#ctx0" brushRef="#br0" timeOffset="6840.34">9878 117 0,'0'24'93,"0"-1"-77,0 1-16,0 23 16,0-24-16,0 48 31,0 47-15,0-48-1,-24 1 1,24-1-16,-23 1 15,23-1 1,0 48 0,0-71-1,-24 23 1,24 1 0,0 0-1,0-1 1,0 24-1,0-23 1,0-24 0,0 23 15,0-23-15,0 0-1,0-23 1,0 23-1,0 24 1,0 23 0,0-47-1,0 23 1,0-46 0,0 23-1,0 0 1,0-24-1,0 24 1,0-23 15,0-1-15,0 1 78,0-1-79</inkml:trace>
  <inkml:trace contextRef="#ctx0" brushRef="#br0" timeOffset="9295.76">10607 305 0,'0'-23'62,"47"-1"-46,-24 24-16,1-23 0,-1-1 16,-23 1-1,47 23 1,-23-24-1,0 24 48,-1 24-47,1-1-16,-1 1 15,24-1-15,24 48 16,-24-1-1,-24 1 17,24 0-17,-47-24-15,47 0 16,-23 23 0,-1-46-1,24 46 1,0 1-1,-23-24 1,23-24 0,-47-46 93,0-1-109,0 1 16,0-1-16</inkml:trace>
  <inkml:trace contextRef="#ctx0" brushRef="#br0" timeOffset="10201.34">11242 258 0,'-24'0'78,"1"0"-62,-1 47-16,-23-23 15,24-1 1,-71 95 0,70-71-1,1 24 1,-1-1-1,1-46 1,23-1 0,0 1-1,0-1 1,0 1 0,0-1 30,0 1-30,0-1 15</inkml:trace>
  <inkml:trace contextRef="#ctx0" brushRef="#br0" timeOffset="11241.56">11712 705 0,'0'24'125,"0"-1"-125,0 1 16,0-1 0,0 1-16,24-1 15,-24 1 17,0-1-1,23-23-16,-23 24 1,24-24 0,-24 23-1,23 1 1,1-48 140</inkml:trace>
  <inkml:trace contextRef="#ctx0" brushRef="#br0" timeOffset="11763.82">11689 399 0</inkml:trace>
  <inkml:trace contextRef="#ctx0" brushRef="#br0" timeOffset="12899.34">12183 658 0,'0'24'47,"0"-1"-47,0 1 15,0-1-15,0 1 16,0-1-16,0 24 16,0 24 15,0-24-16,0-24 1</inkml:trace>
  <inkml:trace contextRef="#ctx0" brushRef="#br0" timeOffset="13687.26">12112 823 0,'24'0'141,"-1"0"-125,1 0-16,-1 0 47,1 0 15</inkml:trace>
  <inkml:trace contextRef="#ctx0" brushRef="#br0" timeOffset="14595.83">12512 658 0,'0'24'78,"0"-1"-62,0 1-16,23 23 15,-23-24-15,24 48 16,-24-24 0,0 23-1,0-23 1</inkml:trace>
  <inkml:trace contextRef="#ctx0" brushRef="#br0" timeOffset="15761.71">13359 399 0,'23'0'94,"1"24"-94,23-24 15,-24 0-15,1 0 16,23 0-16,-24 0 16,1 0-1,-1 0 157,1 0-62,-24-24-95,23 24-15,-23-23 16,24 23-1,-24-24-15</inkml:trace>
  <inkml:trace contextRef="#ctx0" brushRef="#br0" timeOffset="16971.47">14135 282 0,'23'0'94,"1"0"-79,-1 0-15,24 0 16,-23 0-16,-1 0 15,1 0 1,-1 23 0,1-23-1,-1 24 1,1-1 0,23 24-1,-47 1 1,0-25-1,23 48 1,-23 23 0,0-47-1,0 23 17,0-46-17,24 23 1,-1 0-1,1-24 1,-1 1 0,1-24 156,-24-24-157</inkml:trace>
  <inkml:trace contextRef="#ctx0" brushRef="#br0" timeOffset="17777.32">14652 282 0,'0'23'47,"-23"-23"-47,23 24 15,0 23-15,-24-24 16,0 1 0,1 23-1,-1 0 1,-23 24-1,24-48-15,-1 48 16,-23-48 0,0 24-1,0 24 1,0-48 0,24 24-1,-1-23 1,24-1-1,-23-23 48,23 24-47</inkml:trace>
  <inkml:trace contextRef="#ctx0" brushRef="#br0" timeOffset="18631.39">14817 846 0,'0'24'78,"0"-1"-78,0 1 15,0-1-15,0 1 16,0-1 0,23 1-1,1 23 1,-24-23 0,23-24-1,-23-24 126,0-23-126</inkml:trace>
  <inkml:trace contextRef="#ctx0" brushRef="#br0" timeOffset="19607.89">14840 588 0</inkml:trace>
  <inkml:trace contextRef="#ctx0" brushRef="#br0" timeOffset="21856.87">10771 1575 0,'0'0'0,"24"0"15,0 0 1,-1 0 0,1 0-1,-1 0 1,24 0 15,-23 0-31,46-23 16,-23 23-1,24-24 1,-1 24 0,1-23-1,23-1 1,-47 24-1,0 0 17,24 0-17,46 0 1,24 0 0,-70 0-16,-48 0 15,48 0 1,-48 0-16,24 0 15,1 0 17,-25 24-32,48-1 15,-1-23 1,-23 0 0,24 24-1,-1-1 1,-23-23 15,24 47-15,-1-47-1,72 24 1,-25-24 0,1 23-1,-1-23 1,-23 24-1,-23-24 1,-48 0 0,25 0-1,-1 0 1,-24 0 0,24 0-1,0 0 1,47 0 15,24 0-15,117 0-1,-47 0 1,-94 0 0,-23 0-1,-48 0 1,48 0 31,23 0-32,-24 0 1,1 0 0,-47 0 46,-1 0-46,1 0-16,23 0 15,-24 0 1,24 0 0,-23 0-1,-24-24 48,47 24-63,0-23 15,-24-1 1,1 24-16,23 0 0,-24 0 16</inkml:trace>
  <inkml:trace contextRef="#ctx0" brushRef="#br0" timeOffset="23040.84">11501 1999 0,'23'-24'15,"1"24"17,-1 0-17,1 0 1,-1 0 0,48 0-1,23 47 1,-24 24-1,-23-24 1,24 23 0,-1 24-1,1-46 1,-24 46 0,0-24-1,-23-46-15,23 46 31,-24 1-15,48-1 0,-1-23-1,1-47 1,-48 0 0,-23-23 62,0-1-78</inkml:trace>
  <inkml:trace contextRef="#ctx0" brushRef="#br0" timeOffset="23936.31">12488 1975 0,'0'0'0,"-23"24"0,-1-1 16,-46 48-1,-1 23 1,-46 23 0,70-46-1,0 0 16,47-24-15,-48 23 0,25 1-1,-1-48 1,1 1 0,-1-1 109,24 1-110</inkml:trace>
  <inkml:trace contextRef="#ctx0" brushRef="#br0" timeOffset="25101.41">12841 2540 0,'0'47'63,"0"-24"-48,-23 1-15,-1 23 16,24-24-16,-23 24 16,23 0-1,0 24 1,23-24 0,1 0-1,-24-23-15,23-1 16,24-23-1,-47-23 64,0-25-64</inkml:trace>
  <inkml:trace contextRef="#ctx0" brushRef="#br0" timeOffset="25601.91">12841 2257 0,'0'-23'125,"24"23"-110,-1 0-15</inkml:trace>
  <inkml:trace contextRef="#ctx0" brushRef="#br0" timeOffset="26546.38">13170 2516 0,'24'0'16,"-24"24"15,0-1-31,0 1 16,0 23-1,23 0 1,-23-24-1,0 24 1,0-23 0,0-1-1,0 1 1</inkml:trace>
  <inkml:trace contextRef="#ctx0" brushRef="#br0" timeOffset="27257.49">12982 2681 0,'24'0'31,"-1"0"-15,1 0 15,-1 0-31,1 0 32,-1 0-17,24-24 1,24 1-1,-48 23 1,1 0 78,-1 0-79,1 0-15,0 0 16,-1-24 78</inkml:trace>
  <inkml:trace contextRef="#ctx0" brushRef="#br0" timeOffset="27905.75">13547 2399 0,'0'23'32,"0"1"-32,0 23 15,0 0 1,-24 23 0,1-46-16,23 23 15,0-24 1,0 1-1</inkml:trace>
  <inkml:trace contextRef="#ctx0" brushRef="#br0" timeOffset="31786.25">15522 423 0,'0'24'63,"0"-1"-63,0 1 15,0-1-15,0 24 16,0-23-16,-23 93 31,23-70-15,-24 24 0,24-1-1,0 1 1,0-1-1,0 1 1,0-47-16,0 23 16,-23 47-1,23-47 1,0 47 0,0 23-1,0-70 1,0 0-1,0 48 17,23-72-17,1 24 1,-24 0 0,0 24-1,23-1 1,-23-23-1,0 24 1,0-24 0,0 0-1,0-24 1,0 1 15,0-1-15,0 1-1,0-1 1,0 1 0,0 0-1,0 23 17,0 0-17,24 23 1,-24-23-1,0-23 1</inkml:trace>
  <inkml:trace contextRef="#ctx0" brushRef="#br0" timeOffset="32566.19">16416 1199 0,'0'24'31,"0"-1"-31,0 1 16,-47 46-1,-24 24 1,1 0-1,-1-23 1,48-24 0,-1 0-1,1-23-15,23-1 16</inkml:trace>
  <inkml:trace contextRef="#ctx0" brushRef="#br0" timeOffset="33185.51">16110 1293 0,'24'0'31,"-1"0"-15,-23 24-16,24 23 15,-1-24-15,1 24 16,23 0 0,0 0-1,-24 0 1,1-23 15,-1 23-15,-23-24-1,24 1 1</inkml:trace>
  <inkml:trace contextRef="#ctx0" brushRef="#br0" timeOffset="34340.42">16933 1152 0,'0'24'47,"0"23"-31,0-24-16,0 1 16,0 23-1,0 23-15,0-23 16,24 24-16,-24 23 15,23 0 1,-23-47 0,0 24-1,0-24 1,0-24 0,0 24 15</inkml:trace>
  <inkml:trace contextRef="#ctx0" brushRef="#br0" timeOffset="50559">17592 1246 0,'0'24'156,"-24"-24"-140,1 23-16,-1-23 16,24 24-1,-23-1 1,-1-23 0,24 24-1,0-1 1,0 1-16,-23-1 15,23 1 1,0 23 0,-24 0-1,24-24 17,0 1-1,0-1-16,0 1-15,24 23 32,-1 0-17,1-47 1,-24 24 0,23-24 46,24 0-46,-23-24-16,-1 24 15,-23-23 17,24 23-17,-1-24 1,1 24-1,-1-47 1,-23 0 0,47 0-1,-47 0 1,0 23 0,0 1-1,0-1 1,0 1 15,0-1-31,0 1 16,0-1-1,0 1 17,0-1-17,0 1 126,-23 23-126,-1 0-15,1 0 16,-24 0 0,23-24-1,1 24 1,-1 0 0,1 0-1,-1 0 1,1 0-1,-1 0 1,-23 0 0</inkml:trace>
  <inkml:trace contextRef="#ctx0" brushRef="#br0" timeOffset="52406.06">18203 1246 0,'-23'24'62,"-1"-1"-46,-23 1-16,24-1 0,-24 1 15,0 46 1,-24 1 15,71-48-31,-47 48 16,47-24 0,0-24 15,0 1-16,24-24 1,-24 47 0,47-23-1,-24-24 1,1 23 31,-1-23-32,1 0 17,23 0-17,-24 0 1,1-23 0,-1 23-1,1-24 1,-1 1-1,1 23 1,-1-24 15,1-23-15,-1 23 0,-23 1-16,24-24 15,-24 23 1,0 1-1,0-1 1,0 1 15,0-1-15,0 1 0,0-1-1,0 1 1,-24-1-1,24 1 32,-23 23-15,23-24-32,0 1 109</inkml:trace>
  <inkml:trace contextRef="#ctx0" brushRef="#br0" timeOffset="56019.33">753 4939 0,'117'0'125,"1"0"-125,46 0 16,1 0-16,23 0 15,24 0-15,164 0 16,47 47-1,-164-24 17,-24 1-17,-94 23 1,-93-47-16,-1 23 16,23 24-1,118 0 1,71-23-1,23-1 1,-94 1 0,0-1-1,95 24 1,-95 0 0,71-23-1,93-1 1,25-23-1,140-23 17,-23-1-17,70-140 1,-281 117 0,-95 23-1,-47 24 1,-24-23-1,1-1 1,117-46 0,165-48-1,-141 47 1,46 1 0,1 23-1,-47 23 1,23-46-1,47-24 17,1 47-17,117 23 1,-236 24 0,-117 47-1,-23-23 1,23 23-1,165 0 1,329 0 0,-212-24-1,-94 1 1,0 23 0,-70-24-1,117 1 1,-23-24 15,23 94-15,142 47-1,-189-70 1,-23-1 0,-1 1-1,24-1 1,48 24-1,234-141 1,-211 47 0,47 0-1,47-23 1,46 23 0,-22-24-1,-48 71 1,-70 0 15,0 48-15,258-95-1,-282 0 1,71 0 0,94-71-1,-47 71 1,-71 0-1,283 0 1,-236 23 0,-117 25-1,0-48 1,-24-48 0,-23-46-1,-118 24 1,0-1 15,47-23-15,-47 24-1,-23 23 1,117-24 0,0 1-1,71 22 1,-48-46-1,236 0 1,-164 24 0,22-1-1,-22 24 1,-72-23 0,1 70-1,-94-47 1,23 47 15,-71 0-15,95 0-1,70 0 1,-23 70 0,0 24-1,117-23 1,-23-1-1,70-23 1,-164-23 0,-71 23-1,0-24 1,-47 48 0,94 0-1,165-24 1,-212-47 15,-70 0-15,-71 0-1,24 0 1,-1-24 0,-70 1-1,0-1 1</inkml:trace>
</inkml:ink>
</file>

<file path=ppt/ink/ink16.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9T13:07:54.258"/>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FF0000"/>
    </inkml:brush>
  </inkml:definitions>
  <inkml:trace contextRef="#ctx0" brushRef="#br0">5456 6232 0,'24'0'94,"-48"0"-47,24-23-32,-23 23-15,-1-24 16,1 24 15,-1-23-31,1 23 0,-1 0 16,1 0-16,-1 0 15,-23 0 1,24 0 0,-1 0-1,1 0-15,-1 0 16,1 0-16,-1 0 16,0 0-1,-23 0-15,24 23 16,-1-23-16,1 0 15,-1 24-15,-23-1 16,47 1-16,-23-24 16,23 23-16,0 1 15,-24-1-15,1 1 16,23-1-16,0 24 16,0-23-16,0 23 15,0-24-15,0 24 16,0-23-16,0-1 15,23 24-15,-23-23 16,24-1-16,-24 24 16,23-23-16,-23 0 15,24 23-15,-24-24 16,23 1-16,1 23 16,-24-24-16,23 24 15,1 0-15,-24-23 16,0-1-16,0 1 15,0 23-15,23-24 16,1 24-16,-24-23 16,23-1-16,1 1 15,-24-1-15,0 1 16,0-1-16,0 1 16,0 0-16,0 23 15,0-24-15,0 1 16,0 23-16,0-24 15,0 1-15,0-1 16,0 1 0,0-1-1,0 1 1,0-1 31,-24-23-47,1 0 15,-1 0 17</inkml:trace>
  <inkml:trace contextRef="#ctx0" brushRef="#br0" timeOffset="972.39">4704 7243 0,'23'0'94,"1"0"-94,-1 0 15,1 0-15,23 0 16,-24 0-16,1 0 15,-1 0 1,24 0-16,-23 0 16,-1 0-16,1 0 0,-1-23 15,1 23-15,0 0 16,-1 0 0,1 0 15,-1 0-16,1 0 1</inkml:trace>
  <inkml:trace contextRef="#ctx0" brushRef="#br0" timeOffset="2698.04">6209 6444 0,'0'23'125,"0"24"-109,-24-23-16,24-1 16,-23-23-16,-1 47 15,1-23-15,-1-1 16,-23 24-16,24-23 16,-1 23-16,-23-23 15,24-1-15,-1 24 16,1-23-16,-24 23 15,23-24-15,1 1 16,-1 23-16,1-24 16,23 24-16,-24-23 15,24-1-15,0 1 16,0 23-16,0-24 16,0 1-16,24 23 15,-24-24-15,23 1 16,-23 23-16,24-23 15,-24-1-15,0 24 16,23-47-16,-23 24 16,24-1-16,-24 1 15,23-24 1,-23 23-16,24 1 16,-1-1-16,1 1 15</inkml:trace>
  <inkml:trace contextRef="#ctx0" brushRef="#br0" timeOffset="3941.71">6515 6867 0,'47'-23'125,"0"-1"-110,0 1-15,-24 23 16,1 0-16,-1 0 16,1 0-1,23 0 1,-24 23-16,1-23 16,23 47-16,-24-23 15,24-1-15,-23 24 16,23-23-16,-23 23 15,-1-24-15,1 1 16,-1-24-16,-23 47 16,47-47-16,-47 23 15,24-23-15,-24 47 16,23-23-16,1-1 16,-24 1-16,23-1 15,1 24-15,-1-23 16,-23-1 15,24-23-15,-24 24-16,23-24 15,-23 24-15,24-1 16,-24 1 15,23-24-15,-23 23-1,0-46 95</inkml:trace>
  <inkml:trace contextRef="#ctx0" brushRef="#br0" timeOffset="4899.07">7408 6679 0,'0'23'31,"-23"1"-31,23-1 16,-24-23-16,24 24 15,-23 0-15,23-1 0,-24 1 16,24-1-16,-23 1 16,23-1-1,-24-23-15,24 24 16,-23-1 0,-1 24-1,1-23-15,-24-1 16,23 24-16,-23-23 15,24 23-15,-1-24 16,-23 24-16,23-23 16,1-1-16,-1 24 15,-23-23-15,24 23 16,-1-23-16,1-1 16,23 1-16,-24-1 15,24 1-15,-23-24 16,23 23-16,-24 1 15,24-1-15,-23 24 16,-1-47 0,24 24-16,0 23 15,-23-47 1,23 23 0,23-46 93,24-24-109</inkml:trace>
  <inkml:trace contextRef="#ctx0" brushRef="#br0" timeOffset="6133.89">7620 6467 0,'0'24'94,"24"-24"-79,-24 23 32,23-23-47,-23 24 16,0-1-16,24 1 16,-1-1-16,-23 1 15,0 23-15,47-24 16,-47 1-16,24 23 15,-1-23-15,-23-1 16,47 24-16,-23-23 16,-24 23-16,23 0 15,-23-24 1,0 24-16,0-23 0,0-1 16,0 1-1,-23 46-15,23-46 16,-24-1-16,1 24 15,-1-23-15,24-1 16,-23 1-16,23-1 0,0 1 16,0 0 15,-24-24-31,24 23 16,0 1-16,-23-24 0,-1 23 15,24 1 1,-23-24-16,23 23 15,-24 1-15,1-24 16,23 47-16,-24-24 16,24 1-16,-24-1 0,1 1 15,23-1 1,0 1 0,-24-24 15</inkml:trace>
  <inkml:trace contextRef="#ctx0" brushRef="#br0" timeOffset="7041.45">8208 6985 0,'23'0'46,"1"0"-30,0 0 0,-1 0-1,1 0 1,-1 0-16,1 0 16,-1 0-16,1-24 15,-1 24-15,1 0 16,-1 0-1,1 0 1,-1-23 0,1 23-16,-1 0 15</inkml:trace>
  <inkml:trace contextRef="#ctx0" brushRef="#br0" timeOffset="8803.9">8326 7243 0,'23'0'110,"1"0"-95,-1 0 1,1 0-1,-1 0 1,1 0 15,-1 0 16,1 0-31,-1 0 390,1 0-375,-1 0-31,1 0 16,-1 0 0</inkml:trace>
  <inkml:trace contextRef="#ctx0" brushRef="#br0" timeOffset="27010.28">9549 6914 0,'23'-47'125,"24"24"-110,0-24-15,-23 23 0,-1 0 16,1 1 0,-1 23-16,-23-24 31,0 1-15,0-1-1,0 1-15,0-1 16,0 1-1,0-1 1,-23 24 0,-1 0-1,1 0 17,-1 0-17,1 0-15,-1 0 16,1 0-1,-1 0-15,24 24 16,-23-1 0,-25-23-16,25 47 15,-24-23-15,23-1 16,1 24-16,-24-23 0,23 0 16,-23-1-16,47 24 15,-47-23 1,47 23-16,-23-47 15,-1 23-15,1 1 16,23-1-16,0 1 16,-24-24-1,24 23-15,0 24 32,0-23-32,0 23 15,24-24 16,-1 1 1,24-24-17,-23 0-15,-1 23 16,24-23-16,0 0 16,-23 0-16,-1 0 15,24 0-15,-23 0 16,-1 0-16,25 0 15,-25 0-15,1-23 16,23 23-16,-24 0 141,1 0-126</inkml:trace>
  <inkml:trace contextRef="#ctx0" brushRef="#br0" timeOffset="28458.28">9572 6914 0,'-23'0'94,"-1"24"-63,0-24-31,-23 0 16,24 23-16,-1 1 16,-23-1-16,24-23 0,-1 24 15,-23-1 1,24-23-16,-1 0 0,24 24 15,-23-24 1</inkml:trace>
  <inkml:trace contextRef="#ctx0" brushRef="#br0" timeOffset="29624.44">10089 6373 0,'24'0'94,"-1"0"-79,1 0-15,23-23 16,-23 23-16,-1 0 16,1 0-16,-1 0 15,1 0 1,-1 0-16,1 0 16,-1 0 46</inkml:trace>
  <inkml:trace contextRef="#ctx0" brushRef="#br0" timeOffset="30409.86">10654 6209 0,'23'0'94,"24"0"-78,-23 0-16,-1 0 15,1 0 1,0 0 0,-1 0-1,1 23-15,-1 1 16,1-1-16,-1 1 16,24 23-16,-23-24 15,23 24-15,-24-23 16,1-1-16,23 1 15,-47-1-15,47-23 16,-47 24 0</inkml:trace>
  <inkml:trace contextRef="#ctx0" brushRef="#br0" timeOffset="31299.62">11077 6162 0,'0'23'31,"0"24"-15,0-23-1,0-1-15,0 1 16,-23-1-16,23 1 15,0-1 1,0 1-16,-24-1 16,1-23-1,23 24-15,-24-1 16,24 1-16,-23-1 16,-1 1-16,24-1 15,-23 1-15,23-1 16,-24-23 62,24 24-16</inkml:trace>
  <inkml:trace contextRef="#ctx0" brushRef="#br0" timeOffset="32816.32">11595 6985 0,'23'0'94,"1"0"-78,-1 0-16,24 0 15,-23 0-15,-1 0 16,1 0-1,23 0-15,-24 0 0,1 0 16,23 0-16,-24 0 16,1 0-1,23 0-15,-24 0 16,1 0 62</inkml:trace>
  <inkml:trace contextRef="#ctx0" brushRef="#br0" timeOffset="34844.51">13053 6632 0,'23'-24'47,"1"1"-16,-1 23-15,1 0 0,-1 0-1,1 0-15,23 47 0,-24-24 16,24 24 0,-23-23-16,23-1 15,-23 25-15,23-25 0,-24 24 16,1-23-16,23 23 15,-24-24-15,24 1 16,-47 23-16,47-24 16,-23 24-16,23-23 15,-24 23-15,24-24 16,-23 1-16,23 23 16,0-24-16,24 24 15,-24-23-15,23-24 16,-23 0-1,0 0-15,0 0 0,-23 0 16,-24-24 62,0-23-62,0 24-16,-24 23 15,24-47-15,-47 23 16</inkml:trace>
  <inkml:trace contextRef="#ctx0" brushRef="#br0" timeOffset="35900.99">13946 6608 0,'-23'24'63,"-1"-1"-63,-23 24 15,24-23-15,-24 23 16,23-23-16,-23 23 16,24-24-16,-1 1 15,-23 23-15,24-24 16,-24 24-16,23-23 15,-23 23-15,24-24 16,-1 1-16,-23 23 16,24-47-16,-25 23 15,48 1-15,-23-1 16,23 1-16,-47-24 16,47 23-16,-24-23 15,1 47-15,-1-23 16,24-1-16,-23 1 15,-1-24-15,1 24 16,23-1-16,-24-23 16,1 0 140</inkml:trace>
  <inkml:trace contextRef="#ctx0" brushRef="#br0" timeOffset="47831.34">15851 7008 0,'24'0'62,"0"0"-46,-1 0-1,1 0-15,-1-23 16,24-1-16,-23 24 16,-1 0-16,24-23 15,-23 23-15,23 0 16,0 0-16,-24 0 15,1 0-15,23 0 16,0-24-16,-24 24 16,1 0-16,23 0 15,0 0-15,0 0 16,-23 0-16,-1-23 16,24 23-16,-23 0 15,-1 0 1,1 0-1,-1 0 17,1 0-17,-1 0-15,-23-24 16,24 24-16,23-23 16,-24-1-16,1 24 15,23-23-15,-24 23 16,1-24-16,-1 24 15,1 0 17,-1 0-1</inkml:trace>
  <inkml:trace contextRef="#ctx0" brushRef="#br0" timeOffset="49150.52">16933 6655 0,'24'0'78,"23"0"-62,-24 0-16,1 0 16,23 0-16,-24 24 15,1-24-15,0 23 0,-1 1 16,1-24-1,-24 23-15,23-23 16,-23 24 187,0 0-187,-23-1-16,-1 1 15,1-1-15,23 1 16,0-1 0,-24-23-1,24 24 1,0-1 31,0 1-32,-24-24 110,24-47-109,-23 23 0,23-23-1,-24 0 1,24 24 0,0-1-1,-23 24-15,23-24 16,0 1-1,0-1-15,0 1 16,0-1 0</inkml:trace>
  <inkml:trace contextRef="#ctx0" brushRef="#br0" timeOffset="52891.52">18815 6491 0,'0'-24'156,"-24"24"-125,1 0-15,-1 0-1,1 0 1,-1 0 0,1 0-16,-1 0 15,1 0-15,-1 0 16,1 0 0,-1 0-1,1 0 16,-1 0 1,1 0-32,-1 0 15,24 24-15,-23-24 16,-25 23 0,48 1-16,-23-1 15,-1 1 1,24-1-1,0 1 1,0-1 0,0 1-1,0-1 1,0 1 15,24-24-15,-24 23-1,23-23 32,-23 24 16,24-24-63,0 0 15,-1 0 1,1 0 0,-1 0 46,1 0-46,-1 0-1,-23-24 17,24 24-17,-24-23 1,23 23-16,1-24 16,-24 1 15,23 23-16,-23-24 1,24 24-16,-24-23 16,23 23-1,1-24 1,-24 1 0,23 23-1,-23-24 1,24 24 62,-24-23-62,0-1 62,23 24 47,1-23-110,-1 23 32,-23-24-31,0 48 171,0-1-187,0 1 16,0-1-16,0 1 16,0-1-16,0 1 15,0-1 1,0 1-1,0-1-15,0 24 16,24-23 0,-24 0-16,23-24 15,-23 23-15,0 1 16,0-1-16,0 24 16,24-47-16,-24 24 15,0-1-15,0 1 16,23 23-16,-23-24 15,24 1-15,-24-1 16,0 24 0,0-23-1,0 23-15,23-24 16,-23 1-16,24 23 16,-24-24-16,0 24 15,0-23 79,-24 0-78,1-1-1,-1-23 1,1 0-16,-1 0 15,1 0-15,-1 0 16,1 0-16,-1 0 16,-23 0-1,24 0-15,-1 0 16,-23 0-16,0-23 16,24 23-16,-1-24 15,-23 24 1,24 0-16,-1 0 0,24-24 15,-23 24-15,-25 0 16,48-23 0,0-1-16,-23 24 15,23-23 48,0-1-63,0 1 15,0-1 1,23 24-16,-23-23 16,24 23-16,-24-24 15</inkml:trace>
  <inkml:trace contextRef="#ctx0" brushRef="#br0" timeOffset="54326.95">19638 6514 0,'-24'47'157,"-23"-23"-142,24 23-15,-1-47 16,1 23-16,23 24 15,-24-47-15,1 47 16,-1-23 0,24 0-16,0-1 15,0 24-15,0-23 16,0-1-16,24 24 16,-1-23-16,1-1 15,-1 24-15,1-47 16,-1 24-16,-23-1 15,24 1 1,-1-1 0,1-23-1,-1 47-15,1-47 16,-24 24-16,24-1 16,-1 1-16,1-24 15,-1 0 1,-23 23-1</inkml:trace>
  <inkml:trace contextRef="#ctx0" brushRef="#br0" timeOffset="55309.53">19991 6632 0,'23'0'110,"1"0"-95,-1 0 16,1 0-31,23 0 16,-47 23 0,47 1-16,-24-24 15,24 47-15,-47-24 16,47 1-16,-47 23 16,48-23-16,-25-1 15,1 1-15,-1-1 16,1 1-16,-24-1 15,23-23-15,1 47 16,-1-47 0,-23 24-1,24-24 1,-1 23 0,1 1-1,-1-24 1</inkml:trace>
  <inkml:trace contextRef="#ctx0" brushRef="#br0" timeOffset="55941.84">20555 6608 0,'-23'24'16,"-1"23"0,1-24-16,-24 1 15,47 23-15,-47-23 16,47-1-16,-24 24 15,1-23-15,23 23 16,-24-47-16,24 23 16,-24 24-16,24-23 15,0 23 1,-23-47-16,23 23 16,0 1-16,-24-24 15,1 23-15,23 1 16,-24-24-1,24 23 1</inkml:trace>
  <inkml:trace contextRef="#ctx0" brushRef="#br0" timeOffset="57055.63">20814 6467 0,'23'0'78,"-23"24"-78,24-24 15,-1 23-15,-23 1 16,24-1-16,-24 1 16,23-1-16,1 1 15,-24 23-15,24-24 16,-1 1-16,-23-1 15,24 1-15,-24 0 16,0-1-16,0 1 16,0-1-16,0 1 15,0-1-15,0 1 16,0-1 0,0 1-1,0-1 1,0 1-16,-24-24 15,1 23-15,23 1 16,-48-1-16,25 1 31,23-1-31,-24 1 32,24-1-17,-23 1 16,-1-1 1,1 1-1,-1-24 0</inkml:trace>
  <inkml:trace contextRef="#ctx0" brushRef="#br0" timeOffset="72251.85">21449 6773 0,'23'0'78,"1"0"-62,-1 0-16,1 0 16,23 0-16,-23 0 15,23 0 1,-24 0-1,24 0-15,-23 0 16,-1 0-16,24 0 16,-23 0-16,-1 0 15,1 0-15,23 0 16,0 0 0,-24 0-1,1 0 1,-1 0-16,1 0 15,23 0-15,-24 0 16,1 0-16,-1 0 16,-23-24 124</inkml:trace>
  <inkml:trace contextRef="#ctx0" brushRef="#br0" timeOffset="73507.88">21519 7008 0,'24'0'32,"-1"0"-32,1-23 15,0 23 1,-1 0-16,1 0 15,23-24-15,-24 24 16,1 0-16,23-23 16,-24 23-16,1 0 15,-1 0-15,1 0 16,-1 0 0,1 0-1,23 0-15,-24 0 16,1 0-16,23 0 15,-24 0-15,1 0 16,-1 0 0,1 0 46,-1 0-31,1 0 32,0 0-63</inkml:trace>
  <inkml:trace contextRef="#ctx0" brushRef="#br0" timeOffset="75385.78">22154 6608 0,'24'0'141,"-1"0"-125,-23 24-1,0-1 1,24-23 0,0 24-16,-24-1 15,47 24-15,-24 1 16,1-25-16,-24 1 15,47 23 1,-24-24 0,-23 1-1,0-1 142,-23 1-157,-1-1 15,-23 24 1,0 0-1,47-23-15,-47-1 16,47 1 0,0-48 171,0-23-171,-24 0-1,24 0-15,0 24 0,0-24 16,0 23-16,0 1 16,0-1-1,0 1-15,0-1 16,0 1-16,0-1 16,0 0 77,0 1-77</inkml:trace>
  <inkml:trace contextRef="#ctx0" brushRef="#br0" timeOffset="79471.8">23213 6702 0,'23'0'47,"1"0"-32,-1 0 1,1 0-16,-1 0 16,1 0-16,-1 0 15,24 0-15,-23 0 16,-1 0-16,1 0 16,23 0-16,-23 0 15,-1 0-15,1 0 16,-1 0-16,1 0 15,-1 47-15,1-23 16,23 0-16,-24 23 16,24 23-16,-23-23 15,23 24-15,-24-48 16,24 1-16,-47 23 16,47-47-16,-47 23 15,24 1-15,-24-1 16,47-23-16,0 47 15,-23-47 1,23 24 0,-24-24-1,1 0-15</inkml:trace>
  <inkml:trace contextRef="#ctx0" brushRef="#br0" timeOffset="80367.39">24130 6726 0,'0'23'78,"-47"1"-62,23 23-16,-23-23 16,24 23-16,-1-24 15,1 1-15,-24 23 16,23-24-16,-23 24 16,24-23-16,-1-1 15,-23 1-15,47-1 16,-23-23-1,23 24-15,-24-1 32,1 1-17,-1-1-15,1-23 16,-1 0 0,24 24-1</inkml:trace>
  <inkml:trace contextRef="#ctx0" brushRef="#br0" timeOffset="82624.92">24977 6961 0,'23'0'32,"1"0"-17,-1 0-15,1 0 16,-1 0-16,1 0 31,23-23-31,-24 23 16,1 0-16,23 0 0,-24 0 15,1 0-15,-1 0 16,24 0-16,-23 0 16,0 0-16,-1 0 15,1 0 79</inkml:trace>
  <inkml:trace contextRef="#ctx0" brushRef="#br0" timeOffset="83357.25">25188 7196 0,'24'0'94,"23"0"-78,-24 0-16,1 0 15,-1 0-15,24 0 16,-23 0 0,0 0-1,-1 0 63,1 0-62,-1 0 0,1 0-1</inkml:trace>
  <inkml:trace contextRef="#ctx0" brushRef="#br0" timeOffset="86428.08">26552 6444 0,'24'0'93,"-1"0"-93,24 0 16,-23 0 15,23 0-31,-23 0 0,-1 0 16,1 0-16,-1 0 16,1 0-1</inkml:trace>
  <inkml:trace contextRef="#ctx0" brushRef="#br0" timeOffset="87398.03">27164 6279 0,'23'0'0,"1"0"32,-1 0-17,24-23 1,-23 23-1,23 0 1,-23 0-16,-1 0 16,1 0-16,-1 0 15,1 0-15,-1 0 16,24 23 0,-47 1-16,47 23 15,-23-24-15,-1 1 16,1-1-16,-1 1 15,1-1 1,-24 1 0,23-24 109,1 0-94</inkml:trace>
  <inkml:trace contextRef="#ctx0" brushRef="#br0" timeOffset="88838.07">27658 6256 0,'-24'0'109,"1"0"-93,23 23-16,-24 1 15,1-1 1,-1 1-16,24-1 16,-23 1-1,-1-1 1,24 1-16,-23-1 15,-1-23 1,24 24 0,0-1 31,47-93 140,-23 23-171,-1 23-1,-23 1 1,24 23-16,-24-24 16,23 24-1,-23-23-15,24 23 16,-1-24 15,1 1 0,-24-1-31,23 24 32,-23-23-17,24 23 1,-1 0 15,-23-24-15,24 24-16</inkml:trace>
  <inkml:trace contextRef="#ctx0" brushRef="#br1" timeOffset="105076">1976 9384 0,'23'0'125,"-23"47"-110,0-24 1,0 1-16,0 23 0,0-24 15,0 1-15,0 23 16,0 0-16,0-24 16,0 1-16,0 23 15,24-24-15,-24 1 16,47 23-16,-24-24 16,24 24-16,-47-23 15,47 0 1,-47-1-16,24 1 15,-1-24-15,-23 23 0,24 1 16,-1 23 0,1-24 15,-1-23-31,-23 24 31,24-24 0,-24-24 79,0 1-95</inkml:trace>
  <inkml:trace contextRef="#ctx0" brushRef="#br1" timeOffset="105806.72">1999 8960 0,'24'0'156</inkml:trace>
  <inkml:trace contextRef="#ctx0" brushRef="#br1" timeOffset="108845.81">1152 10536 0,'24'0'47,"-1"0"-32,1 0-15,-1 0 16,1 23-16,23-23 16,-23 0-16,-1 0 15,1 0-15,23 24 16,-24-24-16,1 0 16,-1 0-1,1 24 1,-1-24-16,24 0 15,-23 0-15,-1 23 16,24 1-16,-23-24 16,23 23-16,23-23 15,-23 0-15,48 0 16,-48 0-16,23 24 16,-23-24-16,0 0 15,-23 0-15,23 23 16,-24-23-16,1 0 15,-1 0-15,1 0 16,-1 0-16,1 0 16,23 0-16,-24 0 15,1 0-15,23 0 16,24 0-16,-1 0 16,24 0-16,-23 0 15,-24 0-15,0 0 0,0 0 16,0 0-1,0 0-15,0 0 16,-24 0-16,1 0 16,0 0-16,23 0 15,-24 0 1,24 0-16,24 0 0,-24 0 16,23 0-1,1 0-15,-1 0 16,-23 0-16,0 0 15,0 0-15,1 0 16,-1 0-16,0 0 16,23 0-16,-23 0 15,47 0-15,-23 0 16,23 0-16,-47 0 16,47-23-16,-23 23 15,46 0-15,-23 0 16,24 0-16,-1 0 15,-70 0-15,24 0 16,0 0-16,-1 0 16,-23 0-16,0 0 0,-23 0 15,-1 0-15,1 0 16,46 0 0,1 0-16,23 0 15,0 23-15,24-23 16,23 24-16,-24-24 0,-46 0 15,-1 23-15,1-23 16,0 0 0,-24 24-16,0-24 15,23 23-15,-46-23 16,23 24-16,23-1 0,-46-23 16,-1 0-1,24 0-15,-23 0 0,-1 24 16,24-24-16,-23 0 15,23 0 1,0 23-16,24-23 0,23 24 16,23-1-16,-23-23 15,-23 24 1,-24-1-16,23-23 0,-23 24 16,1-24-1,-1 0-15,-24 0 0,1 0 16,23 0-16,-24 0 15,1 0-15,-1 0 16,24 0 0,-23 0-16,-1 0 0,24 0 15,-23 0-15,23 0 16,23 0 0,1 0-16,0 23 15,-1 1-15,1-1 16,-1-23-16,1 24 15,23-1-15,-47 1 0,23-24 16,1 23-16,0 1 16,-1-24-16,24 47 15,-23-47-15,70 0 16,-71 24-16,24-1 16,-47-23-16,24 24 15,-24-24-15,-23 0 16,23 0-16,0 0 15,0 0-15,23 0 16,1 0-16,-1 0 16,1 0-16,-1-24 15,1 24-15,-47 0 16,-1 0-16,24 0 16,-23 0-1,-1-23-15,48-1 0,46-23 16,24 0-16,-23 0 15,23 23-15,0-23 16,-47 24-16,-23-1 16,23-23-16,-71 47 15,24-47 1,1 24-16,-25-1 0,24 1 16,-23 23-16,23-47 15,0 23-15,47 1 16,47-24-16,0 0 15,-23 23-15,23 24 16,-47 0-16,-24 0 16,1 0-16,-48 0 15,24 0-15,-23 0 16,23 0 0,-24 0-16,1 0 15,0 0-15,23 0 16,-24 0-16,24 0 15,0 0-15,0 0 16,-23 0-16,-1 0 16,1 0-16,-1 0 15,1 0-15,-1 0 32,1 0-17,-1 0 1,1 0-16,-1 0 15</inkml:trace>
  <inkml:trace contextRef="#ctx0" brushRef="#br1" timeOffset="113922.78">3034 9289 0,'0'24'141,"0"23"-126,0-23-15,0 23 16,23-24-16,1 48 16,-1-48-16,1 1 15,-24 23-15,47-24 16,-47 24-16,0-23 16,47-1-16,-47 1 15,0-1-15,24 1 16,-1-1-16,1 1 15,-1 23-15,-23-24 16,24 1-16,-1 23 16,-23-23-16,24-1 15,-1 24-15,1-23 16,-24-1-16,0 24 16,0-23-16,0-1 15,0 24-15,0-23 16,0-1-16,0 1 15,0-1-15,0 1 16,0 23-16,0-24 16,0 1-16,0-1 15,0 24-15,0-23 16,-47 23-16,47-23 16,-24-1-16,1 24 15,23-23-15,-24-1 16,24 24-16,0-23 15,0 23 1,0-24-16,0 1 16,0-1-16,-23 1 15,23-1-15,0 24 0,0 24 16,-24-48-16,1 24 16,-1 1-1,24-25-15,-23 1 16,-1 23-16,24-24 15,0 1-15,0 23 0,0-24 16,0 1 0,0 23-16,0-24 15,0 1-15,0-1 16,0 24-16,0-23 16,0 23-16,0 0 0,0 0 15,-24 0 1,24-23-16,0 23 15,0 0-15,0-24 16,0 1-16,0-1 16,0 24-16,0-23 15,0-1-15,0 24 0,0 0 16,0-23-16,0-1 16,0 24-1,0-23-15,0-1 16,0 1-16,0-1 15,0 24 1,0-23-16,0 0 0,0 23 16,0-24-16,0 1 15,0-1-15,0 1 16,24-1-16,-24 24 16,24-23-16,-24-1 15,0 1 1,0 23-16,0 0 15,0-24 1,0 1-16,-24-1 16,24 1-16,0-1 15,0 1-15,0 23 16,0-24 0,0 1-16,0 0 0,24 23 15,-24-24-15,0 1 16,0 23-16,23-47 15,-23 23-15,0 1 16,0-1-16,0 24 16,0-23-16,0-1 15,0 1-15,0 23 16,0-24 0,24 1-16,-24-1 15,0 1 1,0 23-1,0-24-15,0 1 16,23 23-16,-23-23 16,24-1-16,-24 24 15,0-23-15,0 23 16,23-24 0,-23 1-16,0 23 15,24-24-15,-24 1 16,0 23-16,0-24 15,0 24 1,23-23-16,-23-1 16,24-23-16,-24 24 15,0 23-15,0-24 16,0 1-16,0 23 16,0-23-16,0-1 15,0 1-15,0 23 16,0-24-16,0 1 15,0 23-15,0-24 16,0 1 0,0 23-16,0 0 15,-24-24-15,24 24 16,0-23-16,0-1 16,0 24-16,0-23 15,0-1-15,-23 24 16,23-23-16,-24 0 15,1 23-15,23-24 16,-24 1-16,24 23 16,-23-24-16,23 1 15,0-1-15,0 24 16,0-23 0,0-1-1,0 1 1,0-1-16,0 24 15,0-23 1,0 23-16,-24-24 16,24 1-16,0-1 15,0 24 1,0-23-16,-23 0 16,23 23-16,0-24 15,-24 24 1,24-23-16,0-1 15,-24 24-15,24-23 16,0-1-16,0 24 16,-23-23-16,23-1 15,-24 24-15,24-23 16,0-1-16,-23-23 16,23 24-16,0-1 15,0 1 1,0-1-16,0 1 15,-24 23-15,24-23 16,0-1-16,0 24 16,-23-23-16,23-1 15,0 24-15,0-23 16,0-1-16,0 24 16,-24 0-16,24-23 15,0-1-15,0 24 16,0-23-16,0 23 15,0-24 1,0 1 31,0-1-47,0 1 16,0-1-1,0 1-15,0 0 0,0-1 16,0 1-1,0-1 1,24 24-16,-24-23 16,0-1-1,0 1-15,0 23 0,0-24 16,0 1 0,0-1-1,0 1-15,0 23 16,23-24-1,-23 1-15,0-1 16,24 1-16,-24-1 16,0 1-1,0-1-15,0 1 16,0-1-16,0 1 16,0 0-16,0-1 0,0 1 15,0-1 1,0 1-16,0-1 15,0 1 32,0-1-31,0 1 0,0-1 15,0 1 78,23-1-62,-23 1-47,24-1 31,-24 1-31,23-24 32,-23 23 61,0-46 173,-23-1-250,23 1-1</inkml:trace>
  <inkml:trace contextRef="#ctx0" brushRef="#br1" timeOffset="115794.72">4116 9572 0,'23'0'140,"1"0"-124,-1 0-16,1 0 15,-1 23 79,1-23-94,-1 47 16,24 0-16,-23 0 15,-1 0-15,24-23 16,-23 23-16,0-24 16,-1 1-16,-23-1 15,24 1-15,-24 0 16,0 23 0,23-24-16,1 1 15,-24-1-15,23 1 16,1 23-16,-1-24 15,1 24-15,-1-23 16,1-24-16,-24 23 16,0 1-16,23-24 15</inkml:trace>
  <inkml:trace contextRef="#ctx0" brushRef="#br1" timeOffset="116821.49">4751 9525 0,'-24'23'78,"1"1"-78,-1 23 16,1-24-16,-24 1 15,23 23-15,1-24 16,-24 24-16,23-23 0,-23 23 15,23-47 1,1 47-16,-1-24 16,1 1-16,23 0 15,-24-1 1,24 1-16,-23-1 16,23 24-1,-24 0 1,1-23-1,23-1-15,-24 1 16,24-1-16,0 24 16,0-23-1,-23-1-15,23 1 16,0-1 0</inkml:trace>
  <inkml:trace contextRef="#ctx0" brushRef="#br1" timeOffset="118120.76">4986 10089 0,'23'0'62,"-23"24"-46,0-1-1,0 1-15,0-1 16,0 1-16,0-1 16,0 1-16,0-1 15,0 1 1,0-1-1,0 1 1,0-1-16,0 1 16,0-1-1,0 1 1,0-1 0,0 1-1,24-24 1,-1 0-1,-23 23 17,24-23-1</inkml:trace>
  <inkml:trace contextRef="#ctx0" brushRef="#br1" timeOffset="119097.25">5033 9713 0,'0'23'62</inkml:trace>
  <inkml:trace contextRef="#ctx0" brushRef="#br1" timeOffset="128815.32">6891 9619 0,'0'23'188,"0"1"-188,0-1 15,0 1-15,0 23 16,0-24 0,0 1-16,-24 23 15,24-24-15,0 1 16,0-1 0,0 1-16,0 0 15,0-1-15,-23 24 16,23-23-16,0-1 15,0 1-15,0 23 16,-24-24-16,24 1 16,0 23-16,0-24 15,-23 1-15,23 23 16,0-24-16,-24 1 16,24 23-16,0-24 15,0 1-15,0-1 16,0 24-16,0-23 15,0 0-15,0 23 16,0-24-16,0 1 16,0-1-16,0 24 15,0-23-15,0-1 16,0 24-16,0-23 16,0-1-16,24 24 15,-24-23-15,0-1 16,0 1-16,0 23 15,23-24-15,1 24 16,-24-23-16,23 23 16,-23-23-16,24 23 15,-1-24-15,-23 1 16,24 23-16,-1-24 16,-23 24-16,24-23 15,0-1-15,-1 24 16,1-23-16,-1-1 15,1 48-15,-1-48 16,-23 1-16,24 23 16,23 0-16,-47 0 15,0 0-15,23 0 16,1 0-16,-24 0 16,0 0-16,0 24 15,23-1-15,-23 1 16,0-24-16,24 0 15,-24 0-15,23-24 16,-23 25-16,0-25 16,24 24-16,-1 0 15,-23 0-15,24-23 16,-1 23-16,1 23 16,-24 1-16,0-1 15,0 24-15,0 24 16,23 23-16,-23-23 15,24 23-15,-24-47 16,23 0-16,-23 24 16,0-1-16,0 1 15,0-24-15,0 47 16,0-23-16,0-24 16,0-24-16,-23 1 15,-24-24-15,47 23 16,-24 1-16,1 23 15,-1-23-15,-23 46 0,47-70 16,-23 0 0,23-23-16,-24-1 15,24 24-15,0-23 16,-23-24-16,23 47 16,0-24-1,-24 24-15,24 0 16,0-23-1,0-1-15,0 1 16,0 23-16,0-23 16,0-1-16,-23 24 15,23-23-15,0-1 16,0 95-16,0 23 16,23-47-16,-23-47 15,0 0-15,0-24 16,0 1-16,0 0 15,0 23-15,0 0 16,0-24 0,0 24-1,0-23-15,0 23 16,0-24-16,0 24 16,0 0-16,0 24 15,0-1-15,24 72 16,23 46-16,-47-47 15,0-71-15,0-46 16,0 23-16,0-24 16,0 1 15,0-1-31,0 1 16,0-1-1,0 1-15,0 0 16,0-1-16,0 1 15,0-1-15,0 24 16,0-23-16,0-1 16,0 1-16,0-1 15,0 1-15,0-1 16,0 1 0,0-1-1,0-46 188,0-1-171,0 1-17,0-1-15,0 1 16</inkml:trace>
  <inkml:trace contextRef="#ctx0" brushRef="#br1" timeOffset="132125.84">8961 9666 0,'-24'0'172,"1"0"-141,-25 0 1,25 0-17,-24 0-15,23 0 0,1 0 31,-1 0-31,1 0 0,23 23 16,-24-23-16,1 24 31,-1-24-31,1 23 16,23 1 0,0-1-1,-24-23-15,24 24 31,0-1-15,0 1 15,0-1-31,0 1 47,0-1-31,0 1-1,24-24 17,-24 24-32,23-24 15,1 0-15,-1 0 16,24 0-16,-23 23 16,-1-23-16,24 24 15,-23-24-15,-1 0 16,1 0-16,0 23 15,-1-23 48,-46 0 171,-1 24-234,0-24 16,1 0 0,-1 0-1,24 23 1,-23-23-16,-1 0 47,1 0-16,-1 0 0,1 0-15,23 24-1,-24-24-15,1 0 16,23 23-16,-24-23 16,1 24-1,-1-24 1,1 23-16,-1-23 16,24 24-1,-23-1 1,23 1-16,-24-1 15,1 1 1,23-1 0,0 1-16,0-1 31,0 1 0,0-1 0,0 1-31,0-1 16,0 1 0,0-1-16,0 1 31,23-24-15,1 0-16,-24 23 15,23-23-15,1 0 16,-1 0-16,24 0 15,-23 0 1,23 0 0,-24 0-1,1 0 17,-1 0-17,1 0-15,-1 0 16,1 0-1,-1 0 1,1 0-16,0 0 16,-24 24 109</inkml:trace>
  <inkml:trace contextRef="#ctx0" brushRef="#br1" timeOffset="134865.93">9572 10489 0,'-23'0'266,"-25"0"-250,25 0-1,-1 23 1,24 1 15,-23-24-31,-1 0 31,24 23-31,-23 1 32,-1-24-17,24 24 1,-23-1-16,-1-23 16,24 24-1,-23-24 1,23 23-1,0 1 32,0-1 0,23-23-16,1 0-31,-1 0 16,1 0 0,-1 0-16,1 0 15,-1 0 1,1 0-16,-1 0 0,1 0 16,-24-23-1,24 23-15,-1 0 47,-23-24-47,24 24 16,-24-23 93,23 23-93,-23-24-16,0 1 15,0-1 48,0 0 156,24 24-32,-24 24-171,0 0-1,0-1-15,0 1 16,23-1 0,-23 1-1,0-1 48,0 1-48,0-1 32,0-46 141</inkml:trace>
  <inkml:trace contextRef="#ctx0" brushRef="#br1" timeOffset="145562.41">2211 11053 0,'-24'0'156,"1"24"-140,-1-1-1,24 1 1,-23-24-16,23 23 15,-24-23-15,24 24 32,-23-24-17,-1 23 1,24 1-16,-23-24 16,23 24-16,0-1 31,0 1-16,0-1 1,0 1 0,23 23-16,1-24 15,-24 1-15,47-24 16,-24 23-16,1-23 16,-1 24-1,1-1-15,23-23 16,-47 24-16,23-24 15,1 0-15,-1 23 16,24-23-16,-23 0 16,23 0-1,-24 0-15,1-23 16,23 23-16,-47-24 16,47 1-16,-23-1 31,-24 1-16,0-1-15,0 1 16,0-1-16,0 1 16,0-1-1,0-23-15,0 24 0,0-1 16,0 0 0,-24 24-1,1-23-15,23-1 31,-24 24-31,24-23 16,-24 23 0,24-24-1,-23 24-15,-1 0 47,1 0-16,-1 0-31,1 0 16,23 24-16,-24-24 16,1 0-1,-1 23 17,1-23-32,-1 0 15,24 24 1,-23-24-16,-1 0 31,1 0 141,23 23-125,-24-23-32,1 24 1,-1 0 47,1-24-48,-1 0 16</inkml:trace>
  <inkml:trace contextRef="#ctx0" brushRef="#br1" timeOffset="146562">2281 11053 0,'24'0'16,"-24"-23"-16,23 23 16,1 0-1,-1 0 48,1 0-32,-1 0 16,1 0-47,-1 0 15,1 0 1,-1 0 62</inkml:trace>
  <inkml:trace contextRef="#ctx0" brushRef="#br1" timeOffset="154950.2">4798 11053 0,'-24'0'187,"1"24"-187,-24-24 16,23 23-16,1-23 15,-1 0-15,1 24 47,-1-24-15,1 23-32,23 1 15,-24-24-15,1 23 16,-1-23-16,24 24 15,-23-24 1,23 24-16,-24-24 31,24 23-15,-24-23 0,24 47-1,-23-23 1,23-1-1,0 1 17,0-1-32,23 1 31,1-24-31,0 23 0,-1 1 16,1-1-1,-1-23-15,-23 24 16,24-24-1,-1 0-15,1 0 16,-1 23-16,1-23 16,-1 24-1,1-24 1,-1 0 0,1 0 30,-1 0-30,1 0 31,-1 0 0,1-24-32,-24 1 1,0-1 0,23 24-1,-23-23-15,0-1 16,24 24-16,-24-23 16,0-1 15,23 24-31,1-23 15,-24-1 1,0 1 15,23-1-15,-23 1 15,0-1 32,0 1-48,0-1 32,0 0-31,0 1 31,-23-1-16,-1 24-15,24-23-1,-23 23 1,-1 0 78,1-24-79,23 1-15,-24 23 31,24-24 1,-23 24 155</inkml:trace>
  <inkml:trace contextRef="#ctx0" brushRef="#br1" timeOffset="158851.16">7996 11688 0,'0'0'0,"24"0"0,-24-23 31,23 23-31,1 0 15,-1 0 1,1 0-16,-1 0 16,24 0-1,-23 0-15,-1 0 16,25 0-16,-25 0 16,1 0-16,-1 0 15,1 0 1,-1 0 15,1 0-31,-1 0 16,24 0-16,-23 23 15,-1-23-15,24 0 16,-23 0 0,-1 0 15,1 0-16,-24 24-15,23-24 16,1 0 0,-1 0-16,1 0 15,-1 0-15,1 23 16,23-23-16,0 0 16,-23 0-16,23 0 15,0 24-15,0-24 16,-24 0-16,1 0 15,-1 0-15,24 0 16,-23 0-16,-1 0 16,1 0 46,-1 0-31,1 0-15,-1 0-16,1 0 16,-1 0-1,1 0 1,-1 0 0</inkml:trace>
  <inkml:trace contextRef="#ctx0" brushRef="#br2" timeOffset="185453.97">6091 11030 0,'24'0'109,"-24"23"-93,23-23-16,-23 47 15,0-23-15,0-1 16,0 1-1,24 23-15,-24-23 16,23-1-16,-23 24 16,24-23-16,-1 23 0,-23-24 31,24 1-31,-24-1 0,0 1 16</inkml:trace>
  <inkml:trace contextRef="#ctx0" brushRef="#br2" timeOffset="186610.81">6115 11312 0,'23'0'203,"1"0"-203,-1 0 16,1 0-16,-1 0 31,1 0 125,-1 0-109,1 0 31</inkml:trace>
  <inkml:trace contextRef="#ctx0" brushRef="#br2" timeOffset="187569.11">6326 11100 0,'0'24'78,"0"-1"-63,0 1 1,-23-24-16,23 23 16,-24 1-1,1-24-15,23 24 16,0-1-16,-24-23 16,24 24-1,0-1 1,-23-23-1,23 24 1,0-1-16,0 1 16,-24-24-16,1 0 15,23 23 1,0 1 46,0-1-30,-24-23-17,24 24 17,-23-24-17,-1 0 126</inkml:trace>
  <inkml:trace contextRef="#ctx0" brushRef="#br2" timeOffset="188319.87">5974 11124 0,'0'23'31,"23"-23"-15,-23 24-16,24-24 15,-24 23 1,23-23-1,-23 24 1,24-24-16,-1 24 31,1-24-15,-24 23 0,23-23-16,1 0 31,-24 24-31,23-1 15,24-23-15,-47 24 16,24-24-16,-1 0 16,1 0-16,-24 23 15,23-23 17,25 0 108,-25 0-140,1 24 16,23-1-16</inkml:trace>
  <inkml:trace contextRef="#ctx0" brushRef="#br1" timeOffset="204086.36">2352 12065 0,'0'23'110,"0"1"-79,0-1 0,0 1 1,0-1-32,0 1 31,0-1 16,0 1-16,0-1-15,0 1 15,0-1-16,0 1 1,0-1 0,0 1 15,0-1-15,0 1 15,0-1-16,23-23-15,-23 24 16,0 0 15,0-1 1,0 1-17,0-1-15,0 1 31,0-1 1,0 1-17,0-1-15,0 1 32,0-1-32,0 1 15,0-1-15,0 1 16,0-1-16</inkml:trace>
  <inkml:trace contextRef="#ctx0" brushRef="#br1" timeOffset="-167668.75">4798 11994 0,'23'0'125,"-23"24"-125,0-1 16,24 1-16,-1 23 16,-23-24-16,0 1 15,24 23-15,-1-24 16,-23 1-16,0-1 16,0 24-16,0-23 15,0-1-15,24-23 16,-24 24 156,23-1-125,-23 1-47,0-1 93,0 1-61,24-24 124</inkml:trace>
  <inkml:trace contextRef="#ctx0" brushRef="#br1" timeOffset="-139874.16">8561 12018 0,'23'0'110,"1"23"-79,-24 1-31,0-1 16,0 24-1,0-23 1,0 23-1,23-24 1,-23 24 0,24-23-1,-24-1 1,0 1 0,0-1-1,0 1 1,0-1-1,23-23 17,-23 24-32,0-1 15,0 1 1,24 0-16,-24-1 16,23 1-1,-23-1 1,24-23-1</inkml:trace>
  <inkml:trace contextRef="#ctx0" brushRef="#br1" timeOffset="-138046.72">9219 12065 0,'0'23'109,"-23"-23"-77,23 24-32,-24-24 15,24 23 1,-23 1 0,23-1-16,0 1 15,-24-24-15,24 23 16,0 1-1,0-1-15,-23-23 16,23 24-16,0-1 16,0 1-16,0-1 15,0 1-15,0-1 16,0 1 0,23-1 15,1-23-31,-1 24 15,1 0-15,23-1 16,-24-23 0,1 0-1,-1 24-15,1-1 16,-1-23-16,1 0 16,-1 0-1,1 0-15,-1 0 16,1 0-16,-1 0 31,1 0-31,0 0 31,-24-23-15,0-1-16,0 1 31,0-1-15,0-23-16,0 23 15,0 1 1,-24-1 0,24 1-16,-24-1 31,24 1-31,0-1 16,-23 1-1,-1-1 32,24 1-31,-23 23 15,-1-24-15,1 24 30,23-23-46,-24 23 32,1 0-1,-1 0-15,24-24-16,-23 24 15,-1 0 1,1 0-1,-1 0 79,1 0-78,-1 0 109</inkml:trace>
  <inkml:trace contextRef="#ctx0" brushRef="#br1" timeOffset="-135828.56">10066 12112 0,'-24'23'63,"1"-23"-63,23 24 15,0-1 1,-24-23-16,24 24 31,-23-1-15,-1 24 15,24-23-15,-23-24-16,23 23 15,0 1 17,0-1-32,0 1 15,0-1 1,0 1-16,23-1 16,1-23-1,-24 24 1,23-24 31,1 0-16,-1 0-15,1 0-16,-1 0 15,1 0 1,-1 0 15,1 0-31,0 0 16,-1 0-1,-23-24-15,24 24 16,-1 0 15,-23-23-31,0-1 16,24 24-1,-24-23 1,23 23 0,-23-24-16,0 1 15,0-1-15,24 1 32,-24-1-17,0 1 16,0-1-15,0 1 15,0-1 1,0 1-1,-24-1-31,1 24 31,-1 0-15,1 0-1,-1-23 1,1 23 0,-1 0-1,0 0-15,1 0 47,-1 0 16,1 0-32,-1 0 0,1 0 94,-1 0 31</inkml:trace>
  <inkml:trace contextRef="#ctx0" brushRef="#br1" timeOffset="-130240.46">2117 13288 0,'23'0'156,"1"-24"-140,23 1-1,-24 23-15,24-24 16,-23 24-16,-1 0 16,1 0-16,-24-23 15,23 23 1,1 0 46,-1 23-46,-23 1-16,0-1 31,24-23 0,-24 24 32,0-1-47,0 1-1,-24-24 16,24 23-31,-23-23 0,23 24 16,-24-1 0,1 1-1,-1-1 1,1 1-16,23-1 16,-24 1-1,24-1 1,-23 1-16,-1-1 31,24 1-15,0-1-1,-23-23-15,23 24 16,0-1-16,-24-23 31,24 24-31,0-1 31,0 1-15,-23 0 0,23-1-1,0 1 63,23-1-46,1-23 15,-1 0 31,1 0-63,-1 0 1,1 0 0,-1 0 30,1 0 1,-1 0-31,1 0 31,-24 24 125</inkml:trace>
  <inkml:trace contextRef="#ctx0" brushRef="#br1" timeOffset="-120199.68">3951 13194 0,'0'23'156,"0"1"-156,0-1 15,0 1-15,0-1 16,-23 24-16,23-23 16,0-1-16,-24 24 15,24-23-15,0-1 16,0 24-16,-23-47 16,23 24-16,0-1 15,0 1-15,-24-24 16,24 23-16,0 1 31,0-1-15,0 1-16,0-1 31,24 1 0,-24 0-15,23-1-16,1-23 15,-1 24-15,24-1 16,-23-23-16,-1 24 16,1-24-16,-1 0 31,1 0-15,-1 0-1,1 0-15,-1 0 31,1 0-15,-1-24 0,-23 1-16,24-1 15,-1-23 1,-23 23-16,0-23 16,0 24-1,0-1 1,0 1-16,0-1 15,0-23 1,0 24-16,0-1 31,0 1-31,0-1 16,0-23 0,-23 47-16,23-23 15,0-1 1,-24 1-1,24-1 1,0 1 15,-23-1-31,23 1 16,0-1 0,-24 24-1,1 0-15,23-23 16,0-1 15,-24 24-15,24-23-16,-23-1 15,23 0 17,-24 24-32,24-23 15,-23 23 1,23-24-16,0 48 156,-24-1-140,24 1-16,0 0 15,0 23-15,0-24 16,-23-23 0,23 24-16,0-1 15,0 1 16,-24-24-15,24 23-16,0 24 0,-23-23 16,23-1-1,-24 1 1,24-1 15</inkml:trace>
  <inkml:trace contextRef="#ctx0" brushRef="#br1" timeOffset="-118967.05">4586 13876 0,'-23'0'47,"-1"0"-32,1 0 32</inkml:trace>
  <inkml:trace contextRef="#ctx0" brushRef="#br1" timeOffset="-98185.95">5033 13241 0,'0'-24'110,"23"1"-63,1 23-16,0 0-31,-1 0 15,1-24-15,-1 24 16,1 0-16,-1 0 16,1 0-16,-1 0 15,1 0 1,-1 0-16,1 0 31,-1 0-15,1 24 15,-24-1 32,0 1-48,0-1-15,0 1 16,0-1-1,-24-23 1,24 24-16,-23-24 16,23 23-1,-24 1 17,1-24-32,23 23 15,-24-23 1,24 24-1,-23-24 1,23 23 15,-24-23-31,1 0 16,23 24-16,-24-1 16,-23-23-1,47 24-15,-23-24 16,-1 0-1,0 0 32,48 0 125,0 0-156,-1 0-16,1 0 15,23 0 1,-24 0 0,1 0-16,-1 0 15,1 0 1,-1 0 0,1 0-1,-1 0-15,1 23 16,-1-23-1,1 24 1,-1-24 15,-23 23 1,24-23-32,-24 24 15,0-1 16,0 1-31,23-24 16,-23 23-16,0 1 31,0-1 16,0 1-31,-23 0-1,23-1 1,-24-23 0,1 0-16,-1 24 31,1-24-15,-1 23-16,1-23 15,-1 0 1,1 0-1,-1 0-15,1 0 16,-1 0 0,1 24-1,-1-24-15,1 0 16,-1 0 0,1 0-1,-1 0 32,0 0 16,1 0 46,23-24-62</inkml:trace>
  <inkml:trace contextRef="#ctx0" brushRef="#br1" timeOffset="-95350.35">6068 13288 0,'0'23'187,"0"1"-171,-24-24-1,1 23 1,-1 1-16,24-1 16,-47 1-1,24-24 1,23 23-1,-24-23-15,24 24 16,-23-24 0,-1 23-16,24 1 15,-23-24 1,23 23 15,-24-23-15,24 24-16,0-1 31,-23 1-31,23-1 31,-24-23-31,24 24 16,0-1 0,0 1-1,0-1-15,0 1 16,0 0-1,0-1 17,24-23-32,-24 24 15,23-24 1,1 0 0,-24 23-1,23-23 1,1 0-1,-1 0 17,1 0 15,-1 24-32,1-24-15,-1 0 0,24 0 16,-23 0-1,-1 0 1,1 0 0,-1 0-1,1 0 1,-1 0 15,1-24 47,-24 1-62,0-1 0,0 1 15,0-1-16,-24 0 17,1 24-1,23-23-15,-24 23-1,24-24 48,-23 24-48,-1-23 1,1 23 15,-1 0-15,1 0-1,-1 0 1,1 0 15,-1 0-15,1 0 0,-1 0-16,1 0 15,-1 23-15,1-23 16,-1 0-1,24 24 17,-23-24-32,23 23 62,-24-23-46,1 24-1,23 0 1</inkml:trace>
  <inkml:trace contextRef="#ctx0" brushRef="#br1" timeOffset="-79847.52">6797 13194 0,'-24'0'218,"1"0"-139,-1 0-48,1 0 31,-1 0-30,1 23 14,-1-23-30,1 24 15,23-1 1,-24-23-17,24 24 16,-23-24-15,23 23 0,-24-23-1,24 24 1,0-1 15,0 1 157,24-24-173,-1 47-15,1-24 16,-1 1-16,1-24 16,-1 23-16,1-23 15,-1 24-15,1-1 16,-1-23-1,1 0 48,-1 0-63,1 0 16,-1 0-16,1 0 15,23 0-15,-24 0 0,1 0 16,0 0-1,-1-23 64,-23-1-64,0 1-15,0-1 16,0 1-1,-23 23 1,23-24 0,-24 24-16,0-23 15,24-1 1,-23 24 0,23-23-16,-24 23 15,24-24 1,-23 24-1,23-23-15,-24 23 32,24-24-1,-23 1 0,23-1 32,-24 24-32,24-23 0,-23 23-15,-1 0 62,1 0 47</inkml:trace>
  <inkml:trace contextRef="#ctx0" brushRef="#br1" timeOffset="-77369.92">6797 13523 0,'-24'0'79,"24"-24"-79,-23 24 15,-1 0 1,1 0-1,-1 0 1,1 0 0,-1 0-1,1 0 32,-1 0-31,1 0 15,-1 0 16,24 24-16,-23-24-31,23 23 16,0 1 15,-24-24-31,24 23 31,0 1 1,0-1-32,0 1 15,0-1 16,0 1-15,0-1 47,24-23-48,-24 24-15,0 0 16,23-24-1,-23 23-15,24 1 16,-1-24 0,1 23-1,-1-23-15,1 0 16,-24 24 0,23-24-16,1 0 15,-1 0 1,1 0-1,23 0 1,-24 23 0,1-23 15,-1 0-15,1 0-16,-1 0 31,1 0 16,-1 0-32,1-23 1,0-1 0,-1 1 15,-23-1 0,0 1 16,24-1-31,-24 0-16,0 1 31,0-1 0,0 1 0,0-1-15,-24 24 0,24-23-1,-23 23-15,-1 0 16,24-24-1,-24 24-15,1 0 16,-1 0 0,24-23-1,-23 23 1,-1-24-16,1 24 31,-1 0-15,24-23-1,-23 23 17,-1 0-17,1 0 17,-1 0-1,1 0-16,-1 0 126,24-24-141,-23 24 16</inkml:trace>
  <inkml:trace contextRef="#ctx0" brushRef="#br1" timeOffset="-69802.75">8467 13147 0,'0'23'141,"0"1"-110,0-1-15,0 1-1,0-1 1,0 1-1,0-1 17,0 1-32,0-1 15,0 1-15,0-1 32,23-23-32,-23 24 109,0-1-93,0 1-1,0-1 32,0 1 0,0-1-47,0 1 31,0-1 47,0 1-46,0-1-1,0 1-16,0-1 17,0 1-1,0-1 47,0 1-62,0 0-16,0-1 31,0 1-31,0-1 31</inkml:trace>
  <inkml:trace contextRef="#ctx0" brushRef="#br1" timeOffset="-46980.17">8914 13123 0,'47'0'203,"-24"0"-187,1 0-16,23 0 15,-24 0 1,1 0 0,-1 0-1,1 0 17,-1 0-17,-23-24 1,24 24-16,-1-23 15,1 23 17,-24 23 124,0 1-140,0 0-1,0-1 1,0 1 15,0-1-31,0 1 31,-24-24-31,24 23 16,0 1 0,0-1-1,0 1 1,0-1-16,0 1 15,0-1-15,0 1 16,0-1 0,0 1-1,0-1 1,0 1 0,0 23-1,0-24-15,0 1 16,0-1-16,0 24 15,0-23 1,0-1-16,0 25 16,0-25-1,0 1-15,24-24 0,-24 23 16,0 1 0,0-1-16</inkml:trace>
  <inkml:trace contextRef="#ctx0" brushRef="#br1" timeOffset="-45959.11">9078 13570 0,'0'-24'172,"24"24"-157,-1 0 1,1 0 0,-1 0 15,1 0-16,-1 0 1,-23-23 0,24 23-16,-1-24 31,1 24-15,-1 0 62,1 0 62</inkml:trace>
  <inkml:trace contextRef="#ctx0" brushRef="#br1" timeOffset="-43792.08">9737 13194 0,'23'0'140,"1"0"-124,-1 0 0,1 0-16,-1 0 31,1 0-31,-1 0 15,1 0 17,-1 0-32,1 0 31,-1 0-15,-23 23 187,0 1-188,0-1 1,0 1 0,0-1 15,0 1 0,-23-24-31,23 23 16,-24 24-1,1-47 1,23 24-16,0-1 125,-24-23-125,24 24 16,-23-24-1,23 23-15,0 1 16,-24-24 15,24 23-31,0 1 16,0-1-1,-23 1 1,23-1 0,0 1-16,0-1 15,0 1 48,0-1-32,0 1-31,0 0 47,23-24 31,1 0-62,-1 0-1,1 0 1,-1 0 15,1 0-15,-1 0-16,1 0 31,-1 0-31,1 0 141</inkml:trace>
  <inkml:trace contextRef="#ctx0" brushRef="#br1" timeOffset="-40836.06">2187 14393 0,'0'-24'79,"24"24"-64,-1 0 1,1-23-16,23-1 15,-24 24 1,1 0-16,-1 0 16,1-23-16,-1 23 15,1 0 1,-1 0 0,1 0-1,-1 0 1,1 0-1,0 0 1,-1 0-16,1 23 16,-24 1 140,-24-24-140,1 23-16,23 1 15,-48 0-15,25-1 16,-1 1-16,1-1 15,-1-23-15,24 24 16,-23-24 0,-1 0-1,24 23 1,-23-23 46,23 24-15,23-24 63,1 0-110,-1 23 0,1-23 15,23 24 1,0-1 0,-23 1-16,-1-1 31,1-23-31,-24 24 0,0-1 15,0 1-15,0-1 16,0 1 0,0-1 15,0 1-15,0-1 15,-24-23-31,1 24 15,23-1 1,-24 1 0,24-1-1,0 1-15,-47-24 16,47 47-16,-24-23 16,1-24-16,23 23 15,-24-23-15,24 24 16,-23-24-1,23 23 1,-24-23 0,1 0 31,-1 0 78,24-23-94</inkml:trace>
  <inkml:trace contextRef="#ctx0" brushRef="#br2" timeOffset="-32447.85">7244 13099 0,'23'0'94,"1"24"-94,-24 0 15,23-24 1,-23 23-16,0 24 15,24-47 1,-24 24-16,0-1 16,0 24-1,0-23 1,0-1 0,0 1-1,0-1 1,0 1-16,0-1 15,0 1 1,0-1-16,0 1 16,0-1-1,0 1 1,0-48 125</inkml:trace>
  <inkml:trace contextRef="#ctx0" brushRef="#br2" timeOffset="-31232.62">7150 13335 0,'23'0'63,"1"0"-63,-1 0 62,1 0-31,-24 23 1,23-23-17,1 0 1,-1 0 46,1 0-46,-1 0 0,1 0 46,-1 0-31,1 0 1,-1 0-17,1 0 1,-1 0 0,1 0-1,-1 0 48,1 0-48,-1 0 1</inkml:trace>
  <inkml:trace contextRef="#ctx0" brushRef="#br2" timeOffset="-30353.69">7479 13217 0,'-24'0'78,"24"24"-78,-23-1 0,-1-23 15,24 24 1,-23-24-16,23 23 0,-24 1 31,1-1 0,-1-23-15,1 24 0,-1-1-1,1-23-15,-1 24 16,1-24-16,23 23 62,-24 1 1,1-24 62</inkml:trace>
  <inkml:trace contextRef="#ctx0" brushRef="#br2" timeOffset="-29498.9">7173 13217 0,'24'0'32,"-1"0"-17,1 24 1,-1-24-1,1 0 1,-1 23-16,1-23 16,-1 24-1,-23-1 1,24-23 0,-1 0-16,1 24 0,-1-24 31,1 23-31,-1-23 15,-23 24 48,24-24-47,-24 23 15,23-23-16,-23 24 17,24-24-17,-24 23-15,23-23 16</inkml:trace>
  <inkml:trace contextRef="#ctx0" brushRef="#br1" timeOffset="21735.31">4210 14464 0,'-47'23'188,"23"-23"-188,1 47 16,-1-47-16,24 24 15,-23-24-15,-1 23 16,24 1-1,-23-1 17,23 1-17,0 23 1,0-24-16,0 1 16,0-1-1,0 1 1,0-1-16,0 1 15,0-1 17,0 1-17,0-1 17,23-23-32,-23 24 15,24-24 16,-24 23-15,23-23 0,1 0-1,-1 0-15,1 0 16,-1 0 15,1 0-15,-1 0-1,-23-23 17,24 23-17,-24-24-15,0 1 32,23-1-32,-23 1 15,0-1 1,0 1-1,0-1 1,0 1-16,0-1 16,0 1-1,0-1 1,0 1 15,0-1 0,0 1 1,0-1 46,-23 24 94,-1-23-110,1 23-46,-1 0 15</inkml:trace>
  <inkml:trace contextRef="#ctx0" brushRef="#br1" timeOffset="23340.44">4469 14981 0</inkml:trace>
  <inkml:trace contextRef="#ctx0" brushRef="#br1" timeOffset="25402.49">5056 14487 0,'-23'24'140,"-1"-24"-140,1 0 16,23 23-16,-24-23 31,24 24-31,-23-1 16,-1-23-16,1 24 16,-1-1-1,1 1-15,-1-1 16,24 1-1,0-1 1,-23-23-16,23 24 16,-24-24-1,24 23 1,0 1 0,0-1-16,0 1 15,0-1 1,24-23-1,-24 24-15,0-1 16,23-23 0,-23 24-16,0-1 15,24-23 1,-1 0 0,1 0-1,-1 0-15,-23 24 0,47-24 16,-23 0-1,-1 0 1,1 0-16,-1 0 0,1 0 16,-24-24-1,24 24 1,-1 0-16,1-23 31,-24-1 32,0 1-48,0-1 17,0 1-17,0-1 16,0 1-15,-24 23 47,1-24-48,-1 24 79,0 0-78,1 0-16,-1 24 15,1-24-15,23 23 16,-24-23-1,1 0 1,23 24 15,-24-1 16,1 1-31,23-1 31,0 1-16,-24-24-31</inkml:trace>
  <inkml:trace contextRef="#ctx0" brushRef="#br1" timeOffset="28236.68">5597 14534 0,'-23'0'218,"-1"24"-202,1-24-16,-1 23 16,24 1-1,-23-24 32,-1 0-16,24 23-15,-23-23-16,23 24 16,-24-24-16,24 23 62,0 1-62,0-1 63,0 1-32,24-24 110,-1 0-110,1 0-16,-1 0 32,1 0 16,-24-24-48,23 24 64,-23-23-64,24-1 1,-24 1 15,23-1 0,-23 1-15,0-1 15,24 24 0,-24-23-15,0 46 187,0 1-203,0-1 16,0 1-1,0-1 1,0 1-16,0-1 16,0 1-1,0-1 1,0 1 15,0-1-15,0 1-1,0-1-15,0 1 16,0-1 15,0 1 16,0-1-16</inkml:trace>
  <inkml:trace contextRef="#ctx0" brushRef="#br1" timeOffset="30318.52">5974 14605 0,'23'0'156,"24"0"-140,-47-24-1,24 24-15,-1 0 203,-23 24-187,0-1 0,0 1 15,0-1 16,0 1-16,0-1 32,0 1-48,0-1 1,-23-23 15,23 24-15,0-1 15,-24-23-31,24 24 31,-23-24-31,23 23 16,0 1 15,0-1 16,0 1-16,23-24 0,1 0-15,-1 0 0,1 0 15,-1 0-15,1 0-1,-1 0 1,1 0 15,-1 0-31,1 0 16,-1 0-16,1 0 15,23-24-15,-23 24 16,-1 0 15,-46 0 94</inkml:trace>
  <inkml:trace contextRef="#ctx0" brushRef="#br1" timeOffset="-106283.06">8796 14417 0,'0'47'172,"-24"-24"-157,24 1-15,0-1 16,0 1-16,-23-1 15,23 1 1,-24-1-16,24 1 16,-23-1-1,23 1 1,-24-24-16,24 23 16,-23-23-16,23 24 15,0-1 16,0 1 16,23-24-31,1 23-16,-1 1 16,24-1-16,-23-23 15,23 24-15,-24-24 16,1 0-16,0 23 15,23-23-15,-24 0 16,1 0-16,-1 0 16,1 0-16,23-23 15,-24-1 1,1 1 0,-24-1-16,0 1 46,23 23-30,-23-24-16,0-23 31,0 24-15,0-24-16,0 23 16,0 1-16,0-1 15,0 1-15,0-1 16,0 1-1,0-1 17,0 1-1,0-1-31,0 48 125,0-1-109,0 24-16,0-23 15,0-1-15,0 1 16,-23-1-16,23 1 15,0 23 1,0-24-16,0 1 0,0-1 16,0 24-1,0-23-15,0-1 16,0 1-16,0-1 16,0 1-16,0-1 15,0 1-15,0-1 16,0 1-16,0 0 15,0-1 1,23 1 0,-23-1 62,24-23-63,-24 24 17,0-1-1,0 1 0,0-1-15,0 1 78,0-1-63,0 1-16,0-1 1,0 1 0,-24-24 46,1 0-46</inkml:trace>
  <inkml:trace contextRef="#ctx0" brushRef="#br1" timeOffset="-104086.6">9454 14534 0,'24'0'15,"-24"-23"16,23 23 16,-23-24-31,24 24-16,0 0 16,-1 0-1,-23-23-15,24 23 16,-1 0-1,1 0-15,-1 0 16,1 0 0,-1 0-1,1 0 63,-1 23 1,-23 1-64,0-1 1,0 1-1,0-1 1,0 1 0,0-1-16,0 1 15,0-1 17,0 1-32,0-1 15,0 1 1,0-1-1,0 1 1,24-1-16,-24 1 31,23-24-15,-23 23-16,0 1 94,0-1-79,24-23 1</inkml:trace>
  <inkml:trace contextRef="#ctx0" brushRef="#br1" timeOffset="-103054.34">9690 14769 0,'23'0'125,"-23"-23"-125,24 23 15,-1 0 1,1 0 46,-1 0-30,1 0-17,-1 0-15</inkml:trace>
  <inkml:trace contextRef="#ctx0" brushRef="#br1" timeOffset="-101382.43">9760 14769 0,'24'0'156,"-24"24"-156,0-1 16,23 1 15,-23-1-15,24-23 15,-24 24-31,0-1 47,0 1-47,23-24 16,-23 23-1,0 1 32,0-1 31,0 1-46,0 0-17,24-1 48,-24 1-32,0-1-31,0 1 47</inkml:trace>
  <inkml:trace contextRef="#ctx0" brushRef="#br1" timeOffset="-49154.15">1929 15828 0,'0'23'78,"0"1"-78,0 23 16,-24-24-16,0 1 16,1 23-16,23-24 15,0 1-15,-24-1 16,24 24 0,0-23-1,-23-24 1,23 23-1,0 1 1,0-1 0,0 1-16,0-1 15,0 25-15,23-25 32,-23 1-32,24-1 0,-1 1 15,1-24 1,0 23-16,23 1 15,-24-24-15,1 47 16,46-24-16,-23-23 0,0 24 16,-23-1-1,23-23-15,-24 0 16,1 0 15,-24-23 0,0-1-31,23 1 16,-23-1-16,0 1 16,0-24-16,0 23 15,0 1-15,0-24 16,-23 47-16,23-24 16,0-23-16,-24 23 15,1 1-15,23-24 16,0 23-16,0 1 15,-24-24-15,1 23 0,23 1 16,0-24-16,0 23 31,0 1-31,0-1 16,-24 24-16,24-23 16,0-1-16,0 1 31,0 70 109,0-24-140,0 48 16,47-24-16,-47-24 16,24 24-16,-24 0 15,0 0-15,0 0 16,0 0-16,23-23 16,-23 23-16,0-23 15,0-1-15,0 1 16,24 23-16,-24-24 15,0 1-15,0 23 16,0-24-16,0 1 16,23 23-16,-23-24 15,24 1-15,-24 23 16,0-24-16,0 1 16,23-24-1,-23 23-15,0 1 31,24-24 1,-24 23-32,0 1 0,0-1 31,0 1-15</inkml:trace>
  <inkml:trace contextRef="#ctx0" brushRef="#br1" timeOffset="36904.25">3975 15945 0,'-24'0'203,"1"0"-187,-1 47-1,1-47-15,-1 47 16,-23-23 0,47 23-16,-47-47 15,47 47-15,-24-47 16,1 23-16,23 1 15,-24-24-15,24 23 16,-23-23-16,-1 47 16,1-23-1,-1 0-15,1-1 16,-1 1-16,1-1 16,23 24-16,-24-23 15,24-1-15,0 24 16,-23-23-1,23 23 1,0-24 62,23-23-15,1 0-48,-1 0 1,24 0 0,-23 0-16,-1 0 15,1 0-15,23 0 16,-24 0-16,1 0 15,-1 0-15,1 0 16,0 0 0,-1 0-16,1 0 15,-1 0 1,1 0 0,-1 0-16,1 0 46,-1 0-46,1 0 32,-1 0-32,1-23 31,-1 23-31,1-24 16,-1 1-1,1 23-15,-24-24 16,23 1-16,-23-1 15,0 1 1,0-1 0,0 1-1,0-1 1,0 1-16,0-1 16,0 1-16,0-1 15,0 0 1,0 1 46,-23 23-46,-1-24 0,24 1-16,-23-1 15,23 1 1,-24 23-16,24-24 15,-23 24-15,23-23 110,-24 23-110,1 0 78,-1-24-31,1 24-16,-1-23 47,24-1-62,-23 24 15,23-23 0,-24 23 126,24-24-111,-23 24 17</inkml:trace>
  <inkml:trace contextRef="#ctx0" brushRef="#br1" timeOffset="38225.1">4398 16627 0</inkml:trace>
  <inkml:trace contextRef="#ctx0" brushRef="#br1" timeOffset="40346.33">4821 16110 0,'0'23'78,"0"1"-62,0-1-16,0 1 15,0-1-15,24 24 16,-24-23 0,0 0-1,0-1-15,23-23 32,1-23 155,-1-1-171,1 24-1,-1 0 17,1 0-17,-1 0 1,1 0-1,-1 47 1,1-47-16,0 24 16,-1-24-1,1 23-15,-24 1 16,23-24-16,-23 23 62,0 1-46,0-1 0,0 1-16,0-1 15,-23-23 17,-1 24 30,24-1-46,-23-23-16,-1 24 15,0-24 1,1 0 15,23 23-15,-24-23-16,1 0 31,-1 0-15,1 0-1,-1 0 1,1 0 0,-1 0-16,1 24 15,-1-24 1</inkml:trace>
  <inkml:trace contextRef="#ctx0" brushRef="#br1" timeOffset="41300.15">4892 16086 0,'23'0'125,"1"0"-109,-1 0-1,1 0 1,-1 0 0,1 0-1,-1 0 16,1 0 1,0 0-17</inkml:trace>
  <inkml:trace contextRef="#ctx0" brushRef="#br1" timeOffset="43916.06">5786 16063 0,'-24'0'157,"1"23"-142,-1-23-15,-23 47 16,23-47-16,1 24 16,-1-1-16,1 1 15,-1-24-15,24 23 16,-23 1-1,-1 23-15,1-23 16,-1 23-16,24-24 16,0 1-1,0 23-15,0 0 16,0-24-16,0 24 31,0-23-31,0-1 0,24 1 16,23 23-1,-24-24 1,1 1-16,-1-24 16,24 0-16,-23 0 15,-1 0 1,1 0-16,0-24 16,23-23-16,-47 24 0,23-24 15,1 23 1,-24 1-16,23-24 15,-23 23-15,24 1 16,-24-24-16,0 23 16,0 1-16,0-1 15,0 1 48,0-1-48,0 0 1,0 1-16,0-1 16,0 1 15,-24 23-31,24-24 16,-23 24-1,-1 0 32,24-23 16,-23 23-32,-1 0 31,1-24-46,-1 24-16</inkml:trace>
  <inkml:trace contextRef="#ctx0" brushRef="#br2" timeOffset="94856.73">19450 9478 0,'-24'0'204,"1"0"-189,-1 0 1,1 0 15,-1 0-15,1 0-1,-1 0 1,1 0 0,23 23-1,-24-23 1,1 47-16,-24 0 15,47-23 1,-24-1-16,1 24 16,23-23-1,-24-24-15,24 23 16,0 1-16,-23-1 31,23 1-15,-24-1-1,24 1 1,0-1-16,0 1 31,24-24-31,-24 23 16,23-23 0,1 0-1,23 0-15,-24 24 16,1-24-16,-1 0 15,1 0-15,-1 0 16,1 0 0,23 0-16,-24 0 15,1 0-15,-1 0 16,1 0-16,-1 0 16,-46 24 140,-1-24-156,1 0 15,-1 0-15,1 23 16,-1-23-16,1 0 16,-24 0-1,23 24-15,1-1 16,-24-23-16,23 24 0,1-1 16,-1-23-16,1 0 15,-1 24 1,0-1-16,1-23 15,-1 24-15,1-1 16,-1-23 47,24 24-48,0-1-15,0 1 16,24-1-1,-1 1 1,1-1 0,-1 1-1,25-24-15,-25 0 0,1 0 16,-1 0-16,1 0 16,23 23-16,-24-23 15,1 0-15,-1 0 16,1 0-1,-24 24 1,23-24-16,1 0 16,-1 0 31,1 0-16,-1 0-16,1-24-15,-1 48 141</inkml:trace>
  <inkml:trace contextRef="#ctx0" brushRef="#br2" timeOffset="97282.04">20061 10183 0,'24'0'32,"-48"0"108,1 0-124,-24 0-16,23 24 15,1-1 1,-1-23-16,-23 0 16,24 24-16,-1-1 15,1-23-15,23 24 16,-24-24 0,24 23-16,-23-23 15,23 24-15,0-1 16,0 1-1,0-1 1,23-23 93,24 0-109,-23 0 0,-1 0 32,1 0-17,-1 0 17,1 0-32,-24-23 15,23 23-15,1 0 16,-24-24 31,23 1-32,-23-1 17,24 24-17,-24-23 1,0-1-1,0 1 1,0-1 31,0 1-16,0-1 63,0 48 47,0 23-126,0-24-15,0 1 16,0-1 15,0 1-15,23-24-1,-23 23 17,0 1-17,0-1 1,0 1-16</inkml:trace>
  <inkml:trace contextRef="#ctx0" brushRef="#br2" timeOffset="98174.71">20391 9830 0,'23'-23'141,"1"23"-126,-1 0-15,1 0 16,-1 0-16,1 0 16,-1 0-1,1 0 1,-1-24-1,1 24 95</inkml:trace>
  <inkml:trace contextRef="#ctx0" brushRef="#br2" timeOffset="99446.23">20485 10066 0,'23'0'188,"1"0"-188,-1 0 16,1 0-1,-1 0-15,1 0 16,-1 0 31</inkml:trace>
  <inkml:trace contextRef="#ctx0" brushRef="#br2" timeOffset="103465.34">21049 9125 0,'0'23'47,"24"-23"-31,-24 24-16,0-1 15,0 1-15,0-1 16,23 1 0,-23-1-16,0 1 31,0 0-31,0-1 15,0 1-15,0-1 16,0 1-16,0 23 16,0-24-16,0 1 15,0-1-15,0 1 16,0-1-16,0 1 16,0-1-16,0 1 15,0-1 1,0 24-16,0-23 15,0 23 1,0-24 0,0 1-16,0-1 15,0 1-15,0-1 16,0 1-16,24 23 16,-1-47-16,-23 47 15,0-23-15,24-1 16,-24 1-16,23-24 15,-23 47-15,0-24 16,24 1 0,-24-1-1,0 1-15,0-1 16,0 1 15,23-24-15,-23 23-1,0 1 1,24 23-16,-24-24 16,0 1-16,0-1 15,23 1 188</inkml:trace>
  <inkml:trace contextRef="#ctx0" brushRef="#br2" timeOffset="107534.81">21708 9125 0,'-24'0'188,"1"0"-173,-1 23-15,1 1 16,-1-1-16,0 24 16,24-23-1,0-1-15,0 1 16,0 0 0,24-1 15,0 1-16,-1-1-15,-23 1 32,24-24-32,-1 0 47,1 0-32,-1 0 1,1 0-1,-1 0-15,1-47 16,-1 47 0,1-24-16,-1 1 15,1-1 32,-1 0-16,-23 1-15,0-1 0,0 1 15,-23-24 31,-1 47-46,1-24 0,-1 24 15,1 0-15,-1 0-1,1 0-15,-24 0 16,23 0-16,1 24 15,-1-24-15,1 0 16,-1 0 31,0 0-31,48 0 93</inkml:trace>
  <inkml:trace contextRef="#ctx0" brushRef="#br2" timeOffset="108656.72">22201 9407 0</inkml:trace>
  <inkml:trace contextRef="#ctx0" brushRef="#br2" timeOffset="110030.24">22507 9172 0,'0'47'16,"0"-24"0,0 1 15,0-1-16,0 1 1,-23-24-16,23 24 16,23-24 140,1 0-140,23 0-1,-24 0 1,1 0-1,-1 0 1,1 0-16,-24 47 16,47-47-16,-47 47 15,23-24 1,-23 1 93,-23-24-109,-1 23 16,-23 1-16,24-1 16,-1-23 93</inkml:trace>
  <inkml:trace contextRef="#ctx0" brushRef="#br2" timeOffset="111272.1">22507 9172 0,'0'-24'172,"24"24"-156,-1 0-16,1 0 15,-1-23 1,1 23-16,-1 0 62,1 0-46,-1 0 125,1 0-126,-1 0-15</inkml:trace>
  <inkml:trace contextRef="#ctx0" brushRef="#br2" timeOffset="113131.66">23095 9125 0,'0'23'156,"-23"-23"-109,23 24-32,-24-1 17,1-23-17,23 24-15,0-1 16,0 1-1,-24-24-15,24 23 16,0 1 15,0 0-15,0-1 15,24-23 0,-1 0-31,-23 24 16,24-24-16,-1 0 16,1 0-1,-1 0 1,1 0-16,-1 0 16,1 0 46,-1 0-62,-23-24 16,24 1 31,-24-1-32,0 0 16,0 1-15,0-1 15,0 1-31,0-1 32,0 1 30,0-1-46,0 1-1,-24 23 32,1 0-31,-1 0 31,1 0-16,-1 0-15,1 0-1,-1 0-15,1 0 16,-1 0-1,1 0-15,-1 0 125,24 23-109</inkml:trace>
  <inkml:trace contextRef="#ctx0" brushRef="#br2" timeOffset="115100.7">23589 9242 0,'24'0'203,"-1"0"-187,1 0-16,-1 0 31,1 0 1,-1 0 46,1 0-63,-1 0 48,1 0-16,-1 0-16</inkml:trace>
  <inkml:trace contextRef="#ctx0" brushRef="#br2" timeOffset="117815.42">24318 9031 0,'-23'23'219,"23"1"-204,0-1 1,-24-23 0,24 24-1,0-1-15,0 1 16,-23-24-1,23 23 1,0 1 0,0-1-1,0 1 1,0-1-16,0 1 16,0 0-1,0-1 48,23-23-48,1 0 17,23 0-17,-24 0 1,1 0 15,-1 0-15,1-23-1,-24-1 32,0 0-31,0 1-1,0-1 1,23 1 0,-23-1-16,0 1 31,0-1-15,0 1 30,0-1-30,-23 24 93,-1 0-109,1 0 32,-1 0 15,1 0-16,-1 0 0,1 0 157</inkml:trace>
  <inkml:trace contextRef="#ctx0" brushRef="#br2" timeOffset="118619.32">24694 9384 0</inkml:trace>
  <inkml:trace contextRef="#ctx0" brushRef="#br2" timeOffset="122201.01">25094 9078 0,'-23'0'281,"23"23"-281,0 1 16,-24-1-1,24 1 17,-23-24-17,23 23 1,0 1-16,0-1 15,-24 1 1,24-1 0,0 1-1,0 0 17,0-1-1,24 1 16,-1-24-32,1 23-15,-1-23 16,1 0-16,-1 0 16,1 0-1,-1 0 1,-23-23-1,24 23-15,-1 0 16,-23-24 0,24 24-16,-24-23 15,0-1 1,0 0-16,23 24 16,-23-23 15,0-1 78,-23 24 32,-1 0-141,1 0 31,23 24-15,-24-24-1,24 23 1,0 1 0,-23-24-1,23 24 1,-24-24-1,24 23 1,-23-23-16,46 0 219</inkml:trace>
  <inkml:trace contextRef="#ctx0" brushRef="#br2" timeOffset="124054.39">25682 8984 0,'-23'0'125,"-1"0"-109,1 0-16,-1 0 15,1 0 17,-1 0-32,24 23 15,-23-23-15,23 24 16,-24-24 0,24 23-1,-23-23 1,23 24-16,0-1 0,0 1 47,0-1-16,0 1 16,23-24-16,1 0-15,-1 0-1,1 0 1,-1 0 0,-23-24-1,24 24 1,-1-23 15,1 23 0,-24-24-31,0 1 32,0-1 46,0 1-47,0 46 156,0 1-187,23-1 16,-23 1-16,0-1 16,0 1-1,0-1 1,0 1 0,0 23-1,24-24 16,-24 1-15,0 0 0,0-1-16</inkml:trace>
  <inkml:trace contextRef="#ctx0" brushRef="#br2" timeOffset="126173.07">25894 9031 0,'23'0'78,"1"0"-63,-24-24 1,23 24-16,1 0 16,-1 0 15,1 0 0,0 0 32,-1 0-63,-23 24 109,0-1-93,0 1-1,0-1 16,-23-23 1,23 24-17,0-1 1,-24-23 0,24 24-1,0-1 1,0 1 15,0-1-15,0 1 31,0-1-16,0-46 219,24 23-235,-1 0 235,1 0-234,-1 0 15,-23 47 376,-23-23-407</inkml:trace>
  <inkml:trace contextRef="#ctx0" brushRef="#br2" timeOffset="129098.42">21590 9924 0,'24'0'47,"-24"-23"-47,23 23 15,24 0 1,0 0-1,-23 0-15,-1 0 16,1-24-16,46 1 16,-46 23-16,23-24 15,-24 24-15,24 0 16,-23 0 0,23-23-16,-24 23 15,1 0-15,-1 0 16,1-24-16,23 24 15,-23 0 1,23-23-16,-24 23 16,1 0-16,23 0 15,-24 0-15,24 0 16,-23 0-16,23 0 16,-24 0-16,1 0 15,-1 0-15,24 0 16,0 0-1,-23 0 1,23 0-16,-24 0 16,24 0-1,-23 0-15,0 0 16,-1 0-16,1 0 16,-1 0-16,1 0 15,-1 0 1,1 0-16,-1 0 15,24 0-15,-23 0 16,-1 0-16,24 0 16,-23 0-16,-1 0 15,1 0-15,23 0 16,-24 0-16,1 0 16,23 0-16,-24 0 15,1 0-15,-1 0 16,25 0-16,-25 0 15,24 0-15,-23 0 16,23 0-16,-24 0 16,1 0-16,23 0 15,-24 0-15,1 0 16,-1 0-16,24 0 16,-23 23-16,-1-23 15,24 0-15,-23 24 16,-1-24-16,24 0 15,-23 0-15,-1 0 16,25 23-16,-25 1 16,24-24-1,-23 0-15,-1 0 16,24 0-16,-23 23 16,-1-23-16,24 0 15,-23 0-15,-1 0 16,1 0-16,-1 0 15,1 0-15,-1 0 16,24 0-16,-23 0 16,23 0-16,0 0 15,24 0-15,-24 0 16,-24 0-16,1 0 16,-1 0-16,1 0 15,-1 0-15,1 0 31,23-23-15,-24-1-16,1 24 16,23-23-16,-24 23 15,1-24-15,-1 24 16,24 0 0,-47-23-16,24 23 15,-1 0 1,1 0-16,23-24 15,-24 24-15,1 0 16,23 0-16,-23 0 16,-1-23-1,1 23-15,-1 0 16,1 0-16,-1 0 16,24-24-16,24 24 15,-24 0-15,47-23 16,0 23-16,-24 0 15,1 0-15,0 0 16,-1 0-16,-46 0 16,23 0-16,-24 0 15,1 0 157</inkml:trace>
  <inkml:trace contextRef="#ctx0" brushRef="#br2" timeOffset="130826.24">23495 10066 0,'0'23'110,"0"1"-110,-24-24 15,24 23 1,0 1-16,-23-1 16,23 1-16,-47-1 15,47 1-15,0-1 16,0 1-16,0-1 47,0 1-32,23-1 17,1-23-32,-1 0 15,1 0-15,0 0 16,-1 0-16,1 0 15,-1 0-15,-23-47 16,47 47-16,-47-23 16,24-1-1,-24 1-15,23 23 16,1 0 0,-24-24-16,23 24 15,-23-23 1,24-1-1,-24 1 1,0-1 0,0 1-16,0-1 47,0 1 62,-24 23-62,1 0-32,-1 0-15,24 23 16,-23-23 31,-1 24-16,1-24-15,-1 0 15</inkml:trace>
  <inkml:trace contextRef="#ctx0" brushRef="#br2" timeOffset="131368.34">24036 10348 0,'0'0'0,"23"0"141</inkml:trace>
  <inkml:trace contextRef="#ctx0" brushRef="#br2" timeOffset="132876.63">24342 10089 0,'0'24'31,"0"-1"-15,0 1-1,0-1 1,0 1-1,0-1 1,23-23 156,1-23-156,-1 23 30,1 0-46,-1 0 16,1 0-16,-1 0 47,-23 23-31,24-23-1,-1 24 1,-23-1-1,0 1 1,0-1 0,24 1-16,-24-1 15,0 1 17,0-1-1,0 1-31,0-1 31,0 1-15,-24-24 77,1 0-77,-1 0 0,1 0-1,-1 0 63,1 0-62,23-47 125</inkml:trace>
  <inkml:trace contextRef="#ctx0" brushRef="#br2" timeOffset="133364.76">24389 10019 0</inkml:trace>
  <inkml:trace contextRef="#ctx0" brushRef="#br2" timeOffset="134068.44">24389 10019 0,'23'0'172,"1"0"-157,-1 0 1,1 0-16,-1 0 109,1 0 95</inkml:trace>
  <inkml:trace contextRef="#ctx0" brushRef="#br2" timeOffset="135631.94">25000 9995 0,'-23'0'47,"-1"24"-31,1-1-1,23 1 1,-24-24 0,1 0-1,23 23-15,-24 1 16,24-1 15,-23 1-31,23-1 16,-24-23-1,24 24-15,0-1 0,0 1 16,0 23 0,0-24-1,24 1-15,-24-1 16,23-23 0,1 0-16,-24 24 15,23-24 1,1 0-1,23 0 1,0 0 0,-24-24-16,1 24 15,23 0-15,-47-23 0,23 23 16,1-24 0,-24 1-1,23-1 1,1 24-16,-24-23 0,0-24 15,0 23 17,0 1-32,0-1 15,0 1 32,-24 23-31,24-24-1,0 1 1,-23-1-16,-1 24 47,1 0-16,-1 0-31,1 0 31,-1 0-31,1 0 0,23 24 16,-24-24 0,1 0 31,-1 23-16,1-23-16,23 24 1,-24-1-16,1-23 16,23 24-16,-24 23 15</inkml:trace>
  <inkml:trace contextRef="#ctx0" brushRef="#br2" timeOffset="137588.04">26341 8819 0,'0'24'0,"0"-1"63,0 1-48,0-1 1,0 1 0,0 23-1,0-24 1,0 1-1,23-24-15,-23 23 16,0 1 0,0-1-1,0 1 17,24-24-32,-24 23 15,0 1-15,0-1 16,0 1-1,23-1 17,-23 1-32,0-1 31,0 1-15,24-24-1,-24 24-15,0-1 16,0 1-16,23-24 0,-23 47 15,0-24 1,0 1 0,0-1-1,24-23 1,-24 24-16,0-1 16,0 1-1,23-1 1,1 24-1,-24 0 1,0-23 0,0-1-1,23 24 1,-23 0 0,0-23-1,24-1-15,-24 1 16,0-1-16,23 25 15,-23-25 1,0 1 0,0-1012-1,0 2023-15,24-1035 16,-24 23-16,0 1 31,0 23-15,0-24-1,0 1 1,0-1-16,0 1 16,23-24-1,-23 23 1</inkml:trace>
  <inkml:trace contextRef="#ctx0" brushRef="#br2" timeOffset="156488.44">27658 9525 0,'0'23'78,"-24"-23"-62,1 24-1,-24-1 1,23 1-16,-23-1 15,24 1-15,-1-1 16,-23 24-16,24-47 16,-1 24-16,-23-1 15,0 1 1,0-24 0,23 23-16,24 1 15,-23-24-15,-1 23 16,-23 1-16,24-24 15,23 23 1,-24-23 78,24-47-63</inkml:trace>
  <inkml:trace contextRef="#ctx0" brushRef="#br2" timeOffset="157535.43">27164 9525 0,'23'0'31,"-23"23"0,24-23-15,-1 24-16,1 23 15,-1-24 1,1 1 0,0-1-1,-24 1 1,23-1-1,1 1 1,-1-24 0,-23 23-1,24 1 32,-1-24-31,-23 23-1,24-23 1,-24 24 0,23-24 77,1 23-77,-24 1 0,23-24-1,-23 23-15,24-23 32,-24 24-17,23-24 1,1 0-1,-1 24 48,1-1-47,-24 1-16,23-24 15,1 0 1,-24 23 46</inkml:trace>
  <inkml:trace contextRef="#ctx0" brushRef="#br2" timeOffset="159111.99">28128 9289 0,'0'24'110,"0"0"-95,0-1-15,0 24 0,0-23 16,0-1-16,0 24 16,0-23-1,0 23-15,24-47 16,-24 23-16,0 1 15,0-1-15,0 1 16,0-1-16,0 1 16,0-1-16,0 1 15,0-1-15,0 1 16,0-1 0,0 1-16,0-1 31,-24-23-31,24 24 15,0-1 95,0 1-1,0 0-78</inkml:trace>
  <inkml:trace contextRef="#ctx0" brushRef="#br2" timeOffset="160888.84">28599 9337 0,'23'0'16,"-23"23"62,0 1-63,0-1 1,0 1 0,-23-1-1,-1 1 1,24-1 0,0 1-1,-24-24-15,24 23 16,0 1-16,0-1 15,0 1 1,0 23 0,0-24 15,0 1-15,0-1-1,0 1-15,0-1 16,48-23-16,-48 24 15,23-1-15,24-23 16,-23 24 0,23-1-16,-24-23 15,1 0-15,23 24 0,-24-24 16,1 0 0,-1 23-16,1-23 31,-1 0-16,-23-23 17,24 23-32,-1-24 0,-23-23 31,24 47-31,-24-23 16,0-1-16,0 1 15,0-1-15,0 1 16,0-1-1,0 1 1,0-1 0,0 1-1,0-1 17,-24 24 14,1-23 1,-1 23-31,24-24 0,-23 24-16,-1 0 15,24-23 1,-23 23-16,-1 0 15,24-24 1,-23 24-16,23-23 0,-24 23 16,1-24-1,-1 24 1,24-23 0,-23-1-1,-1 24-15,24-23 16,-23 23-1,23-24 17,-24 24-17,48 47 235,23-47-250</inkml:trace>
  <inkml:trace contextRef="#ctx0" brushRef="#br2" timeOffset="162945.57">29422 9407 0,'-24'0'156,"24"24"-156,-23-1 16,-1 1 15,1 23-15,23-24 0,-24-23-1,24 24-15,-23-24 16,23 23-1,-24-23 1,24 24-16,0-1 0,-23 1 31,23-1-31,0 1 32,-24-1-32,24 1 15,0-1 1,0 1-1,0-1 1,24 1 0,-1-24-1,1 23-15,23 1 16,0-1-16,0 1 16,0 0-16,23-24 15,-23 47-15,-23-47 16,-1 0-16,24 0 15,-23 0 1,-1 0 0,1 0-1,-1 0-15,-23-24 32,0 1-17,0-1 1,0 0-1,0 1 1,0-1 0,24 1-16,-24-1 31,0 1 0,0-1-15,0 1-1,0-1 1,0 1-16,0-1 16,-24 24-1,1 0-15,23-23 16,-24 23 0,24-24-16,-23 24 15,23-23 1,-24-1-1,1 24 17,23-23-32,0-1 15,-24 24 1,1-23 0,-1-1-16,1 24 15,-1-23 1,1 23 15,-1 0 0,1-24 1,-1 24-17,-23 0 1,24-23-1,-1 23-15,1 0 16,-1 0 0,1 0 62,-1 0 16,1 23-79,23 1-15,0-1 16</inkml:trace>
  <inkml:trace contextRef="#ctx0" brushRef="#br2" timeOffset="165640.51">19614 10748 0,'-23'0'219,"-1"23"-203,1 1-1,-24-1 1,23-23-16,1 24 16,-1-1-16,1-23 15,-1 24-15,1-1 31,-1 1-15,24-1 15,-23 24-15,23-23 0,0-1-1,0 1-15,0-1 16,0 1-16,0-1 15,0 1 1,0-1 15,23-23-15,24 0 15,-47 24-31,24-24 16,23 0-16,-24 0 15,1 0-15,23 0 16,-24 0-16,1 0 16,-1 0-16,24 0 15,-23 0-15,0-24 16,23 1-16,-24 23 16,1-24-16,-1 24 15,1 0-15,-24-23 141,-24 23-126,1 0 1,-24 0-16,23 0 16,1 23-16,-25-23 15,25 24-15,-1-24 16,1 23-16,-1-23 16,-23 24-16,24 0 15,-1-24-15,1 0 0,23 23 16,-24-23-1,1 24-15,-1-24 32,24 23-17,-23-23-15,23 24 16,0 23 0,0-24-1,-24 1-15,24-1 16,0 1-1,0-1 1,0 1 15,0-1-31,24-23 32,-24 24-32,23-24 15,1 23-15,-1-23 16,1 0-1,23 0 1,-24 0 0,24 0-16,-23 0 0,-1 0 15,24 0-15,-23 0 16,0 24 0,-1-24-16,24 0 15,-23 0-15,-1 0 16,24 0-16,-23 0 15,-1 0 1,1 0 0,-1 0-16,1 0 15,-1 0 95,1 0-110</inkml:trace>
  <inkml:trace contextRef="#ctx0" brushRef="#br2" timeOffset="179151.61">20673 11312 0,'-24'0'141,"1"0"-125,-1 0-16,-23 0 15,24 0-15,-1 0 16,-23 0-16,24 0 16,-1 0-1,24 24-15,-23-24 16,-1 0-16,1 23 15,-25 1 1,25 23 0,-1-47-16,1 23 15,23 1-15,-24-1 16,1-23-16,23 24 16,-24-24-1,24 23-15,0 1 31,0-1-15,0 1 15,0-1 16,24-23-31,-1 0-1,-23 24-15,24-24 16,23 0-16,-24 0 16,1 23-16,23-23 15,-23 0-15,-1 0 16,24 0-16,-23 0 16,-24 24-16,23-24 15,1 0-15,-1 0 31,1-47-15,-1 47-16,1-24 16,-24 1-1,0-1-15,23 24 32,-23-23-32,0-1 46,0 1 1,0-1-31,0 1 78,0-1-63,0 71 110,0-23-126,0 23 1,0-24-1,0 1-15,0-1 16,0 1 31,0-1-31,0 24-1,0-23 1,0-1-1,0 1-15,0-1 16,-23-23 140</inkml:trace>
  <inkml:trace contextRef="#ctx0" brushRef="#br2" timeOffset="179973.46">21425 11453 0,'24'0'78,"23"0"-63,-24 24-15,1-24 16,-1 0-16,25 0 16,-25 0-16,1 0 15,23 0 1,-24 0-16,1 0 0,-1 0 16,24 0-16,-23 0 15,-1 0-15,24 0 16,-23 0-1</inkml:trace>
  <inkml:trace contextRef="#ctx0" brushRef="#br2" timeOffset="180619.92">21496 11712 0,'23'0'31,"1"0"-15,-1 0-16,25 0 16,-25 0-16,1 0 15,-1 0-15,24 0 16,0 0 0,-23 0-16,-1 0 15,1 0 1,-1 0-1</inkml:trace>
  <inkml:trace contextRef="#ctx0" brushRef="#br2" timeOffset="182301.93">22742 11147 0,'24'0'140,"-1"0"-140,1 0 16,23 0-16,0 0 16,0 0-16,-23 0 15,-1 0-15,24 0 16,-23 0-16,-1 24 16,24-24-16,-23 23 15,-1-23 1,1 24-1,-24 0-15,23-24 16,-23 23 15,0 24-15,-23-47 0,-24 47-16,23-47 15,1 0-15,-24 24 16,23-24-16,1 23 15,-24-23-15,23 0 16,-23 24-16,0-24 16,0 23-16,0-23 15,23 0-15,1 0 16,-1 0-16,71 0 125,47 0-109,1 0-16,-1 0 15,0 0-15,0 24 16,23 23-16,-70-24 15,-23 1-15,23-1 16,-24 1-16,1-24 16,-24 23-16,24-23 15,-24 24 1,0-1 31,0 1-32,0-1 1,-24-23 0,0 24-16,-23-1 15,24-23-15,-1 0 16,-23 0-16,24 24 16,-1-24-16,-23 23 15,-23-23-15,46 24 16,-23-24-16,-23 0 15,46 0-15,-46 0 16,23 0-16,-1 0 16,25 0-16,-1 0 15,-23 0-15,24 0 16,-1 0-16,-23 0 0,24 0 31</inkml:trace>
  <inkml:trace contextRef="#ctx0" brushRef="#br2" timeOffset="183953.46">24083 11242 0,'-24'0'140,"-23"23"-108,24-23-32,-1 0 15,-23 24-15,24-1 16,-1-23-16,24 24 31,-23-24-31,-1 47 31,1-24-15,23 1 0,0-1 15,0 1-31,23-24 16,1 23-16,-1-23 15,1 0-15,-1 24 16,1-24-16,-1 23 15,24-23-15,-23 0 16,-1 0-16,24 0 16,-23 0-16,0 0 15,23 0-15,-24 24 16,1-24-16,-1 0 16,24 0-16,-23 0 15,-1 0-15,1 0 31,-24-24-15,0 1 15,0-1-15,0 1 15,0-1-15,0 1-1,-24-1 1,1 24 15,23-23-31,-24-1 16,1 1 15,-24-1-15,23 1-1,-23-1-15,24 24 16,-25-23-16,25-1 16,-1 24-16,-23-24 15,24 24-15,-1 0 16,1 0 0,-1 0 15,24-23-16,-23 23-15,-1 0 16,1 0-16,-24 0 16,23 0-1</inkml:trace>
  <inkml:trace contextRef="#ctx0" brushRef="#br2" timeOffset="185346.25">24318 11618 0,'-23'0'47,"-24"0"0,23 0-31,1 0-16,-1 0 0,1 0 15,-1 0 1,-23 0-16,47 23 15,-47 1-15,23-24 16,1 0 0,-1 23-1,1 1-15,-1-24 16,24 23 0,0 1-1,-23-24-15,23 23 16,0 1-16,0-1 15,0 1 17,23-24-17,-23 24-15,24-24 16,-1 0-16,1 23 0,23 1 16,-24-24-16,24 0 15,1 0 1,-1 0-16,-24 0 0,24 0 15,0 0-15,0 0 16,-23-24 0,-1 24-16,1-23 15,-1 23 1,-23-24 0,24 24-16,-1 0 31,-23-24 0,0 1 0,0-1-15,0 1 0,0-1 15,-23 1-16,-24 23 1,23-47 0,1 47-16,-24 0 15,23 0-15,1-24 16,-24 24-16,23-23 16,1 23-16,-1-24 15,-23 1 1,23-1-16,1 24 15,-24 0-15,23 0 16,1-23-16,-24 23 16,23-24-16,1 24 15,-1 0 1</inkml:trace>
  <inkml:trace contextRef="#ctx0" brushRef="#br2" timeOffset="186188.16">24859 11900 0,'24'0'46,"-1"0"48</inkml:trace>
  <inkml:trace contextRef="#ctx0" brushRef="#br2" timeOffset="188228.2">25471 11242 0,'-24'0'62,"24"47"-62,-47-47 16,47 47-16,-47-47 15,47 23-15,-47 1 16,23-1 0,24 1-1,-23-24-15,-1 0 16,24 23-16,0 1 78,24-24-62,23 0-16,-24 0 15,1 0-15,-1 0 16,25 0-16,-1 0 16,-24 23-1,24-23 1,-23 0-16,-1 0 15,24 24-15,-23-24 16,-1 0 0,1 0-1,-1 0 110,-23-24-109,0 1 0,0-1-1,0 1 1,0-1-16,0 1 15,0-1 1,0 1-16,0-1 16,24 71 202,-24-23-202,0-1 0,0 1-1,0-1 1,0 1-16,0-1 16,0 1 15,0-1-16,0 1 1,0-1 0,0 1-16,0-1 15,0 1 1,0-1 0,0 1-1,0-1 1,0 1 31,0-1-32,0 1 1,0-1 31,0 1-32,0 0 1,0-1 0,0 1 15,0-1-15,0 1 109,-24-24-94,1 0-31,-1 0 15,-23 0-15,24 0 16</inkml:trace>
  <inkml:trace contextRef="#ctx0" brushRef="#br1" timeOffset="-211844.88">8561 15969 0,'23'0'219,"1"0"-219,-1 0 15,1 23 1,-1-23-16,1 0 16,-1 24-1,1-24-15,-1 0 16,1 0 0,-1 23-1,1-23 16,-1 0-15,-23 24-16,24-24 31,-24 23-15,24-23-16,-24 24 94,0-1-63,-24-23-31,24 24 16,0-1-16,-24-23 15,1 0 1,-1 24-16,1-24 31,-1 0-15,1 23-1,-1-23-15,1 24 16,-1-24 0,1 0 15,46 0 188,1 0-219,-1 0 15,1 0-15,-1 0 16,1 0-16,-1 0 15,24 0 1,-23 0 0,0 0-16,-1 0 15,1 0 17,-1 0-17,-23 23 1,24-23-1,-1 24 1,1-24-16,-24 24 31,23-24 16,-23 23-47,0 1 16,0-1 46,-23 1-30,-1-24-32,24 23 15,-23 1-15,-1-24 16,1 23-16,-24-23 15,47 24-15,-24-1 16,-23-23-16,47 24 16,-24-24-1,24 23-15,-23-23 16,-1 24 0,1-24-1,-1 23 1,1-23-16,-1 0 15,-23 24-15,24-1 16,-1-23-16,1 0 16,-1 24-16,1-24 15</inkml:trace>
  <inkml:trace contextRef="#ctx0" brushRef="#br1" timeOffset="-209751.9">9666 16063 0,'-23'0'63,"-1"0"-63,1 0 15,-1 0 1,1 0 0,23 23-16,-24-23 15,0 0 1,1 24-1,-1-1 1,1-23 0,-1 0-16,24 24 15,-23-24-15,23 23 16,-24-23-16,24 24 16,0-1-1,0 1-15,0-1 31,24-23 1,-24 24-32,23 0 15,1-24 1,-1 23 0,1-23-16,-1 0 15,1 0-15,0 0 16,-1 0-16,24 0 15,-23 0 1,-1 0 0,-23-23 15,24-1-31,-1 24 16,-23-24-16,0 1 31,0-1 16,0 1-16,0-1-15,0 1-1,0-1 1</inkml:trace>
  <inkml:trace contextRef="#ctx0" brushRef="#br1" timeOffset="-207981.36">9643 16369 0,'-24'0'156,"-23"0"-140,24 0-1,-1 0 16,0 23-15,1-23-16,-1 24 16,24-1-1,-23-23-15,-1 0 32,24 24-32,-23-24 15,-1 0-15,24 23 16,-23 1-16,-1-1 15,1-23-15,-1 24 16,24-1 0,0 1-1,0-1 1,0 1 15,24-24 16,-1 0-47,1 0 16,23 0-16,-24 0 15,1 0-15,-1 0 16,24 0-16,-23 0 16,0 0-1,-1 0 1,1 0-1,-1 0 1,1-24 15,-1 24-31,1-23 16,-24-1 0,23 24-16,-23-23 15,24 23 1,-24-24 15,0 1-15,0-1-1,23 24 1,-23-23 0,0-1 62,-23 24-47,23-23-15,-24 23 62,1 0-63,-1 0 1,1 0 0</inkml:trace>
  <inkml:trace contextRef="#ctx0" brushRef="#br1" timeOffset="-207336.09">9948 16604 0</inkml:trace>
  <inkml:trace contextRef="#ctx0" brushRef="#br1" timeOffset="-205318.8">10301 16157 0,'0'23'78,"0"1"-62,0-1 15,0 1-31,-23-24 16,23 23-16,47-23 156,-24 0-156,1 0 16,-1 0 31,1 0-32,-1 0 63,1-23 79,-24-1-157,0 1 15,0-1 1,0 1-1,23-1-15,-23 1 16,0-1 15,0 48 126,0-1-157,0 1 15,0-1-15,0 24 16,0-23-1,0-1 1,0 1-16,0 0 16,0-1-1,0 1 1,0-1-16,0 1 16,0-1-1,0 1-15,0-1 31,0 1 48,0-1-64,0 1 1,0-1-1,0 1 17</inkml:trace>
  <inkml:trace contextRef="#ctx0" brushRef="#br1" timeOffset="-201587.47">2093 17309 0,'0'47'141,"0"-23"-126,0 23 1,0-24 0,0 1-16,0-1 15,0 1-15,0-1 16,0 1 0,-23-24-1,23 24 1,23-48 171,-23 0-171,24 24-16,-24-23 16,47 23-16,-47-24 15,23 24-15,1 0 16,-1 0-16,1 0 15,-1 0 1,1 0-16,-1 0 16,1 0-1,-1 0 1,1 0-16,-24 24 16,23-24-16,1 23 31,-24 1-31,23-24 15,1 24 1,-24-1 0,0 1-16,23-1 15,-23 1-15,0-1 16,0 1-16,0 23 16,0-24-1,0 24-15,0-23 16,0-1 15,0 1-15,0-1 15,-23-23-15,-1 0-16,1 0 46,-1 0-46,-23 0 16,24 0 0,-1 0 15,1 0-15,-1 0 15,1 0 109,-1 0-93</inkml:trace>
  <inkml:trace contextRef="#ctx0" brushRef="#br1" timeOffset="-199433.06">2046 17333 0,'24'0'0,"-24"-24"141,23 24-125,1-23-16,-1 23 0,1 0 15,-24-24 1,23 24 0,1 0 62,-1 0-63,-23-23 1,24 23-16,-1 0 78,1 0 47,-1 0-47,1 0-62,-1 0 62</inkml:trace>
  <inkml:trace contextRef="#ctx0" brushRef="#br1" timeOffset="-166964.45">3857 17309 0,'-23'0'140,"-1"0"-93,0 0 0,1 0-31,23 24-16,-24-1 15,24 1 1,0-1 15,-23-23-15,23 24-16,0-1 15,0 1 1,0-1 0,0 1-1,0-1-15,0 1 32,0 0-17,0-1-15,0 1 16,0-1-1,23-23 17,-23 24-17,24-24 1,-1 23 0,1-23-16,-24 24 15,24-24-15,-1 0 16,1 0-16,-1 0 15,1 0 1,-1 0 15,1 0-15,-1 0 0,1 0-1,-1-24-15,1 24 0,-1 0 16,-23-23-16,24 23 15,-24-24 1,23 24-16,-23-23 16,0-1-1,24 1 1,-24-1 0,0 0-1,0 1 1,0-1-1,0 1 1,0-1-16,0 1 16,0-1 15,-24 24-31,24-23 47,-23 23-47,-1-24 31,1 24-15,-1 0-1,1-23 1,-1 23 0,1 0-1,-1 0 1,1-24-1,-1 24 1,1 0 0,-1 0-1,1 0 1,-1 0 78</inkml:trace>
  <inkml:trace contextRef="#ctx0" brushRef="#br1" timeOffset="-166067.83">4327 17686 0,'24'0'204</inkml:trace>
  <inkml:trace contextRef="#ctx0" brushRef="#br1" timeOffset="-163236.05">4939 17192 0,'-24'23'219,"1"1"-203,23-1 15,0 1-31,0-1 16,-24 1-1,24-1 17,0 1-32,0-1 15,0 1 1,0-1-1,0 1 1,0-1 0,0 1-1,0-1 1,0 1-16,0 0 16,0-1-1,0 1-15,0-1 31,24-23 32,-24 24-47,23-24-1,1 0-15,-1 0 16,1 0-1,-1 0 1,1 0 0,-1 0-1,1 0 1,0 0 0,-1 0-16,1 0 31,-1 0-16,1 0 1,-24-24 0,23 24-16,1 0 15,-24-23 1,23-1-16,-23 1 16,24 23-1,-24-24-15,23 0 31,-23 1-31,0-1 47,0 1-31,-23 23 109,23-24-94,-24 24-31,1 0 31,-1-23 1,1 23-32,-1 0 31,1 0 0,-1 0 16,1 0-31,-1 0-1,0 23 17,1-23-17,23 24 1,-24-24-1,24 23-15,-23-23 16,23 24 0,-24-1-16,24 1 15,-23-24 1,-1 24 0,24-1-1,0 1-15,-23-24 16,23 23-1,0 1 17</inkml:trace>
  <inkml:trace contextRef="#ctx0" brushRef="#br1" timeOffset="-161120.75">5739 17168 0,'0'24'172,"-24"-24"-157,24 23 1,-24-23-16,1 24 16,23-1-16,-24-23 15,24 24-15,0-1 16,-23-23-1,23 24 1,0-1-16,0 1 16,0-1-1,0 24 17,0-23-17,0-1 1,0 1-16,0-1 15,0 1 1,0 0 15,23-24-15,-23 23 0,24-23-1,-24 24-15,23-24 16,1 0 15,-24 23-31,24-23 63,-1 0-48,1 0 1,-1 0-16,1-23 15,-24-1 1,23 24 0,1-23-1,-24-1 17,23 24-32,-23-24 15,0 1-15,0-1 16,24 24-1,-24-23-15,0-1 16,0 1 0,23 23-16,-23-24 31,0 1-15,0-1-1,0 1 1,0-1-1,0 1 1,-23-1 62,23 1-62,-24 23-1,24-24 17,-23 24 15,-1 0-32,1 0 1,-1 0-1,1 0 1,-1 0 0,1 0 93,23 24-109,-24-1 125</inkml:trace>
  <inkml:trace contextRef="#ctx0" brushRef="#br1" timeOffset="-158614.48">6421 17239 0,'-24'0'188,"24"23"-173,-23-23-15,23 24 16,-24-24-1,0 23 1,1-23 0,23 24-1,0-1 1,-24-23 0,24 24-1,0-1 1,-23-23-16,23 24 15,0-1 1,0 1 0,0-1-1,0 1 1,0-1-16,0 1 31,0 0-15,23-24-16,1 23 31,-24 1-31,23-24 16,1 0-16,0 0 47,-1 0-16,1 0 16,-1 0-32,1 0 1,-1 0 0,-23-24-1,24 24 1,-1-23-1,-23-1 1,0 0 15,24 24-15,-24-23 0,0-1 15,-24 24 188,1 0-219,-1 0 31,1 0 31,-1 0-30,1 0-17,-1 0 1,1 0 62,-1 0 31,0 0-109,1 24 16,-1-1 0,1-23-1,23 24 1,0 0 15,-24-24-31,24 23 31,-23-23 32,23 24-16</inkml:trace>
  <inkml:trace contextRef="#ctx0" brushRef="#br1" timeOffset="-148618.35">8843 17098 0,'0'23'109,"0"1"-109,0-1 16,0 1 0,0-1-16,0 1 0,0-1 15,0 1 1,0-1 0,0 1-16,0-1 31,0 1-31,0-1 15,0 1 1,0-1-16,0 1 16,0-1-1,0 1 1,0-1 0,23-23-1,-23 24 1,0 0 15,24-24-31,-24 23 16,0 1 15</inkml:trace>
  <inkml:trace contextRef="#ctx0" brushRef="#br1" timeOffset="-147285.84">9149 17098 0,'23'0'78,"1"0"-78,-1 0 16,1 0-16,-1 0 0,1 0 47,-1 0-31,1 23 155,-24 1-155,0-1-16,0 24 16,0-23-16,0-1 15,0 24-15,0-23 16,0-1-16,0 1 16,0 23-16,0-24 15,0 1-15,0-1 16,0 1-16,0-1 15,0 1 1,23-24-16,-23 24 16,24-24-16,-24 23 15,0 1 1</inkml:trace>
  <inkml:trace contextRef="#ctx0" brushRef="#br1" timeOffset="-146284.46">9243 17356 0,'23'0'141,"1"0"-141,23 0 15,-24 0 1,1 0 15,-1 0-15,1 0-1,-1 0 79</inkml:trace>
  <inkml:trace contextRef="#ctx0" brushRef="#br1" timeOffset="-145126.81">9807 17639 0,'0'-24'171,"24"24"-139</inkml:trace>
  <inkml:trace contextRef="#ctx0" brushRef="#br1" timeOffset="-142228.94">10160 17074 0,'0'-23'16,"0"46"109,0 24-110,0-23 1,0-1-1,0 1 1,0-1-16,0 1 16,0-1-1,24-23 1,-24 24 15,23-1-15,-23 1 15,24-48 188,-1 1-204,1 23 1,-1 0 0,1 0 15,-1 0-15,1 0 15,-1 0-31,1 0 15,-24 23-15,23-23 16,1 24 0,-1-24-1,1 0 17,-24 23-32,23-23 15,-23 24 1,24-24-1,-24 23 1,0 1 0,0-1 156,-24-23-141,1 0 16,-1 0 15,24 24-15,-23-24-47,-1 0 78,1 0-47,-1 0 16,1 0-31,-1 0 62,1 0-78,-1 0 125,24 23-78,-23-23 15</inkml:trace>
  <inkml:trace contextRef="#ctx0" brushRef="#br1" timeOffset="-141240.38">10184 17027 0,'23'0'125,"-23"-23"-125,24 23 15,-1 0 1,1 0 31,-1 0-47,1 0 16</inkml:trace>
</inkml:ink>
</file>

<file path=ppt/ink/ink17.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9T13:27:17.297"/>
    </inkml:context>
    <inkml:brush xml:id="br0">
      <inkml:brushProperty name="width" value="0.05292" units="cm"/>
      <inkml:brushProperty name="height" value="0.05292" units="cm"/>
      <inkml:brushProperty name="color" value="#FFC000"/>
    </inkml:brush>
  </inkml:definitions>
  <inkml:trace contextRef="#ctx0" brushRef="#br0">3810 1129 0,'0'23'156,"0"1"-156,0-1 16,0 24-16,0-23 15,0-1-15,0 24 16,0-23-1,0-1-15,-24 24 0,24-23 16,0-1-16,-23 1 16,23 23-16,0-24 15,0 1 1,0-1 0,0 1-16,0-1 15,0 1-15,0 0 16,0-1-16,0 1 15,0-1-15,0 1 16,0-1-16,0 1 31,23-1-31,-23 1 0,24-24 16,0 23-16,-1 1 16,-23-1-1,24-23-15,-1 0 63,1 0-32,-1 0-31,1 0 16,-24-23-16,23 23 15,1 0 1,-24-24-1,23 24 32,1 0-31</inkml:trace>
  <inkml:trace contextRef="#ctx0" brushRef="#br0" timeOffset="1018.83">3857 799 0,'0'-23'31</inkml:trace>
  <inkml:trace contextRef="#ctx0" brushRef="#br0" timeOffset="4290.2">2422 2422 0,'24'0'31,"-1"0"1,-23 24-32,24-24 15,-1 0-15,1 0 16,0 23 0,23-23-1,-24 0-15,1 0 16,-1 0-16,24 24 15,-23-24-15,-1 23 16,24-23-16,-23 24 16,23-1-16,0-23 15,-24 0-15,1 0 16,23 0-16,-24 24 16,1-24-16,-1 0 15,1 0 1,23 0-16,0 0 15,24 0-15,23 23 16,0-23-16,-24 0 16,-23 0-16,24 0 15,-48 0-15,1 0 16,23 0-16,0 0 16,0 0-16,-23 0 15,23 0-15,0 0 16,0 0-16,0 0 15,0 0-15,0 0 16,-24 0-16,24-23 16,-23 23-16,-1 0 15,24 0-15,-23-24 16,23 24 0,-24 0-16,1 0 15,23 0-15,-23 0 16,23 0-16,-24 0 15,24 0-15,24 0 16,-1 24-16,-23-24 16,0 0-16,-23 0 15,23 0-15,23 0 16,1 0-16,-24 0 16,0 23-16,-23-23 15,23 0-15,0 24 16,-24-24-16,1 0 15,23 23-15,-24-23 16,1 0-16,23 0 0,0 0 16,23 0-1,1 24-15,-24-1 16,0-23-16,47 24 16,-47-1-16,0 1 15,-23-24-15,-1 0 0,24 0 16,-23 0-1,23 0 1,-24 0-16,1 0 16,23 0-16,-24 0 15,1 0-15,-1 0 16,24 0-16,1 0 16,-25 0-16,1 0 15,-1 0-15,1 0 16,-1 0-16,1 0 15,-1 0 1,1 0-16,23 0 16,-24 0-16,1 0 15,-1 0-15,24 0 16,-23 0-16,-1 0 16,24 0-16,-23 0 15,-1 0-15,24-24 16,-23 24-16,-1 0 15,25 0-15,-25 0 16,1 0-16,-1 0 16,24 0-16,-23 0 15,23 0-15,0 0 16,0 0-16,23-23 16,1 23-16,23 0 15,-24 0-15,-22 0 16,-25 0-16,1 0 15,23 0-15,-24 0 16,24 0 0,-23 0-16,-1 0 15,1 0-15,23 0 16,-24-24-16,1 24 16,46 0-16,1 0 15,-24 24-15,47-24 16,-23 0-16,-1 0 15,24 0-15,0 23 16,24 1-16,-48-1 16,1-23-16,-24 0 15,0 0-15,-23 0 16,-1 0-16,24 0 16,-23 0-16,-1 0 15,24 0-15,-23 0 16,-1 0-16,1 0 15,23 0-15,-24 0 16,1 0-16,23 0 16,-24 0-16,1 0 15,-1 0-15,24 0 16,-23 0-16,-1 0 16,1 0-16,23 0 15,-23 0-15,-1 0 16,24 0-16,-23 0 15,-1 0-15,24 0 16,-23 0-16,-1-23 16,1 23-16,-1-24 15,1 24-15,23 0 16,-24 0-16,1 0 16,-1 0-16,1 0 15,-1-23-15,1 23 16,-1 0-16,1 0 15,23 0-15,-23 0 16,-1-24-16,24 24 16,0 0-16,-23-23 15,-1 23-15,24 0 16,-23-24-16,-1 24 16,1 0-16,-1 0 15,1 0 1,23 0-16,-24 0 15,1-23-15,-1 23 16,24-24-16,0 24 16,-23 0-16,23 0 15,-23 0-15,23-23 16,-24 23-16,24 0 16,-23 0-16,-1 0 15,24 0-15,-23 0 16,-1-24-1,1 24 17,-1 0-17,1 0 1,-1 0 0,24 0-16,-23 0 15,-1 24-15,1-24 16,-1 0-16,1 0 15,23 0-15,-24 23 16,1-23-16,23 24 16,-23-24-1,-1 0-15,1 0 16,-1 0 0,1 0-1,-1 0 1,1 0-1,-1 23 1,1-23 0</inkml:trace>
  <inkml:trace contextRef="#ctx0" brushRef="#br0" timeOffset="7904.17">4939 1082 0,'0'23'94,"0"1"-63,0-1-15,23 1 15,-23-1-31,0 1 16,0-1-1,0 1-15,0 23 32,24-47-17,-24 23-15,0 1 0,0-1 16,0 1-16,0-1 31,0 1-31,0-1 0,0 24 16,0-23-16,0 23 15,0-24 1,0 1-16,0-1 16,0 1-16,0 0 15,0-1-15,-24-23 16,24 47-16,0-23 15,0-1-15,-23 1 16,23-1-16,-24 1 16,24 23-16,0-24 15,-23 1-15,23 23 16,-24-24-16,24 1 16,0 23-1,0-24-15,0 1 0,0-1 16,0 1-16,0-1 15,0 1 1,0 23 0,0-23-1,0 23-15,0-24 16,0 1-16,0-1 16,0 24-16,0-23 15,0-1-15,0 24 16,0 0-16,0-23 15,0-1-15,0 24 16,0 0-16,0 0 16,0-23-16,0-1 15,0 24-15,0-23 16,0 0-16,0-1 16,0 1-16,0-1 15,0 1-15,0-1 16,0 1-16,0-1 15,0 1-15,0-1 16,0 1-16,0-1 16,0 1-1,0 23-15,0-24 16,0 1-16,0-1 16,0 24-16,24-23 15,-24-1-15,0 24 16,23-23-16,1 23 15,-24-23-15,0-1 16,0 1-16,23 23 16,-23-24-16,24 1 15,-24 23-15,0-24 16,0 1-16,0 23 16,0-24-16,0 1 15,0 23-15,0-24 16,0 1-16,0-1 15,0 24-15,23-23 16,-23-1-16,0 24 16,24-23-16,-24 0 15,23 23-15,-23-24 16,0 1-16,0 23 16,0-24-16,0 1 15,0-1-15,0 24 16,0-23-1,0 23-15,0-24 16,0 1-16,0 23 16,0-24-16,24 1 15,-24-1-15,0 1 16,0-1-16,0 1 16,0-1-1,0 1-15,0 0 16,0-1-1,0 1-15,0-1 16,0 24-16,0-23 16,0-1-16,0 24 15,0-23-15,0-1 16,0 1-16,0 23 16,0-24-16,0 1 15,0 23-15,0-24 16,0 1-16,0-1 15,0 24 1,0-23 0,-24 23-16,24-23 15,0-1-15,0 24 16,0-23-16,-23-1 16,-1 24-16,24-23 15,0-1-15,0 24 16,-23-23-16,23-1 15,0 1-15,-24-1 16,24 1-16,0-1 16,0 1-16,0-1 15,0 24-15,0-23 16,-23-1-16,23 24 16,-24-23-16,24 0 15,0 23-15,-23-24 16,-1 1-16,24 23 15,0-24-15,-23 1 16,-1 23-16,24-24 16,0 1-16,0 23 15,0-24-15,0 1 16,0-1-16,0 48 16,0-48-16,0 1 15,0-1-15,0 24 16,0 1-1,0-25-15,0 1 16,0-1-16,0 24 16,0-23-16,0-1 15,0 1-15,0 23 16,-23-24-16,23 1 16,0 23-16,0-24 15,-24 1-15,24 23 16,0-24-16,0 1 15,0-1-15,0 1 16,0-1-16,0 1 16,0-1-16,-23 1 15,23 23-15,0-23 16,0-1 0,0 1-1,0-1 1,0 1-16,0-1 15,0 1-15,0 23 16,23 0 0,-23-24-16,0 1 15,24 23-15,-1-24 16,-23 1-16,24 23 16,-24-24-16,23 1 15,1 23-15,-24-24 16,0 1-16,0 23 15,0-23-15,0-1 16,0 1-16,23 23 16,-23-24-1,0 1-15,24-1 47,-24 1-16,0-1-15,0 1-16,0-1 16,0 1-1,0-1 1,23-23 0,-23 24-16,0-1 31,0 1-16,0-1 1,0 1-16,0-1 16,0 1-16,0-1 15,24 24-15,-24-23 16,0 0-16,0 23 16,0-24-1,23 24 1,-23-23-1,0-1 1,24 24 0,-24-23-16,0-1 15,0 1-15,0-1 16,0 1-16,0 23 16,0-24-16,23-23 15,-23 47-15,24-23 16,-24-1-16,0 1 15,0-1-15,0 1 16,0-1-16,0 1 16,24-24 15</inkml:trace>
  <inkml:trace contextRef="#ctx0" brushRef="#br0" timeOffset="9775.08">6044 1340 0,'24'-23'141,"-1"23"-126,1 0-15,23-24 16,-24 24-16,1 0 15,-1 0-15,24 0 16,-23 0 0,-1 0-1,1 0 1,0 24-16,-1-1 16,1 1-16,-1 23 15,1-24-15,-24 1 16,0 23-16,23-24 15,1 1-15,-24 23 16,0-24-16,23 1 16,1 23-16,-24-23 15,23 23-15,1 0 16,-1 0-16,1-24 16,-1 24-16,24-23 15,-23 23-15,23-24 16,-47 1-16,23 23 15,1-47-15,-24 23 16,23-23-16,-23 24 31,24-24 63,-1-24-16,-23 1-62</inkml:trace>
  <inkml:trace contextRef="#ctx0" brushRef="#br0" timeOffset="10631.1">6961 1246 0,'-23'47'31,"-1"-23"-15,1 23-16,-1-24 15,1 1-15,-24 23 16,23-24-16,-23 24 0,24-23 16,-24-1-1,23 24-15,1-23 0,-1 23 16,-23-23-16,47-1 16,-23-23-1,-1 47-15,1-23 0,23-1 16,-24 1-16,1-1 15,23 1 1,-24-1-16,24 1 0,0-1 16,-23 1-16,-1 23 15,24-24 1,-47 1-16,23 23 0,24-24 16,0 1-1,-23-1-15,46-23 125</inkml:trace>
  <inkml:trace contextRef="#ctx0" brushRef="#br0" timeOffset="11489.68">7385 1905 0,'0'23'47,"0"1"-31,0-1-16,0 24 15,0-23 1,0-1-16,0 24 15,0-23 1,-24-1-16,24 24 16,0-23-1,0-1-15,0 1 0,0 23 16,0-23 15,24-24-15,-1 0-1,1 23 1,-1-23-16,24 0 16,-23 0-1,-1 0-15,1 0 47,-1 0-31</inkml:trace>
  <inkml:trace contextRef="#ctx0" brushRef="#br0" timeOffset="12155.9">7385 1481 0,'0'24'16</inkml:trace>
  <inkml:trace contextRef="#ctx0" brushRef="#br0" timeOffset="15578.09">9125 1434 0,'0'24'63,"0"-1"-48,0 24 1,0-23-16,0-1 15,0 1-15,0 23 16,0-24-16,0 1 16,0 47-16,0-1 15,0 24-15,0 24 16,0-24-16,0-47 16,0 0-16,0 0 15,0-24-15,24 25 16,-24-25-16,0 1 15,0 23-15,0-24 16,23-23-16,-23 47 16,0-23-16,0-1 15,0 24-15,0-23 16,0-1-16,-23 24 16,23-23-16,-24-1 15,1 24-15,-1 0 16,24-23-16,0-1 15,-23 24-15,-1-23 16,24 0-16,0-1 16,0 1-16,0-1 15,0 24-15,-23-23 16,23-1-16,0 48 16,0-24-16,0-24 15,0 24-15,0 0 16,0 0-16,0 0 15,0 0-15,-24-23 16,24 23-16,0-23 16,-23 23-16,23-24 15,0 24-15,0 24 16,0-48-16,0 1 16,23 23-16,1-24 15,-24 1-15,23 23 16,-23 0-16,0 0 15,0 23-15,0-23 16,0 1-16,0-1 16,0 0-16,0 0 15,0-24-15,0 1 16,0 46-16,0-46 16,0-1-16,0 24 15,0-23-15,0 23 16,0-24-16,0 24 15,0-23-15,0-1 16,0 1-16,24 23 16,-24 0-1,0-23-15,0-1 16,0 1-16,0 23 16,0-24-16,0 1 15,0 23-15,23-24 16,-23 1-16,0 23 15,24-24-15,-24 1 16,0-1-16,0 1 16,23-1-16,-23 1 15,0-1-15,0 1 16,0-1-16,0 1 16,0-1-16,0 25 15,0-25-15,0 1 16,0 23-16,0-24 15,0 1-15,0-1 16,0 24-16,0-23 16,0-1-16,0 24 15,0-23-15,0-1 16,24 24-16,-1-23 16,-23-1-16,0 1 15,0 23-15,0-24 16,24 1-16,-1 23 15,-23-23-15,0-1 16,0 24-16,0-23 16,0-1-16,0 24 15,0-23-15,0-1 16,0 1-16,0 23 16,0-24-16,0 1 15,0 23-15,0-24 16,24 1-16,-24-1 15,0 1-15,0-1 16,0 1 0,0-1-16,0 1 15,0 23-15,0-23 16,0-1-16,0 24 16,0-23-16,0-1 15,0 1-15,0 23 16,0-24-16,0 1 15,0 23-15,0-24 16,0 1-16,0 23 16,0-24-16,0 1 15,0-1-15,0 24 16,0-23-16,0-1 16,0 1-16,0 23 15,0-23-15,-24-1 16,24 24-16,0-23 15,0-1-15,0 24 16,0-23-16,0-1 16,0 1-16,0 23 15,0-24-15,0 1 16,0 23-16,0-24 16,0 1-16,0 23 15,0-24-15,0 1 16,0-1-16,24 24 0,-24-23 15,0 0 1,0 23-16,23-24 16,1 1-16,-24 23 15,23-24-15,1 1 16,-24 23-16,0-24 16,23 1-16,-23-1 15,24 1-15,-24-1 16,0 24-16,0 0 15,0-23 1,0-1-16,0 1 0,0-1 16,0 24-1,0-23 1,23 0-16,-23 23 16,0-24-16,0 1 15,24 23-15,-24-24 16,0 1-16,0-1 15,0 24-15,0-23 16,0-1-16,0 1 16,0-1 62,23 1-63,-23-1-15,0 1 0,24-1 16,-24 1 15,0-1-31,0 1 16,23-1 0</inkml:trace>
  <inkml:trace contextRef="#ctx0" brushRef="#br0" timeOffset="17849.86">10842 1340 0,'-23'0'219,"-1"0"-204,0 0 1,1 24-16,-1-1 15,1-23 1,-1 47-16,1-47 16,-24 24-16,47-1 15,-47 1-15,23-1 16,24 1 15,0-1 47,0 1-62,0-1 15,24-23-31,23 0 16,-24 0-1,1 0 1,-1 0-16,-23 24 266,0-1-235,-23 1-15,-24-24-16,23 24 15,1-1-15,-1 1 16,1-24 15,23 23-31,-24 1 16,24-1-1,0 1-15,0-1 16,0 1 0,0-1-1,0 1-15,0-1 31,24-23-15,-1 24 0,1-24-1,-24 23 1,47-23-16,-24 0 0,1 24 16,23-1-16,-24-23 15,1 0 1,-1 0 156,1 0-157,0 0 1</inkml:trace>
  <inkml:trace contextRef="#ctx0" brushRef="#br0" timeOffset="19553.52">11406 1834 0,'-23'0'94,"-1"0"-79,1 0 1,-1 0 0,1 0-1,-1 24 1,1-1-16,-1 1 15,1-1 1,-1-23-16,24 24 16,0-1 15,0 1-31,0-1 31,0 1 16,24-24-31,-1 0-1,1 0 1,23 0-16,-24 0 0,1 0 16,23 0-1,-24 0-15,1 0 16,23 0-16,-23 0 15,-24-24 1,0 1 0,23 23-1,-23-24-15,0 1 16,0-1-16,24 1 16,-24-1-1,0 1 1,0-1-1,23 48 204,-23-1-219,0 24 16,0-23-1,0 23 1,0-24 0,0 24-16,0-23 15,0-1 17,0 1-17,0-1 1</inkml:trace>
  <inkml:trace contextRef="#ctx0" brushRef="#br0" timeOffset="25238.12">3763 3081 0,'-24'0'203,"1"0"-187,-1 0-16,-23 0 15,24 0 1,-1 0-16,1 0 16,-24 23-1,23-23 1,24 24-16,-23-24 15,23 23 1,-24 1 0,1-24-16,23 23 15,0 1-15,0-1 16,-24 1 0,24-1-16,0 1 15,0-1-15,0 1 16,0-1-1,-23 1-15,23-1 0,0 1 16,0-1 0,0 1-16,0-1 15,0 1-15,0-1 16,0 1 0,23 0 15,1-1-16,-1-23 1,-23 24-16,24-24 0,-1 0 31,24 23-31,-23-23 16,-1 0-16,1 0 16,-1 24-1,1-24-15,-1 0 16,1 0-1,-1 0 17,1 0-32,-1 0 15,1 0 1,0 0 46,-1 0-46,1 0 0,-24-24-16,0 1 15,23-1 1,-23 1 0,0-1 15,0 0 0,0 1-31,0-1 16,0 1-1,0-1 1,-23 24 93,-24 0-93,23 0-16,0 0 16,1 0-16,-1 0 15,1 0 1,-1 0-1,1 0 17,-1 0-32,1 0 15,-1 0-15,1 0 16,-1 0-16,1 0 16,-1 0 15,1 0-16,23 24 17,-24-24-17,24 23 17,-23 1-32,-1-1 15,1-23 1,23 24-1</inkml:trace>
  <inkml:trace contextRef="#ctx0" brushRef="#br0" timeOffset="55154.03">6021 3175 0,'-24'0'156,"1"23"-140,-1 1 0,24-1-16,-23 1 15,23-1 16,0 1-31,-24-24 0,24 23 16,0 1-16,0-1 16,0 1-1,0-1-15,0 1 16,0 23-16,47-47 16,-47 47-16,47-24 15,-47 25-15,47-48 16,-23 47-16,-1-47 15,1 47-15,-1-47 16,1 23-16,-1-23 16,1 24-1,-24-1-15,23-23 16,1 0-16,-1 0 16,1 0-16,-1 0 15,1 0-15,0 0 16,-1-23-1,1-1 1,-24 1 0,0-1-1,0-23-15,0 24 16,0-1-16,0 0 16,0-23-16,0 24 15,-24-24 1,24 23-1,-23 1-15,-1-1 16,24 1-16,0-1 16,-47-23-16,47 24 15,0-1 1,-24 1 0,24-1 15,-23 24-16,-1 0-15,24-23 16,-23 23 0,-1 0 46,1 0-46,-1 0-1,1 0 1,-1 0-16,1 0 16,-1 0-1,1 0-15,23 23 16,-24-23 0,1 0-16,23 24 31</inkml:trace>
  <inkml:trace contextRef="#ctx0" brushRef="#br0" timeOffset="56184.28">6656 3598 0</inkml:trace>
  <inkml:trace contextRef="#ctx0" brushRef="#br0" timeOffset="57750.24">6656 3645 0</inkml:trace>
  <inkml:trace contextRef="#ctx0" brushRef="#br0" timeOffset="59505.18">7009 3245 0,'0'0'0,"0"24"16,0-1-1,0 1-15,0-1 16,0 1-16,0-1 15,0 1-15,0-1 16,0 1 0,23-48 171,1 24-171,-1 0-16,1 0 15,-1 0-15,24 0 16,-23 0 0,-1 0-16,1 0 15,-1 0 1,1 24-16,-1-1 16,-23 1-1,24-24 1,-24 23-1,23-23 1,1 24 0,-24-1-16,0 1 15,0 0 17,0-1-17,0 1 1,-24-1-1,1-23 17,-1 0-17,24 24-15,-23-24 16,-1 0-16,1 0 31,-1 0-15,1 0-1,-1 0 1,1 0 0,-24 0-16,23 0 15,1 0 1,-1 0 0,1 0 62</inkml:trace>
  <inkml:trace contextRef="#ctx0" brushRef="#br0" timeOffset="61199.46">6985 3222 0,'24'0'156,"23"0"-140,-24 0 0,1 0-16,-1 0 15,1 0 1,-1 0 0,1 0-16,-1 0 15,1 0 1</inkml:trace>
  <inkml:trace contextRef="#ctx0" brushRef="#br0" timeOffset="63259.58">7573 3175 0,'0'23'94,"0"1"-78,-24-1-16,24 1 15,0-1 16,0 1 63,0-1-63,24-23-31,-24 24 16,23-24-16,25 0 16,-48 23-1,23-23-15,1 0 16,-1 0-16,1 0 16,-1 0-1,1 0-15,-1 0 16,1 0-16,-24 24 15,47-24-15,-24 0 16,1 0 0,-1 0-16,-23-24 109,0 1-78,0-1-15,0 1 15,0-1-31,0 1 16,0-1 15,0 1-15,0-1-1,0 48 157,0-1-156,0 1-16,0-1 15,0 24-15,-23-23 16,23-1-16,0 24 16,0-23-16,0-1 15,0 1-15,0 23 16,0-24-16,0 1 16,0 23-16,0-23 15,0-1 1,0 1-1,0-1 1,0 1 0,23-24-16,-23 23 15,24-23 142,-1-23-142</inkml:trace>
  <inkml:trace contextRef="#ctx0" brushRef="#br0" timeOffset="65069.25">8208 3245 0,'0'24'32,"0"-1"-17,0 1-15,0 23 16,0-24-16,0 1 15,0-1 1,0 1 0,23-1 46,-23 1-46,0-48 187,0 1-187,0-1 15,24 24 94,0 0-110,-1 0 1,1 0 0,-1 0 15,-23 24 31,24-24-62,-1 0 16,-23 23 0,0 1-1,24-1 1,-24 1 0,0-1-1,0 1 16,0 0-31,0-1 16,0 1 0,0-1-1,0 1-15,0-1 78,-24-23-62,1 24 0,-1-24-16,24 23 0,-23-23 15,-1 0-15,1 0 63,-1 0-63,0 0 15,24-23 126</inkml:trace>
  <inkml:trace contextRef="#ctx0" brushRef="#br0" timeOffset="66343.45">8184 3222 0,'24'0'110,"-1"0"-95,1 0 1,0 0-16,-1 0 31,1 0-15,-1 0 31,1 0 156</inkml:trace>
  <inkml:trace contextRef="#ctx0" brushRef="#br0" timeOffset="79965.48">10207 3010 0,'0'24'125,"0"-1"-109,0 1-16,0-1 15,0 1-15,0 23 16,0-24 0,0 1-16,0-1 15,0 1 1,0-1 15,0 1-15,0-1-1,0 1-15,0 23 16,0 0 0,-23-47 62,23 23-78,0 24 15,0-23-15,-24-1 16,24 1 0,0-71 124</inkml:trace>
  <inkml:trace contextRef="#ctx0" brushRef="#br0" timeOffset="81407.3">10560 2963 0,'0'24'31,"0"-1"-31,0 24 31,0-23-15,0-1-1,0 1 1,0-1-16,0 1 16,0-1-16,23 1 15,-23-1 1,0 1-1,0-1 1,0 1-16,0-1 16,0 1 31,0-1-32,0 1 1,0-1-1,0 1 1,0-1 0,0 1-1,0-1 1,0 1 78,24-24-94,-24 23 15,0 1 1,0 0 0</inkml:trace>
  <inkml:trace contextRef="#ctx0" brushRef="#br0" timeOffset="83092.38">11007 3645 0,'0'-23'109,"-24"23"-78,1 0 16,23-24-15</inkml:trace>
  <inkml:trace contextRef="#ctx0" brushRef="#br0" timeOffset="85542.97">11524 3034 0,'24'0'157,"-24"-24"-142,23 24-15,1 0 16,-1 0-16,1 0 15,-1 0 1,1-23 0,-1 23-1,1 0 1,-1 0 31,1 23-32,-24 1 1,0-1 0,23-23-1,-23 24 1,0-1 0,0 1 15,0-1-16,0 1 17,0-1-17,0 1 17,0-1-17,-23 1 32,-1-24-47,1 23 31,-1-23-15,24 24 0,0-1-16,-23-23 15,-1 24 1,1-24-1,23 23-15,-24-23 16,24 24 0,-23-24-16,-1 23 15,1 1 1,23-1 62,0 1 0,23-24-62,1 23-1,-1-23 1,1 0 0,-1 0 15,1 0-31,-1 0 31,1 0-15,-1 0-1,1 0 1,-1 0 0,1 0-1,-1 0 17,1 0-32,-1 0 140,-23-23-124,24 23-1</inkml:trace>
  <inkml:trace contextRef="#ctx0" brushRef="#br0" timeOffset="89130.54">3528 4186 0,'23'0'125,"1"0"-110,-1 0-15,1 0 16,23 0 0,-24 0-1,1 0 1,-1 0-16,1 0 15,-1 0-15,1 0 16,0 0-16,-1 0 16,1 0-16,-1 0 31,-23-24-15,24 24 124,-24 24-124,0-1-16,0 25 15,0-25 1,0 1 0,0-1-16,0 1 15,0-1-15,0 1 16,0-1 0,0 24-16,0-23 15,0-1 1,0 24-1,0-23 17,0-1-32,0 1 15,23-24-15,-23 23 16,24 1 0,-24-1-1,0 1 16,23-24-15,-23 23 125,24-23-141,-24 24 31</inkml:trace>
  <inkml:trace contextRef="#ctx0" brushRef="#br0" timeOffset="90249.87">3763 4539 0,'23'0'78,"1"0"-63,0 0 1,-1 0 0,24 0-1,-23 0 1,23 0 0,-24 0 46,1 0-46</inkml:trace>
  <inkml:trace contextRef="#ctx0" brushRef="#br0" timeOffset="117177.97">6303 4162 0,'-24'0'188,"1"0"-173,-24 0-15,23 24 16,1-24-16,23 23 16,-24-23-16,24 24 15,-23 0-15,-1-24 16,24 23-16,-23-23 15,23 24-15,0-1 16,0 1 0,0-1-1,0 1 17,0-1-17,0 1 1,0-1-1,23-23 1,1 24-16,-1-24 16,-23 23-1,24-23-15,-24 24 16,47-24-16,-24 0 31,1 0-31,-1 0 16,1 0-1,-1 0 1,1 0 0,0 0-16,23 0 15,-24 0-15,1 0 16,-1 0-16,-23-24 16,24 24-1,-24-23-15,23 23 16,-23-24-16,0 1 15,24-1 1,-24 1-16,0-1 16,0 1-16,0-1 15,0 1-15,0-1 16,0 1-16,0-1 16,0 0-16,0-23 15,0 24 1,0-1 31,-24 24 31,1 0-63,-1 0 1,1 0 0,-1 0-1,1 0 1,-1 0 15,1 0-15,-1 0-1,0 0 1,1 0 0,-1 0 62</inkml:trace>
  <inkml:trace contextRef="#ctx0" brushRef="#br0" timeOffset="118111.45">6773 4562 0,'24'0'172</inkml:trace>
  <inkml:trace contextRef="#ctx0" brushRef="#br0" timeOffset="119878.19">7079 4139 0,'0'47'63,"0"-24"-47,0 1-1,0 0 1,0-1-1,0 1 17,0-1-17,0 1 1,47-48 156,-23 24-157,-1-47-15,24 47 16,-47-23-16,24-1 16,-1 24-16,1 0 31,-1 0-15,1 0-16,-1 0 15,1 0-15,-1 0 16,24 0-16,-23 0 15,-1 0 1,1 24 47,-1-24-48,-23 23-15,0 1 31,0-1 48,0 1-64,-23-24 1,23 23 15,-24-23 0,-23 0-31,47 24 16,-47-24-16,24 0 31,-1 23 0,1 1-15,-1-24-16,1 23 16,-1-23 15,1 0 0,-1 0-15,1 24-1,-1-24 17,1 0 15</inkml:trace>
  <inkml:trace contextRef="#ctx0" brushRef="#br0" timeOffset="121185.95">7126 4139 0,'0'-24'219,"24"24"-219,-1 0 94,1 0-79,-1 0 1,1 0 15,-1 0-15,1 0-1,-1 0 79,1-23-47,-1 23 0,-23-24-32,47 24 1</inkml:trace>
  <inkml:trace contextRef="#ctx0" brushRef="#br0" timeOffset="123070.56">7714 4068 0,'24'0'172,"-1"0"-157,1 0 1,-1 0 0,1 0-1,-1 0 1,1 0-1,-1 0-15,1 0 16,-1 0 15,-23 47 94,0-23-109,0-1-16,0 24 16,0-23-16,0 0 15,0-1-15,0 24 0,-23-23 16,23-1-1,0 24-15,0-23 16,0-1-16,0 1 16,0-1-1,0 1-15,0-1 16,0 1-16,0-1 31,0 24-15,0-23-1,-24-24 142</inkml:trace>
  <inkml:trace contextRef="#ctx0" brushRef="#br0" timeOffset="123905.12">7832 4421 0,'0'-23'63,"23"23"46,1 0-109,-1 0 31,1 0 0,-1 0 1,1 0 15,-1 0-1</inkml:trace>
  <inkml:trace contextRef="#ctx0" brushRef="#br0" timeOffset="127339.81">8349 4115 0,'-23'0'282,"-1"0"-267,1 0 1,-1 0 0,0 0 30,1 0-30,23 24 0,-24-24-16,24 23 78,0 1-47,0-1-15,0 1 46,24-24-46,-1 0-16,1 0 31,0 0 32,-1 0-17,-23-24 33,0 1-33,0-1-14,0 1 93,0-1-32,24 24-77,-24-23 31,23 23 203,-23 23-219,0 1-31,0-1 31,0 1-15,0-1 0,0 1-1,0 0 1,0-1 0,0 1-1,0-1 1,0 1-16,0-1 31,0 1-15,0-1-1,0 1 1,0-1 15,0 1-15,0-1 15,0 1 0,0-1 32,0 1 77,0-1-124,0 1-16,0-1 31,0 1-15,0-1 171,0 1-171</inkml:trace>
  <inkml:trace contextRef="#ctx0" brushRef="#br0" timeOffset="141261.34">10231 4068 0,'0'24'125,"0"-1"-109,0 1 15,0-1-15,0 1 15,0-1 63,0 1 47,0 0-126,23-24 1,-23 23-16,24-23 172,-1-23-172,1 23 31,-24-24-31,23 24 31,1 0-15,-1 0-1,1 0 1,-1 0 0,1 0-1,-1 0 1,-23 24 0,24-24-1,-24 23-15,23-23 16,-23 24-16,24-24 15,-24 23 1,23-23-16,-23 24 31,24-1-15,-24 1 0,23-24-1,-23 23-15,0 1 47,0-1-31,0 1-1,0-1 17,-23-23-17,-1 0 16,24 24-15,-23-24 0,-1 0 31,24 23-32,-23-23 1,23 24-16,-24-24 15,1 0-15,-1 23 16,1-23 15,-1 0 1,1 0-32,-1 0 15,24 24 1,-23-24-16,-1 0 31,1 0 32,-1 0-1</inkml:trace>
  <inkml:trace contextRef="#ctx0" brushRef="#br0" timeOffset="142588.79">10231 4068 0,'23'0'140,"1"0"-93,-1 0-31,-23-23-16,24 23 16,-1 0-1,1 0 1,-1 0-1,1 0 64,-1 0-64,1 0 16,-1 0 63</inkml:trace>
  <inkml:trace contextRef="#ctx0" brushRef="#br0" timeOffset="143439.28">10960 4515 0,'23'0'219,"1"0"-219</inkml:trace>
  <inkml:trace contextRef="#ctx0" brushRef="#br0" timeOffset="145463.63">11524 3974 0,'-23'0'47,"-1"0"-16,1 0-15,-1 0 31,0 0-31,24 24 15,-23-24 0,-1 23-15,24 1-1,0-1 1,0 1 0,0-1-1,0 1 1,0-1 31,24-23-32,-24 24 1,23-24-16,-23 23 16,24 1 15,0-24-16,-24 24-15,23-24 16,1 0-16,-1 0 16,24 0 15,-23 0-31,-1 0 16,1 0-1,-1 0-15,-23-24 47,24 24-31,-24-24-16,0 1 15,0-1 1,0 1 0,0-1-1,0 1-15,0-1 31,0 1-15,0-1 0,-24 24-1,24-23-15,-23 23 16,23-24 31,-24 24-32,1 0 17,-1 0 30,1 0-46,-1 0-1,1 0 1,-1 0 31</inkml:trace>
  <inkml:trace contextRef="#ctx0" brushRef="#br0" timeOffset="147611.47">11595 4304 0,'0'-24'79,"-24"24"30,1 24-78,-1-24-31,1 23 16,-1-23-1,1 24-15,-1-1 16,24 1 0,0-1 31,0 1-32,-24-1 1,24 1-1,0-1 17,0 1-17,0-1 1,0 1 31,0-1-16,0 1-15,0-1-1,0 1 17,0-1 61,24-23-77,23 0 0,-23 0-1,23 24-15,-24-24 16,1 0-16,23 0 15,-24 0 1,24 0 0,-23 0 15,-1 0-15,-23-24 15,24 24-31,-1-23 47,-23-1-32,0 1 1,0-1 0,0 1-1,0-1-15,0 1 16,0-1-1,0 1 1,0-1-16,0 1 31,0-1-15,0 1 15,0-1-15,-23 1-1,23-1 17,-24 24-17,1-23 17,-1 23-17,1-24-15,-1 24 16,1 0-16,-1 0 15,1-23 17,-1 23-17,1 0 1,-1 0 0,1 0 62,23 23-63,0 1 1</inkml:trace>
  <inkml:trace contextRef="#ctx0" brushRef="#br0" timeOffset="150199.57">3928 5174 0,'-24'0'125,"1"0"0,-1 0-94,1 23-15,-1-23-1,24 24-15,-24-24 16,24 23-16,-23-23 31,23 24-31,-24-1 16,1-23-1,23 24-15,-24-1 16,24 1 47,0-1-48,0 24 1,0-23-1,0-1 1,0 1 0,47-24-16,-23 24 15,-1-24-15,1 23 16,0-23-16,23 24 0,-24-24 16,1 0-1,-1 0-15,1 0 16,-1-24-16,1 24 15,-1-23-15,24-1 0,-47 0 16,24 24 0,-24-23-16,23-1 15,-23 1-15,0-1 16,0 1-16,24-24 16,-24 23-16,0 1 0,0-1 15,0-23-15,0 24 31,0-1 32,0 1-63,-24 23 31,1 0 16,23 23-31,-24-23-16,24 24 0,-23-24 15,23 23-15,-24-23 16,24 24-16,-23-24 16,23 23-1,-24-23 63</inkml:trace>
  <inkml:trace contextRef="#ctx0" brushRef="#br0" timeOffset="152065.76">3998 5527 0,'-23'0'16,"-24"0"-1,23 0 1,1 0 46,-1 0-62,24 23 16,-23-23-16,-1 0 16,24 24-1,-24-1 1,1 1 0,23-1-1,-24-23 1,24 24-16,0-1 15,0 1 1,0-1 0,0 1-16,0 23 15,0-24 1,0 24 0,0-23-1,24 23 1,-1-47-16,-23 23 15,24-23 1,0 0 0,-1 0-1,1 0-15,23 0 0,-24 0 16,1 0 0,23 0-16,-24 0 15,24-23 1,0-1-1,-47 1-15,47-1 0,-47 1 16,0-1 0,24 1-16,-24-1 15,0 1-15,0-24 16,0 23 15,-24 24-15,24-23-1,0-1 1,0 1 0,-23 23-1,23-24-15,-24 24 16,1 0 15,23-23 0,-24 23-15,24-24 15,-23 24-15,-1 0-16,1 0 62,-1 0-30,1 0 46,-1 0-63,1 0 1,-1 0 0</inkml:trace>
  <inkml:trace contextRef="#ctx0" brushRef="#br0" timeOffset="169580.57">6162 5174 0,'-24'0'94,"-23"0"-94,24 0 16,-1 0-16,1 0 15,-1 0 1,24 23-16,-23-23 16,23 24-16,-24-24 15,24 23 1,-23-23-16,23 24 16,-24-24-16,1 23 15,23 1 1,0-1-16,0 1 15,0-1-15,0 1 16,0 23 0,0-24-16,0 1 15,0 0-15,0-1 16,0 1-16,23-1 16,-23 1-1,24-1 1,-1-23-1,1 0 1,-1 24 0,1-24-16,-1 0 15,1 0 1,-1 0 0,24 0-1,-47-24 1,24 1-16,-1 23 15,1-24-15,-1 1 16,1-1 15,-24 1-15,0-1 0,23 24-16,-23-24 15,24 24-15,-24-23 16,0-1-16,0 1 15,0-1 1,0 1 15,0-1-31,0 1 32,0-1-32,0 1 15,-24-1 1,1 1-1,-1 23 48,24-24-47,-23 24-1,-1 0-15,1 0 31,-1-23-15,-23 23 0,0-24-1,24 24 1</inkml:trace>
  <inkml:trace contextRef="#ctx0" brushRef="#br0" timeOffset="170195.93">6538 5644 0,'24'0'156</inkml:trace>
  <inkml:trace contextRef="#ctx0" brushRef="#br0" timeOffset="171922.51">6961 5221 0,'0'0'0,"0"23"0,0 1 32,0-1-32,0 24 15,0-23 1,0-1 31,0 1 31,24-24 0,0 0-62,-1-24-16,1 1 15,-1 23-15,1 0 31,-1 0 1,1 0-32,-1 0 15,1 0-15,-1 0 0,24 23 32,-23-23-17,-1 24 1,1-1 15,-1-23-15,-23 24-1,0-1-15,0 1 16,0 0 0,0-1 15,0 1-16,-23-24 1,23 23-16,-24 1 16,1-1-1,-1 1-15,1-24 16,23 23-16,-24 1 16,1-24-1,-1 23-15,1-23 16,23 24-1,-24-24 1,1 0 0,-1 23-1,1-23-15,23 24 0,-24-24 16,1 0 15,-1 0-31,0 0 16,1 0 15,23-24 0,-24 24 1,24-23-17,0-1 1,24 24-1</inkml:trace>
  <inkml:trace contextRef="#ctx0" brushRef="#br0" timeOffset="173036.54">7009 5197 0,'23'0'187,"1"0"-171,-1 0-1,1 0 17,-1-23 77,1 23-93,-1-24 62</inkml:trace>
  <inkml:trace contextRef="#ctx0" brushRef="#br0" timeOffset="175130.07">7926 5221 0,'-24'0'125,"1"0"-109,-1 0 15,24 23-31,-23-23 16,-1 24 15,1-24-31,23 23 15,-24-23-15,1 24 16,-1-24 0,24 23-1,-23-23-15,-1 24 16,1-1 0,-1 1-16,24-1 15,-24 1-15,24-1 16,-23-23-16,23 24 15,0 0-15,0-1 16,0 1 0,0-1-1,0 1-15,0-1 16,0 1 0,0-1-16,0 1 15,0-1 1,23-23-1,-23 24-15,48-24 16,-25 0 0,1 0-1,23 0 1,0 0 0,-24-24-1,1 24 1,-1-23-16,1-1 15,-1 1 17,1-1-17,-24 1-15,23-1 32,-23 1-17,0-1 1,0 1-1,0-1-15,0 0 16,0 1 15,0-1-15,-23 24 0,-1 0-1,1 0 1,-1 0-1,1 0 1,-1 24 0,1-24-1,-1 23-15,1-23 32,-1 0-17,24 24 1,-23-24-16,23 24 15,-24-24-15,24 23 16,-23-23 0,23 24-1,-24-24-15,24 23 47,-24-23 47</inkml:trace>
  <inkml:trace contextRef="#ctx0" brushRef="#br0" timeOffset="177202.4">8302 5268 0,'-23'0'47,"-1"0"-16,0 0-15,1 0 15,23 23-31,-24-23 15,1 24 1,-1-24-16,24 23 16,-23-23-1,23 24-15,0-1 16,0 1 0,0-1 15,0 1-31,23-1 15,1-23 17,-24 24-32,0 0 31,23-24-31,-23 23 16,24-23-1,-24 24 1,23-24-1,1 0 1,0 0 0,-1 0-1,1 23 17,-1-23-17,1 0 16,-1 0-15,1-23 0,-24-1-16,23 24 15,1-23 32,-24-1-16,23 0 1,-23 1-17,0-1 1,0 1 0,0-1 30,0 1-14,-23 23-17,23-24 1,-24 24-16,1 0 16,-1 0 30,24-23-46,-23 23 47,-1 0-15,1 0-17,-1 0 1,1 0 140</inkml:trace>
  <inkml:trace contextRef="#ctx0" brushRef="#br0" timeOffset="200073.06">10325 5197 0,'23'0'62,"1"0"16,-1 0-62,-23-23 0,24-1-1,-1 24 1,1 0-16,-1 0 15,-23-23-15,24 23 16,-1 0 0,1 0-1,-1 0 1,1 0 0,-1 0 15,1 0-16,-24 23-15,23-23 16,-23 24-16,24-24 47,-24 23-47,0 1 62,0-1-62,0 1 16,0-1 15,0 1 16,-24-24 0,24 23-31,-23 1-16,-1-24 15,1 0 1,-1 0 31,1 0-16,-1 23-15,1-23-1,-1 0 48,1 0-1,-1 0-30,48 0 124,-1 0-125,1 0-31,23 0 16,-24 0-16,1 0 15,-1 24-15,1-24 16,-1 0 0,-23 23-16,24-23 15,-1 0 1,1 0 62,-1 0-78,-23 24 16,0-1-1,24-23 1,-24 24-1,0 0 1,24-1 0,-24 1-1,0-1 17,0 1-32,0-1 31,0 1 0,-24-24-15,24 23-1,-24-23-15,1 24 16,-1-24 0,1 23-1,-1-23 1,1 0-16,-1 24 31,1-24-15,-1 0-1,1 0-15,-1 0 32,1 0-32,-1 0 15,1 0 1</inkml:trace>
  <inkml:trace contextRef="#ctx0" brushRef="#br0" timeOffset="200822.26">11148 5762 0,'23'-24'94,"1"24"-79,-1 0 1</inkml:trace>
  <inkml:trace contextRef="#ctx0" brushRef="#br0" timeOffset="203429.8">11642 5174 0,'0'-24'141,"23"24"-110,1 0-31,23-23 16,-24 23-1,-23-24-15,24 24 16,-1 0 0,1 0-1,-1 24 1,1-24-1,-24 23 1,23-23 0,1 24 15,-24-1 0,0 1 16,0-1-31,0 1 15,0-1 0,-24-23-31,24 24 16,-23-24-16,-1 23 15,1-23 17,23 24-32,-24-24 15,1 23 1,-1-23-16,1 24 16,-1-24-1,1 0 16,-1 0-15,48 0 156,23 0-156,-24 0-1,1 0 1,-1 0-1,1 0-15,-1 0 32,1 0-1,-1 0 0,-23 23-31,24-23 16,-24 24-1,23-24 1,-23 23 15,0 1-31,24-24 0,-24 24 32,0-1-1,23-23-16,-23 24 95,0-1-110,0 1 31,-23-24-31,-1 0 16,24 23-16,-23-23 15,-1 0 1,-23 0-16,24 24 16,-1-24-16,1 23 15,-1-23 1,1 0-16,-1 0 0,1 0 15,-1 24-15,1-24 16,-1 0 15</inkml:trace>
  <inkml:trace contextRef="#ctx0" brushRef="#br0" timeOffset="206952.12">3951 6491 0,'-23'0'235,"-1"0"-204,1 0-31,-1 0 16,24 23-1,-23-23 1,-1 24-16,0-24 16,1 23-16,-1-23 15,24 24-15,-23-24 16,-1 0-1,1 0 17,-1 23-17,1-23 1,23 24-16,-24-24 16,24 23-16,0 1 15,-23-24 1,23 23-1,0 1-15,0-1 32,0 1-17,23-24-15,1 24 16,-24-1 0,23-23-16,1 0 15,-1 0 1,1 24-1,-1-24 1,1 0-16,23 0 16,-23-24-16,-1 24 15,1 0-15,-1-23 16,1 23-16,-1-24 16,1 24-1,-24-24-15,0 1 16,23 23-1,-23-24-15,0 1 16,24-1-16,-24 1 16,0-1-16,0 1 15,0-1-15,23 24 16,-23-47 0,0 24-1,0-1 1,0 71 187,0-23-203,0-1 16,0 1-16,0 23 15,0-24-15,0 1 16,0-1-16,0 1 15,0-1-15,0 1 16,0 23 0,0-23-16,0-1 15,0 1 1,0-1 0,0 1-1,0-1 1,0 1-16,0-1 15,24 1 1,-24-1 15,23-23-15,-23 24-16,0-1 62,0 1 110</inkml:trace>
  <inkml:trace contextRef="#ctx0" brushRef="#br0" timeOffset="-184369.72">6044 6326 0,'0'24'110,"-23"-1"-95,-1 1 1,24-1-16,-47 24 15,47-23-15,0-1 16,0 1 0,0-1-16,0 1 15,0-1-15,0 24 16,0-23 0,24-1-16,-1 1 0,1 23 15,-1-47-15,1 24 16,-24-1-16,23-23 15,-23 24 1,47-24-16,-23 0 16,-1 0-1,1 0 1,-1-24-16,-23 1 16,24 23-1,-24-24-15,0 0 16,0 1-16,0-24 15,0 23-15,0-23 32,0 24-17,0-24-15,0 23 0,0 1 16,0-1-16,0 1 16,0-1-1,0 1-15,0-1 16,0 1-1,-24-1 1,1 24 15,-1 0 1,1 0-17,-1 0-15,1 0 16,-1 0-16,1 0 15,-24 0-15,23 0 16,1 0-16,-1 0 16,1 0-1,23 24-15,-24-24 16,1 23 15,23 24-15,0-23-1</inkml:trace>
  <inkml:trace contextRef="#ctx0" brushRef="#br0" timeOffset="-182340.4">6421 6820 0,'23'0'62,"1"0"345,-24 24-376,23-24-15,-23 23-1,0 1 1,0-1 15,0 1-15,-23-48 249,-1 24-187,24-23-46,-23-1-17,23 1 1,0-1 0,23 24 62</inkml:trace>
  <inkml:trace contextRef="#ctx0" brushRef="#br0" timeOffset="-180815.53">6773 6397 0,'0'47'46,"24"-47"-30,-24 23-16,0 24 16,0-23-16,0-1 15,0 1-15,0-1 0,0 1 16,23-1 0,-23 1 30,24-24 126,-1 0-156,1-24-16,-1 24 16,1 0-16,-1 0 15,1 0-15,0 0 16,-1 0-16,1 0 15,-1 0 1,24 24 0,0-1-1,-23 1 1,-24-1 0,23 1-16,-23 0 46,0-1-14,-23-23-32,-1 24 15,1-1-15,-1-23 16,24 24-16,-23-24 16,-1 0-16,1 0 31,-1 0-16,-23 0 1,23 0 0,1 0-1,-1 0-15,1 0 16,-1 0-16,1 0 16,-1 0-1,1 0 16,-1 0-15,1 0-16</inkml:trace>
  <inkml:trace contextRef="#ctx0" brushRef="#br0" timeOffset="-179393.3">6820 6350 0,'24'0'125,"-1"0"-94,1 0-15,-1 0-1,1 23-15,23-23 16,-23 0 0,-1 0-16,1 0 15,-1 0 1,1 0 125,-1-23-110</inkml:trace>
  <inkml:trace contextRef="#ctx0" brushRef="#br0" timeOffset="-177849.32">7455 6397 0,'24'0'141,"-1"0"-141,1 0 15,-1 0-15,1 0 16,-1 0-16,1 0 15,0 0-15,-1 0 47,1 47 125,-24-24-156,0 1-1,23-24-15,-23 47 16,0-24 0,0 1-16,0-1 15,0 1-15,24-1 16,-24 1-16,0-1 16,0 24-16,0-23 15,0 0-15,23-1 16,-23 1-1,24-1 1,-24 1-16,23 23 16,-23-24-1,24 1 1,-24-1-16,0 1 16,23-24-1,-46 0 95,23-24-110,0 1 15,-24 23-15</inkml:trace>
  <inkml:trace contextRef="#ctx0" brushRef="#br0" timeOffset="-177084.66">7620 6702 0,'47'0'94,"-23"0"-79,-1 0 1,1 0-16,-1 0 16,-23 24-16,24-24 31</inkml:trace>
  <inkml:trace contextRef="#ctx0" brushRef="#br0" timeOffset="-175537.79">8137 6373 0,'24'0'93,"-24"24"-61,0-1-32,0 1 15,0-1 1,23-23-16,-23 24 15,0-1 1,0 1-16,0-1 16,0 1-1,0-1 1,0 1-16,0-1 16,0 1-1,0-1-15,0 1 16,0-1 15,0 1-15,0 0-1,0-1 1,0 1 15,0-1 0,0 1 1,0-1-17,0 1 48,0-1 109,-23 1-157</inkml:trace>
  <inkml:trace contextRef="#ctx0" brushRef="#br0" timeOffset="-156869.53">10748 6373 0,'23'24'47,"1"-1"0,-24 1-31,24-1-1,-24 1 1,23-1-1,-23 1 1,24-24 0,-24 23-1,0 1 1,0-1 0,0 1-16,23-24 15,-23 23 1,0 1 15,0-1 0,0 1-15,0-1 0,0 1-1,0 0 1,0-1 15,0 1-15,0-1-1,0 24 1,0-23 0,0-1-1,0 1 32,0-1 109,24-23-140,-1 0 0,1 0-16</inkml:trace>
  <inkml:trace contextRef="#ctx0" brushRef="#br0" timeOffset="-156108.56">11383 6985 0</inkml:trace>
  <inkml:trace contextRef="#ctx0" brushRef="#br0" timeOffset="-151970.22">12041 6303 0,'0'-24'94,"-23"24"-78,23-23 15,-24 23 0,24-24 0,-23 24 1,-1 0-17,1 0 16,-1 0-15,24-23 0,-23 23-1,-1 0 17,1 0-1,-1 0 16,24 23 0,-23 1-47,23-1 31,0 1-16,-24-24 1,24 23 0,0 1 46,0-1-46,0 1 46,0-1-46,24 1 31,-24-1-47,0 1 31,23-24-15,-23 23-1,24-23 188,-1 0-156,1 0-47,-1 0 32,-23 24-32,24-1 15,-1-23 1,-23 24-1,24-24 1,-1 0 47,-23-24-17,0 1 1,0-1-15,24 24-17,-24-23 32,0-1 0,0 1-31,0-1 62,0 1-16,0-1 251,0 1-313,0-1 125,0 48 156,0-1-265,-24-23-16,24 24 15,0-1 1,0 1-1,0-1 1,0 1 0,0-1 15,0 1-31,0-1 16,0 1 15,0-1-31,0 1 31,0-1-31,0 1 16,0-1 15,0 1 0,0-1-15,24-23-1,-24 24 1,0 0 0,0-1 31,0 1-32,0-1 16,23-23-15,-23 24-16,0-1 47,0 1-31,0-1 15,0 1 16,24-24-32,-24 23-15,0 1 16,0-1 140,-24 1-140</inkml:trace>
  <inkml:trace contextRef="#ctx0" brushRef="#br0" timeOffset="-151088.3">11477 7008 0,'-23'0'141,"-1"0"-94</inkml:trace>
  <inkml:trace contextRef="#ctx0" brushRef="#br0" timeOffset="-150609.58">11430 7008 0</inkml:trace>
  <inkml:trace contextRef="#ctx0" brushRef="#br0" timeOffset="-147302.1">3669 7831 0</inkml:trace>
  <inkml:trace contextRef="#ctx0" brushRef="#br0" timeOffset="-145687.08">3669 7855 0,'23'0'78,"-23"23"-63,0 1 1,0-1-16,0 1 16,0-1-16,0 1 15,24-1 1,-24 1-16,0 23 15,0-23 1,0-1 0,0 1-1,0-1 1,23 1 15,-23-1-15,0 1 15,0-1-15,24-23-1,-24 24 32,23-24-16,-23 23-15,0 1 0,24-24 93</inkml:trace>
  <inkml:trace contextRef="#ctx0" brushRef="#br0" timeOffset="-143952.5">4139 7784 0,'0'-23'0,"0"46"125,-23-23-125,-1 24 16,1-1 0,23 1-1,-24-1-15,24 24 16,-23-47 0,23 24-16,0-1 15,-24 1-15,24-1 16,0 1-16,-23 0 15,23-1 1,0 1 15,0 23-15,23-47-16,-23 23 16,24 1-1,-24-1 1,23-23-16,1 0 15,-1 0 1,24 0 0,-23 0-16,-1 0 15,1 0 1,-1 0-16,1 0 16,-1 0-16,1 0 31,-1 0-16,1 0 1,-1-23-16,-23-1 16,0-23-1,0 24-15,0-1 16,0 1-16,0-1 16,0 0-1,0 1-15,0-1 16,0 1-16,0-1 15,0 1 1,0-1 0,-23 1-1,23-1 1,-24 1-16,24-1 16,0 1-16,0-1 46,-23 24-14,-1 0 108,24 24-124,-23-1-16,23 1 16,-24-24-16,24 23 15,0 1 110</inkml:trace>
  <inkml:trace contextRef="#ctx0" brushRef="#br0" timeOffset="-113478.58">6256 7596 0,'0'-23'16,"-24"23"15,1 0 79,-24 0-95,23 0 1,24 23 0,-23 1-1,23-1-15,-24-23 16,1 24-16,23-1 31,0 1-15,0-1 46,0 1-46,0-1-1,23-23-15,-23 24 16,0-1 0,24-23-1,-1 24 1,1-24 78,-1 0-79,1 0 17,-1 0-17,1 0 16,-1 0-31,1 0 47,-1 0 31,1 0-15,0-24-63,-1 24 16,1 0-1,-24-23 1,23 23 15,-23-24-15,24 1-16,-24-1 15,23 1 1,-23-24 0,0 23-1,0 1 1,0-1-16,0 1 0,0-1 31,-23 24-15,23-23-1,-24 23-15,1-24 16,-1 1 15,1 23-31,23-24 16,-24 24-1,0 0 32,1 0-31,-1 0 31,24 24-16,-23-24-31,-1 0 16,24 23 15,-23-23 0,23 24 0,-24-24-31,24 23 47,-23-23-31,23 24 0,-24-24-16</inkml:trace>
  <inkml:trace contextRef="#ctx0" brushRef="#br0" timeOffset="-112161.93">6726 7878 0,'-23'0'266</inkml:trace>
  <inkml:trace contextRef="#ctx0" brushRef="#br0" timeOffset="-107396.38">7103 7455 0,'0'47'16,"0"-23"0,0-1-1,0 1 1,0-1-16,0 1 16,0-1-1,23 1-15,-23-1 16,0 1-1,0-1 1,24-23 140,-1 0-140,1 0-16,-1 0 16,1 0-1,-1 0 1,1 24-1,-1-24 1,-23 23 0,24-23-1,-24 24-15,23-24 0,-23 23 16,0 1 15,0-1-15,0 1-1,0-1 1,0 1 0,0-1 15,-23-23-15,-1 0 15,1 0-16,-1 0 17,1 0-1,-1 0 63,1 0-63,-1 0-31,24 24 16</inkml:trace>
  <inkml:trace contextRef="#ctx0" brushRef="#br0" timeOffset="-105429.53">7126 7526 0,'24'0'219,"-1"0"-219,1 0 16,-1 0 15,1 0 0,-1 0 422,1 0-437,-1 0 31,1 0-16,-1 0 156</inkml:trace>
  <inkml:trace contextRef="#ctx0" brushRef="#br0" timeOffset="-103454.08">7926 7549 0,'-24'0'47,"1"0"0,-1 0-31,1 0 15,-1 24-15,1-1-1,-1-23 1,1 0-16,-1 0 47,24 24-16,-23-24-15,23 23-16,-24-23 0,1 24 15,23-1 1,0 1-16,0 23 16,0-24-1,0 1 1,0-1-1,0 1-15,0-1 16,0 1 0,0-1-16,0 1 15,23-24-15,-23 23 16,0 1-16,24-24 16,-24 23-16,23 1 15,1-24 1,-1 0-16,-23 24 15,24-1-15,-1-23 16,1 0 0,-1 0 46,1 0-46,-1-23-1,1 23 1,-1 0 0,-23-24-16,24 24 15,-24-24 1,0 1 15,0-1-31,0 1 16,0-1 15,0 1 16,0-1-31,-24 1-1,24-1 32,-23 24 47,-1 0-79,1 0-15,-1 0 47,24 24-47,-23-24 16,23 23-16,-24-23 16,24 24 46,-23-24-62,23 23 47,-24 1-16,1-24-15,23 23-16</inkml:trace>
  <inkml:trace contextRef="#ctx0" brushRef="#br0" timeOffset="-100630.8">8396 7549 0,'-23'0'63,"23"24"-48,0-1 1,-24 1 0,24-1-16,-23 1 15,-1-1 1,24 1 0,0-1 93,24 1-78,-1-24-15,1 23-1,-1-23 17,1 0-1,-1 0 125,1 0-125,-1 0 16,-23-23 125,0-1-141,24 24 1,-24-23 46,0-1-63,0 1 1,0-1 0,0 1 15,0-1-15,0 1 62,0 46 125,0 1-203,0-1 15,0 1 1,0-1 0,0 1-16,-24-24 15,24 23 1,0 24 0,0-23-16,0-1 31,0 1-16,0-1-15,0 1 16,0-1 0,0 1 31,0-1-1,0 1-30,0-1 78,0 1-63,0 0-15,-23-1 15,23 1 31</inkml:trace>
  <inkml:trace contextRef="#ctx0" brushRef="#br0" timeOffset="-88473.32">10701 7714 0,'0'23'16,"0"1"-1,0 23 1,0-24-16,0 1 16,0-1-16,-24 24 15,24-23-15,0-1 16,-23 24-16,23-23 15,-24 0-15,24 23 16,-23-24-16,23 1 16,0 23-16,-24-47 15,24 47-15,0-24 16,0 1 0,0-1-1,0 1 1</inkml:trace>
  <inkml:trace contextRef="#ctx0" brushRef="#br0" timeOffset="-87308.79">11030 8325 0,'24'0'141</inkml:trace>
  <inkml:trace contextRef="#ctx0" brushRef="#br0" timeOffset="-85202.18">11642 7808 0,'0'-24'94,"0"1"-78,47 23-16,-47-24 15,23 24-15,24 0 0,-47-23 16,24 23 0,-1 0-1,1 0 1,-1 0-1,1 0-15,-24 23 16,23 1-16,1-24 16,-1 0-1,-23 23-15,24-23 16,-24 24 46,0-1-46,0 1 0,-24-1-1,24 1 1,-23-1 0,-1 1-16,1-1 15,-24 24 1,23-23-1,-23 0 1,24-24 0,23 23-1,-24 1 1,1-1 0,-1-23-1,1 24-15,23-1 16,-24-23-16,24 24 15,0-1 1,0 1 0,0-1 15,0 1-31,24-24 16,-24 23-1,47-23 1,-24 0-16,1 24 0,23-24 15,-24 0-15,1 23 16,23-23 0,-24 0-16,24 0 15,-23 0 1,-1 0 0,-23 24 140</inkml:trace>
  <inkml:trace contextRef="#ctx0" brushRef="#br0" timeOffset="-82566.86">12394 7761 0,'-23'23'47,"23"1"-32,-24 23 1,1-47-16,23 23 16,-24 1-1,1-24 16,23 23-31,-24-23 16,24 24 15,-23-24-15,23 23 0,0 1 62,47-24-63,-24 0-15,1 0 16,-1 0-16,1 23 16,-1-23-16,24 24 15,-23 23-15,23-47 16,-24 0-1,-23 24-15,24-24 32,23 0-17,-24 0 1,1 0 46,-1 0-30,-23-24-32,24 1 15,-24-1 1,0 0 15,0 1-15,0-1-1,0 1 1,0-1 15,0 1-15,0-1 31,0 1-32,0-1 17,0 1-17,-24 23 267,24 23-267,0 1 1,0-1-16,-23 1 15,23-1 1,0 1-16,-24-1 31,24 1 1,-23-24 14,23 23-46,-24-23 16,24 24-16,0 0 16,0-1 15,0 1-31,0-1 16,-23 1-1,23-1 1,0 1-1,0-1-15,0 1 16,0-1 0,0 1-1,0-1 1,0 1 15,0-1-15,0 1-1,0-1 1,0 1 0,0-1-1,0 1 1,0-1-16,0 1 31,0-1 94,-24-23-109,1 0 124</inkml:trace>
  <inkml:trace contextRef="#ctx0" brushRef="#br0" timeOffset="-68191.34">3834 9054 0,'0'24'47,"0"-1"-47,0 1 15,0-1 1,0 1 62,0-1-62,0 1-16,0-1 15,0 1 1,0-1-16,0 1 16,0 0-1,0 23 1,0-24 0,0 1-1,0-1 1,0 1-1,0-1-15,0 1 16,0-1 0,0 1-1,23-48 188</inkml:trace>
  <inkml:trace contextRef="#ctx0" brushRef="#br0" timeOffset="-66860.38">4421 8937 0,'0'23'47,"0"1"-32,-23-1 1,23 1 0,0-1-1,0 1-15,0-1 16,0 1-16,0 23 16,0-24-16,0 1 15,0-1-15,0 1 16,0-1-16,0 1 15,0 0 1,0-1-16,0 1 31,0-1-15,23-23-16,-23 24 16,24-1 46,-24 1-15</inkml:trace>
  <inkml:trace contextRef="#ctx0" brushRef="#br0" timeOffset="-65415.84">5127 9313 0,'0'24'62,"0"-1"16,0 1-62,0-1 62,0 1-78,0-1 31,-23 1 16,23 23 0,-24-24-31,24 24-1,-24-23 1,1-24-1</inkml:trace>
  <inkml:trace contextRef="#ctx0" brushRef="#br0" timeOffset="-50873.27">6326 8631 0,'0'23'172,"-47"1"-157,24-24-15,-1 47 16,1-47-16,-1 47 15,-23-47-15,47 24 16,-23-24-16,23 23 16,-24 1-16,24-1 15,-23 1-15,-1-1 16,24 1-16,-23 23 16,23-24-1,0 1-15,0-1 16,0 1-16,0-1 15,0 1-15,0-1 16,0 1-16,23-1 16,1-23-1,-1 0-15,24 0 16,-23 0 0,-1 0-1,1 0 1,-1 0-1,1 0 1,-1 0 0,1 0-16,-1 0 15,1 0-15,0 0 16,-1-23 0,-23-1-1,24 24-15,23-23 47,-47-1-31,0 1-16,23 23 15,-23-24-15,0 1 16,0-1 0,24 1-16,-24-24 15,23 47-15,-23-24 16,0 1-16,0-1 15,0 1 1,0-1-16,0 1 31,0-1 16,0 1-31,-23 23 15,23-24-15,-24 24-16,24-23 31,-23-1-15,-1 0-1,1 24 1,-1-23-1,1 23-15,-25 0 16,25 0 0,-1 0 31,1 0-32,-1 0 1,1 0-1,-1 0-15</inkml:trace>
  <inkml:trace contextRef="#ctx0" brushRef="#br0" timeOffset="-49244.66">6844 9125 0,'23'0'203,"1"23"-187,-1-23-1,1 0 1,-24 24 15,0-1-15,23-23-16,-46 0 172,23-23-125,-24 23 124,1 0-124,23-24-31</inkml:trace>
  <inkml:trace contextRef="#ctx0" brushRef="#br0" timeOffset="-47810.55">7385 8654 0,'0'24'16,"0"0"-1,0 23-15,0-24 16,0 1-16,0-1 16,0 24-16,0-23 15,0-1-15,0 24 16,-24-23 0,24-1 15,47-70 78,-23 24-93,23-1-16,-24 1 15,1-24-15,23 47 16,-24-24-16,1 24 16,0-23-1,-1 23 1,1 0 0,-1 47-16,-23-24 15,0 1 1,24-24-16,-24 47 15,0-24 1,0 1 0,0-1-16,0 1 15,0-1 1,0 1 0,-24-1-16,24 1 15,-23-24 1,-1 23-16,24 1 15,-23-24-15,23 23 16,-24-23 0,0 0-1,1 0-15,23 24 16,-24-24-16,-23 23 16,24-23-1,23 24 1,-24-24-16,1 0 15,-1 0 1,1 0 0,-1 0 77</inkml:trace>
  <inkml:trace contextRef="#ctx0" brushRef="#br0" timeOffset="-46525.24">7385 8631 0,'23'0'15,"1"0"-15,-1 0 16,1 0-1,-1 0-15,1 0 16,-1 0 0,1 0-1,-1-24-15,1 24 16,0 0-16,-1 0 16,1-23-16,-1 23 15,24-24-15,-23 24 31,-1 0 1</inkml:trace>
  <inkml:trace contextRef="#ctx0" brushRef="#br0" timeOffset="-44823.02">8208 8607 0,'0'0'0,"-24"0"0,1 24 16,-1-1-1,1 1 1,-1-24-16,24 24 16,-23-24-16,23 23 15,-47 1-15,23-1 16,1 1-16,-1-1 15,-23 1 1,24-1-16,-24 1 16,23-24-16,1 23 15,-24 1-15,47-1 16,-24 1-16,24-1 16,0 24-1,-23-47-15,23 24 16,0-1-16,0 1 15,23-1-15,1 1 16,23-24-16,-24 23 16,24-23-1,-23 0-15,-1 0 16,24 0-16,-23 0 16,-1 0-16,1 0 15,-1 0-15,1 0 16,-1 0-16,1 0 15,-1 0-15,1 0 32,-24-23-17,23-1 1,-23 1 0,0-1-16,0 1 15,0-1 1,0 1-1,0-1 1,0 1 0,0-24-1,0 23 1,0 1 0,-23 23 62,-24 23-63,23 1 1,24-1 0,-23-23-1,-1 24-15,24-1 16,-23-23-1,-1 24 1,24-1-16,-23 1 16,-1-24-16,24 23 15,-23 1-15,23-1 16,-24-23-16,1 47 16,23-23-1,-24-24 141</inkml:trace>
  <inkml:trace contextRef="#ctx0" brushRef="#br0" timeOffset="-43405.69">8702 8513 0,'-24'24'16,"1"-1"0,-1-23 15,1 24-31,23-1 0,-24-23 15,24 24 1,0-1 0,-23 1-1,23 0 1,-24 23-16,-23-24 0,47 1 16,-23 23-16,-1-47 15,24 23 1,0 1-16,0-1 0,0 1 31,24-24-15,-1 47-16,1-47 0,23 0 15,-24 23-15,1-23 16,23 24 0,-24-24-16,24 0 15,-23 0-15,-1-24 16,24 24-16,-23-23 15,-1-1-15,1 1 16,-24-1 0,0 1-1,0-1 1,0 1 0,0-1-1,0 1 1,0-1-1,0 1-15,0-1 32,0 1-17,0-1-15,-24 24 16,1 0 0,23-24-16,-24 1 15,1-1 1,23 1-1,-24 23 1,24-24 0,-23 24-1,-1 0 17,24-23-17,-23 23 16,-1 0-15,1 0 0,-1 23-16,1-23 15</inkml:trace>
  <inkml:trace contextRef="#ctx0" brushRef="#br0" timeOffset="-41293.25">8749 9031 0,'-24'0'63,"1"0"-48,-1 0-15,1 0 16,-1 0 0,1 23-1,23 1 1,-24-24-16,1 23 16,-1-23-16,24 24 31,-23-24-31,-1 0 31,24 23-31,0 1 16,-23-24-16,23 23 15,0 1 1,0-1 0,0 1-16,0-1 46,23-23-46,1 24 16,23 0 0,-47-1-1,23-23-15,1 0 16,-1 24 0,1-24-16,-1 0 15,24 0 1,-23 0-1,-1 0 1,24 0 0,-23 0-1,-1 0-15,1 0 16,0 0 0,-24-24 46,23 24-46,1-23-1,-24-1-15,0 0 16,0 1 0,0-1-16,0 1 15,0-1 1,0-23-1,0 24 1,0-1 0,-24 24-1,24-23-15,0-1 16,0 1 31,-23 23-32,-1 0 17,0 0-17,1 0 1,-1 0 0,1 0 15,-1 0-16,1 0-15,-1 23 16,1-23 0,23 24-1,-24-24-15,1 0 16,-1 23 0,1-23 46</inkml:trace>
  <inkml:trace contextRef="#ctx0" brushRef="#br0" timeOffset="-5233.28">10677 9031 0,'-23'0'156,"23"23"-140,-47 24-16,23-23 15,1-1 1,23 1-16,-24-24 16,24 23-1,-23-23-15,-24 47 16,47-23-1,-24-1-15,24 1 16,0 0 0,0-1 15,0 1-15,0-1-1,24-23 1,-1 0-16,1 0 15,-24 24-15,23-24 16,1 23 0,-1-23-16,1 0 15,-1 0-15,1 0 16,-1 0-16,24 0 16,-47-23-1,24 23-15,-1-24 16,1 24-1,0 0-15,-24-47 16,47 47-16,-47-23 16,23-1-1,-23 0 1,24 1 0,-24-1-16,0 1 15,0-1 1,0 1-1,0-1 1,0 1 31,0-24-31,0 23 15,-24 24-31,1 0 15,-1 0-15,1-23 16,-1 23 0,0 0-16,1 0 15,-1 0 17,1 0-17,-1 0 1,1 0-1,-1 0 17,24 23 77</inkml:trace>
  <inkml:trace contextRef="#ctx0" brushRef="#br0" timeOffset="-3947.71">11195 9454 0</inkml:trace>
  <inkml:trace contextRef="#ctx0" brushRef="#br0" timeOffset="-2397.06">11712 8960 0,'24'0'78,"-1"0"-62,-23 24-1,24-24 1,-24 23-1,23-23 17,1 24-17,-24-1 1,23-23-16,1 0 16,23 0-16,-24 0 15,1 0-15,-24 24 172,0-1-156,0 24-1,0-23-15,0-1 16,0 1-16,0 23 16,0 0-1,0-23 1,0-1-16,23 1 15,-23-1 1,0 1 0,0-1-1,0 1 1,0-1 93</inkml:trace>
  <inkml:trace contextRef="#ctx0" brushRef="#br0" timeOffset="-1020.68">11830 9289 0,'23'0'78,"1"24"63,-1 0-141,1-24 16,-1 0-16,1 0 15,-1 23 95,1-23-95,-1 0 1,1 0 0,-24 24 202</inkml:trace>
  <inkml:trace contextRef="#ctx0" brushRef="#br0" timeOffset="38627.67">4798 15381 0</inkml:trace>
</inkml:ink>
</file>

<file path=ppt/ink/ink18.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30T13:09:44.561"/>
    </inkml:context>
    <inkml:brush xml:id="br0">
      <inkml:brushProperty name="width" value="0.05292" units="cm"/>
      <inkml:brushProperty name="height" value="0.05292" units="cm"/>
      <inkml:brushProperty name="color" value="#FF0000"/>
    </inkml:brush>
  </inkml:definitions>
  <inkml:trace contextRef="#ctx0" brushRef="#br0">8843 14863 0,'-24'0'125,"24"-23"-125,-23 23 15,23-24 17,-24 24-17,24-23-15,-23 23 16,23-24 0,-24 24-16,1 0 15,-1 0 1,1 0-1,-1 0 1,1 0 0,-1 0-16,1 0 15,-1 24-15,1-24 16,23 23 0,-24-23-1,1 24 1,-1-1-16,-23 1 15,24-1-15,-1 1 16,24-1-16,-23 1 16,23-1-1,-24 1-15,1-24 16,23 24-16,-24 23 31,0-24-31,24 1 16,0 23-16,0-24 0,-23 1 15,23-1-15,-24 24 16,24-23 0,0-1-16,0 24 15,0-23-15,0-1 16,0 1-16,0 23 16,0-24-1,0 1 1,0-1-1,0 1-15,0-1 32,0 1-32,0 0 15,0-1 1,0 24-16,0-23 16,0-1-16,0 24 15,0-23-15,0-1 16,0 1-1,0-1 1,0 1 15,0-1 1,-23-23-32,23 24 15,-24-24 1,24 23-16,-23-23 31,-1 0-31,1 0 16,-1 24 15,1-1-15,-1-23-16,24 24 15,0-1 1</inkml:trace>
  <inkml:trace contextRef="#ctx0" brushRef="#br0" timeOffset="794.99">7879 15592 0,'23'0'0,"1"0"0,-1 0 32,1 0-17,23 0 1,-24-23-16,1 23 16,-1 0-16,24 0 15,-23 0-15,-1 0 16,24 0-16,1 0 15,-25 0-15,24 0 16,-23 0-16,23 0 16,-24 0-16,1 0 15,-1 0 1,1 0 0,-1 0 15,1 0-16,-24-24 32,23 24-47,-23-23 16</inkml:trace>
  <inkml:trace contextRef="#ctx0" brushRef="#br0" timeOffset="1884.87">9478 15028 0,'-24'24'156,"24"-1"-156,-23 24 16,-1-23-16,24 23 15,-23-24-15,-1 1 16,24-1-16,0 1 16,-23-1-16,23 24 15,0-23-15,0-1 16,0 24-16,0-23 15,0-1-15,0 1 16,0 23-16,0-24 16,0 1-16,0 23 15,0-23 1,47-1-16,-47 1 16,47 23-16,-24-24 15,1 1-15,-1-1 16,1 1-16,0-1 15,-24 1 1,47-24 0,-47 23-16,23-23 47,1 0 31</inkml:trace>
  <inkml:trace contextRef="#ctx0" brushRef="#br0" timeOffset="2708.14">9666 15240 0,'24'0'62,"23"0"-46,-24 0 0,1 0-16,23 0 0,-24 0 15,1 0 1,-1 0-16,1 0 15,23 0 1,-24 23-16,1 1 16,23-1-16,-24 24 15,24-23-15,-23 23 16,23 0-16,24-24 16,-48 48-16,24-48 15,-23 24-15,-1-23 16,24 0-16,-23 23 15,-1-24-15,1 24 16,-1-23-16,24-1 16,-23 1-1,-1-1-15,1 1 0,-1-1 16,1-23 0,-1 0-1,-23 24-15,24-24 16,-1 0-16,1 0 15,0 0 1,-1 0-16,1 0 47,-24-24-47,0 1 16,0-1-1,0 1-15</inkml:trace>
  <inkml:trace contextRef="#ctx0" brushRef="#br0" timeOffset="3522.5">10489 15169 0,'0'24'78,"-47"-1"-78,24 1 16,23 23-16,-47 0 16,23 0-16,24 0 15,-23 0-15,-1 0 16,-23 0-16,24 0 16,23-24-16,0 1 15,0 0-15,0-1 16,0 1-1,-24-24-15,24 23 16,0 1-16,-23-1 16,23 24-16,0-23 15,-24-24-15,24 23 16,0 1-16,0-1 16,-24 24-1,1-47-15,-1 24 16,24-1-16,-23 1 15,-1-24-15,1 0 125</inkml:trace>
  <inkml:trace contextRef="#ctx0" brushRef="#br0" timeOffset="4828.52">10936 14675 0,'24'24'141,"-1"23"-141,24-24 16,-23 1-16,-1 23 0,24-24 15,-23 24-15,23 0 16,-24 0-16,24 1 16,-23 22-1,23 1-15,-24-1 16,24 1-16,1-1 0,-25 1 15,1-48-15,-1 24 16,-23-23-16,0-1 16,24 24-16,-24-23 31,0 0-31,0-1 0,0 1 16,0 23-1,0-24 1,-24 1-1,24-1-15,-23 1 16,-1-24-16,24 23 0,-23-23 16,23 24-16,-24-24 15,0 23 48,1-23-1</inkml:trace>
  <inkml:trace contextRef="#ctx0" brushRef="#br0" timeOffset="5853.09">12159 15498 0,'24'0'140,"-1"0"-124,1 0-1,23 0-15,-24-23 16,1 23 0,-1 0-16,1 0 15,-1-24-15,1 24 16,-1 0-16,1 0 16,23-23-16,-24 23 15,1 0 1,-1 0 93,1-24-109</inkml:trace>
  <inkml:trace contextRef="#ctx0" brushRef="#br0" timeOffset="6941.78">12253 15757 0,'24'0'78,"-1"0"-62,1 0-16,-1 0 16,1 0-16,23 24 0,-24-1 15,1-23 1,23 0-16,-24 0 15,24 0 1,-23 0 15,-1 0 1,1 0-32</inkml:trace>
  <inkml:trace contextRef="#ctx0" brushRef="#br0" timeOffset="20405.86">13217 15616 0,'24'0'78,"-1"0"-62,-23-24-16,47 24 16,-47-23-16,24 23 15,23-24 1,-23 24-16,23-47 15,-24 24-15,1 23 0,-1-24 16,1 24-16,-24-47 16,23 24-1,-23-24 1,0 0 0,0 23-16,0 1 0,0-1 15,0-23-15,0 24 16,0-1-16,0 1 15,0-1 1,0 1-16,-23 23 16,-1 0-16,24-24 0,-23 24 62,23-24-46,-24 24 15,1 0 0,-1 0-15,1 0-16,23 24 16,-24 0-16,1-1 15,-1-23-15,0 24 16,1-1-1,23 1 1,-24 23-16,1-24 16,-1 1-16,1 23 15,-1-24-15,1 24 16,-1-23-16,24-1 16,-23 24-16,23-23 15,0 23 1,0-24-16,0 1 15,0 23-15,0-24 16,0 25 0,23-25-1,1 24 1,-1-47-16,-23 24 16,24 23-1,-1-47-15,24 23 16,-23 1-16,-1-1 15,25 1-15,-25-24 16,1 23-16,-1 1 16,24-24-1,-23 23-15,-1-23 16,24 24-16,-23-24 16,-1 0-1,1 0 1,-1 0 46,-23-24 1,0 1-32,0-1-15,0 1-1</inkml:trace>
  <inkml:trace contextRef="#ctx0" brushRef="#br0" timeOffset="22613.23">13876 14675 0,'23'-23'125,"24"23"-125,-23 0 15,0-24-15,-1 24 16,1 0 0,-1 0 62,1 0-47,-24-23-15,23 23-16</inkml:trace>
  <inkml:trace contextRef="#ctx0" brushRef="#br0" timeOffset="23702.74">14346 14417 0,'24'0'78,"-1"0"-47,-23-24-31,24 24 16,-1-24-16,1 1 16,-1 23-16,1 0 15,23 0-15,-47-24 16,23 24-16,25 0 15,-25 0 1,1 0 0,23 0-16,-24 0 15,24 47-15,-23-23 16,-1 0-16,24-1 16,-23 1-16,-1-1 15,1 1-15,23-1 16,-24 1-16,1-1 15,-1-23-15,1 24 16,-1-24 0,1 23-16,-1-23 15</inkml:trace>
  <inkml:trace contextRef="#ctx0" brushRef="#br0" timeOffset="24561.34">15099 14228 0,'-24'0'31,"1"0"0,-1 0-31,1 24 16,-24-1-16,23 24 15,-23-23-15,24 23 16,-1-47-16,24 24 0,-23-1 16,-1 1-1,1-1 1,-1-23 0,24 24-16,-23-24 15,-1 47-15,1-47 16,23 23-16,-24-23 15,24 24-15,0-1 47,-23-23-31,-1 0 0,24 24-16</inkml:trace>
  <inkml:trace contextRef="#ctx0" brushRef="#br0" timeOffset="25888.31">15569 15522 0,'24'0'94,"46"0"-79,-46 0-15,23 0 16,0 23-16,-24-23 15,24 24-15,-23-24 16,0 23-16,23-23 16,-24 0-1,1 0 1,-1 0 0,1 0-16,-1 0 15,1 0 1,-1 0-1,1 0 1,-1 0 31,1 0-31,23 0 46</inkml:trace>
  <inkml:trace contextRef="#ctx0" brushRef="#br0" timeOffset="26957.83">16769 15146 0,'47'0'172,"0"0"-157,23 0-15,1 0 16,-24 0-16,0 0 16,-24 23-16,25 24 15,-25-23-15,24-24 16,-23 47-16,-1-24 15,1 1-15,23 23 16,-24-24-16,1 24 16,23-23-16,-24 23 15,24-24-15,-23 1 16,23 23-16,-24-24 16,-23 1-16,24-24 15,-1 24-15,-23-1 16,24-23-1</inkml:trace>
  <inkml:trace contextRef="#ctx0" brushRef="#br0" timeOffset="27882.43">17662 15075 0,'-47'24'0,"24"23"16,-1-24-16,-23 1 16,24 23-16,-24-24 15,23 24-15,-23-23 16,24 23-16,-1-24 15,1 1-15,-1-1 16,-23 1-16,24 23 16,-1-24-16,1 24 15,-25-23-15,25 23 16,-24-23-16,23-1 16,-23 24-16,24-47 15,23 24 1,0-1 15</inkml:trace>
  <inkml:trace contextRef="#ctx0" brushRef="#br0" timeOffset="59346.36">19426 15381 0</inkml:trace>
  <inkml:trace contextRef="#ctx0" brushRef="#br0" timeOffset="60422.3">19426 15710 0,'0'24'156,"0"-1"-140,0 1-1,0-1-15,-23 24 16,23-23-16,-47 23 0,23-24 16,24 1-1,-23 23-15,23-24 16,-24-23 78,24 24-48</inkml:trace>
  <inkml:trace contextRef="#ctx0" brushRef="#br0" timeOffset="62145.1">20438 15193 0,'0'-24'62,"0"1"-62,0-1 16,23 1-16,1-24 15,-24 23-15,0 0 16,47 1-16,-24-1 16,1 1-16,23-1 15,-24 24-15,1 0 16,23 0-16,-24 0 15,1 0-15,23 0 16,-24 0-16,1 0 16,23 24-16,-24-1 15,1 24-15,23-23 16,0 23-16,0 24 16,-23-24-16,23 0 15,-24 0-15,24 23 16,-23-23-16,23 0 15,-24-23-15,24 70 16,-47-47-16,47-24 16,-23 25-16,23-1 15,-24-24-15,24 24 16,-47-23-16,48-1 16,-25 1-1,1-1-15,-1-23 16,1 0-16,-1 24 15,1-24 1,-24 23-16,23-23 16,1 0-16,-1 0 15,-23 24 1,24-24 0,-24-24 62</inkml:trace>
  <inkml:trace contextRef="#ctx0" brushRef="#br0" timeOffset="63155.88">21755 14887 0,'-24'0'15,"1"0"1,-1 0-16,-23 47 15,24-24 1,-25 24-16,1-23 16,0 0-16,24 23 15,-24-24-15,0 24 16,0-23-16,23 23 16,1-24-16,-24 1 15,47-1-15,-47 24 16,23-23-16,1-1 15,-1 24-15,1-23 16,-1 23-16,1-24 16,-1 1-16,1 23 15,-1-24-15,24 1 16,-24-24-16,24 24 16,0-1-1,-23 1-15,23-1 16,0 1-1,0-1 79,0 1-78,0-1 171</inkml:trace>
  <inkml:trace contextRef="#ctx0" brushRef="#br0" timeOffset="65080.09">22390 15851 0,'-24'0'203,"1"0"-187,-1 24-1,1-1 1,23 1-16,0-1 15,0 1 1,0-1 0,0 1-16,0-1 15,0 1-15,23-1 16,1 1-16,-1-24 16,1 23-16,-1 1 15,1-24-15,-1 23 16,1 1-16,-1-24 15,1 0 1,-1 0-16,24 0 16,-23 0-1,-1 0 17,-23-24-32,0 1 15,0-1 1,0 1 31,0-1-32,0 1 1,-23 23 0,-1-47-1,1 47 1,23-24-16,-24 24 15,24-23-15,-23 23 32,-1-24-32,24 1 15,-23 23 48,23-24-48,-24 24 17,1 0-1,-1 0 47,1 0-78,-1 0 31,1 0-15,-1 0-16,1 0 16,-1 0 30</inkml:trace>
  <inkml:trace contextRef="#ctx0" brushRef="#br0" timeOffset="66094.62">23189 15099 0,'24'0'110,"-1"0"-95,24 0-15,-23 0 16,-1 0-16,24 0 16,-23 0-16,-1 0 15,1 0-15,23 0 16,-23 0-16,-1 0 15,1 0-15,-1 0 16,1 0 0,-1 0-16,24 0 15,-23 0 1,-1 0 125,-23-24-126,0 1-15</inkml:trace>
  <inkml:trace contextRef="#ctx0" brushRef="#br0" timeOffset="67404.06">23307 15545 0,'0'-23'94,"47"23"-63,0-24-31,-24 24 0,1 0 16,23 0-16,-23 0 15,23 0 1,-24 0 0,1-23-16,-1 23 15,1 0 1,-1 0 171</inkml:trace>
  <inkml:trace contextRef="#ctx0" brushRef="#br0" timeOffset="72607.59">24812 14863 0,'-23'0'156,"-1"24"-140,0-1 0,1 1-16,23-1 15,-24-23 1,24 24-16,-23-1 15,-1-23 1,24 24 0,-23 23-16,-1-23 15,1-1-15,-1 1 16,24-1 0,-23 24-1,23-23 1,0-1-16,0 1 15,0-1-15,0 1 16,0 23-16,23-47 16,-23 23-1,24 1-15,-1-24 16,1 47-16,-24-24 16,47 24-16,-24-23 15,1-1-15,-1 1 16,1-1-16,0 1 15,23 0-15,-24-1 16,1 1-16,23-1 16,-24 1-16,24-1 15,-23 24-15,23-47 16,-24 0-16,48 24 16,-48-1-16,1-23 15,23 0-15,-24 0 16,1 0-16,-1 0 15,24 0 1,-47-23 0,0-1-16,24-23 15,-24 24-15,0-1 16,0 1-16,0-24 16,0-1-1,0 25-15,0-1 16,0-23-16,-24 24 15,24-24 1,-23 23-16,23 1 16,0-24-16,-24 23 15,24 1-15,-23-24 16,23 23-16,-24 1 16,24-24-16,0 0 15,0 23-15,0 1 16,-23-1-16,23 1 15,-24-1-15,1 0 16,23 1 0,-24-1-1,24 1-15,-23 23 16,-1-24-16,24 1 16,-23-1-16,-1 24 15,1-23-15,23-1 16,-24 24-16,1 0 15,-1-23 17,1 23-32,-1 0 15,1 0 48,-1 0-48,1 0 1,-1 0-16,1 23 16,-1 1-16,1-1 15,-25 24-15,25-23 16,-1-1 0,1 1-16,-1-1 15,1 1 1,23 0-16,-24-24 15,24 23 1,-23-23-16,23 24 16,-24-1-1,24 1-15</inkml:trace>
</inkml:ink>
</file>

<file path=ppt/ink/ink19.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30T13:12:15.8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FFFFFF"/>
    </inkml:brush>
  </inkml:definitions>
  <inkml:trace contextRef="#ctx0" brushRef="#br0">4116 705 0,'0'-23'32,"0"-1"-32,23 24 15,-23-23 16,24 23-31,-24-24 16,0 1 0,0-1-1,0 1-15,0-1 0,0 1 16,-47-24 0,23-1-1,-23 48-15,47-23 16,-23-1-16,-1 24 15,1 0 1,-1-23 0,1 23-1,-1 0 17,1 0-17,-1 0 16,24 47-31,-47-24 16,47 25-16,-24-48 0,24 23 16,0 24-16,0-23 15,0 23 1,0 0-16,0 0 16,0 0-16,0 23 15,0-23-15,0 24 16,24-24-16,-24 47 0,0-23 15,24-1-15,-24 1 16,23-24 0,-23 23-16,0-23 15,0 24-15,24-1 16,-24-46-16,0 23 0,0 0 16,23 0-16,-23 0 15,0 0 1,0 0-16,0 24 15,0-1-15,24 24 16,-1 47-16,1-46 0,-24 46 16,0-47-16,23-24 15,1-46 1,-24-1-16,0 1 0,23-1 16,-23 1-1,0-1 1,0 1-16,0-1 15,0 1 1,0-1-16,-23 24 16,-1-23-1,1-24-15,-1 0 16</inkml:trace>
  <inkml:trace contextRef="#ctx0" brushRef="#br0" timeOffset="1368.27">3504 1669 0,'24'0'109,"-1"0"-109,1 0 16,-1 0-16,24 0 15,-23 0-15,-1 0 16,1 0-16,-1 0 47,1 0-47,-1-23 15,25 23-15,-25 0 16,1 0-16,-1 0 16,1 0 15,-1 0 0,1 0 47,-1 0-62,-23 23 0,47-23-16,-23 0 62,-1 0 1,1 0-48,-1 0 79,1 0-78,-1 0-16,1 0 31,-1-23-31,1 23 15</inkml:trace>
  <inkml:trace contextRef="#ctx0" brushRef="#br0" timeOffset="2543.01">5739 752 0,'-24'24'125,"0"23"-109,1-24-16,-24 1 15,47-1-15,-47 1 16,47-1-16,-47 24 16,47-23-16,-47-1 15,23 48-15,-23 0 16,0-1-16,24 1 15,-1-1-15,1-23 16,-1 24-16,24-24 16,-23 0-16,-1 23 0,24 1 15,-23 0-15,-1 23 16,24-47 0,0 23-16,-23-23 15,23 24-15,23-1 0,-23-46 16,24 23-1,-1-24-15,1 1 16,-24 23-16,47-23 16,-24 23-16,1-24 15,23 24-15,-24-23 16,1-1-16,-1-23 16,-23 24-16,24-24 78,-1 0-63</inkml:trace>
  <inkml:trace contextRef="#ctx0" brushRef="#br0" timeOffset="3571.82">6209 1199 0,'0'-23'47,"0"-1"31,23 24-62,24 0-16,0-23 15,1 23-15,-25 0 16,1 0-16,23 0 15,-24 0-15,1 23 16,23 1-16,0 23 16,-24-24-16,48 24 15,-48-23-15,24 46 16,-23 48-16,23 23 16,23 0-16,-23-47 15,24 24-15,-24-48 16,-23-23-16,23 24 15,-24-1-15,24 1 16,-23-24-16,23 0 16,-24 0-16,24-23 15,-23 23-15,-1-24 16,24 1-16,-47 23 16,47-24-16,-23 1 15,23-1-15,-24-23 16</inkml:trace>
  <inkml:trace contextRef="#ctx0" brushRef="#br0" timeOffset="4236.42">7620 1317 0,'-47'23'0,"0"48"16,-24 46-1,24-23-15,-47 24 16,47 0-16,-47 23 16,24 0-16,-48 0 15,0 24-15,24-24 16,0 0-16,24-24 16,-24 25-16,47-48 15,-24 23-15,24-23 16,0 0-16,0 0 15,0 0-15,23-46 16,1-25-16,23 1 16,0-1-16,0-46 78</inkml:trace>
  <inkml:trace contextRef="#ctx0" brushRef="#br0" timeOffset="5210.82">8584 494 0,'24'0'93,"-24"23"-93,47 1 16,-24-1 0,1 24-16,23-23 0,-24 23 15,71 0-15,-23 47 16,70 0-16,-23 0 15,-48-71 1,24 48-16,-23-24 16,-24 0-16,0 24 15,0-24-15,-47 23 0,0 1 16,24 46-16,-24-23 16,0 1-1,-24 46-15,-23 0 16,23-24-16,1 24 0,-24-46 15,23 22 1,-23-23-16,24-23 0,-24-1 16,23-23-16,-23-23 15,24 23 1,-1-24-16,1 24 0,-1-47 16,1 48-16,-24-25 15,23 1-15,1-24 16,-1 0-1,1 0-15,-1 0 32,1 23-32,-1 1 15,0 23-15,24-24 16,0 1-16,48-1 16,-1-23-1</inkml:trace>
  <inkml:trace contextRef="#ctx0" brushRef="#br0" timeOffset="6046.7">10913 1669 0,'23'0'79,"1"0"-48,23 0-31,0-23 15,47 23-15,23-47 16,1 23-16,-47 1 16,-1 23-16,1-24 15,-48 1-15,1 23 16,-1 0-16,1 0 62,-1 0-46,1 0 0,-1-24-16,1 1 15</inkml:trace>
  <inkml:trace contextRef="#ctx0" brushRef="#br0" timeOffset="6797.15">11007 2587 0,'70'0'125,"24"0"-110,0 0-15,47 23 0,-70-23 16,-24 0 0,0 0-16,-23 0 15,-1 0-15,1 0 16,-1 0 0,1 0-1,-24-23-15,47 23 16,-47-24-16,23 1 15,1 23-15,-1-24 16,24 24-16,-23 0 16,-1 0-16,24 0 15,0 47-15</inkml:trace>
  <inkml:trace contextRef="#ctx0" brushRef="#br0" timeOffset="7934.94">13406 2022 0,'0'0'0,"47"-23"16,47 23-1,-71 0-15,48-24 16,-24 1-16,23-1 0,1 24 15,-1 0 1,25-47-16,22 0 0,-46 24 16,-24-1-1,-24-23-15,24 47 16,-23-47-16,-24 23 16,0-23-16,0 24 15,0-1-15,0 1 16,0-24-16,-24 23 15,24 1-15,-23-1 16,-1 1 0,-23-24-16,24 23 0,-24-23 15,23 47-15,1-23 16,-24-1-16,23 24 16,1 0-16,-25-23 15,25 23 1,-1 0-16,-23 0 0,24 23 15,-24 1-15,-24 23 16,48-24 0,-24 48-16,23 23 0,-23 0 15,24 47 1,-1 0-16,1-47 0,-24 0 16,23 0-16,1-47 15,-24 0-15,47-23 16,0 23-16,0-23 15,0-1-15,23 24 16,1-23-16,23 23 16,-24-24-16,24 1 15,-23 23-15,23-24 16,0 24-16,-24-47 16,1 0-1,23 24-15,-24-1 0,1 1 16,46-24-16,1 0 15,23 23-15,24-23 16,23 0-16,-47 0 16,-47 0-16,-24 0 15,1 0 63,-1 0-62,1 0 0,23 0-16,-24 0 15</inkml:trace>
  <inkml:trace contextRef="#ctx0" brushRef="#br0" timeOffset="9001.79">14817 1082 0,'0'-24'125,"23"24"-110,1 0-15,-1 0 16,24 0-16,-23 0 16,-1 0-16,24 0 15,-23 0 1,-1 0-1,1 0 1,-1 0 0,1 24 15,-24-1-15,23-23 46,24 0-31,-23 0-31,0 0 16,-1 0 0,1 0-1,-1 0 1,1 0-1</inkml:trace>
  <inkml:trace contextRef="#ctx0" brushRef="#br0" timeOffset="10104.94">16016 823 0,'24'0'109,"-1"0"-93,71 23 0,-47 1-16,0-1 0,0 1 15,0 23-15,-23-47 16,23 47-1,-24-24 1,1-23-16,-1 48 0,1-48 16,0 47-16,-1-24 15,1 1-15,23-1 16,-24 1-16,1 23 16,-1-24-16,1 1 15,-1-1 1,-23 1-16,24-24 15,-1 0 1,1 0 0,-1 0-1,1 0 32</inkml:trace>
  <inkml:trace contextRef="#ctx0" brushRef="#br0" timeOffset="10730.41">16839 893 0,'-23'0'47,"-1"47"-31,-23-47-16,24 24 15,-1-1-15,-23 24 16,24-47-16,-24 48 16,23-25-16,-23 24 15,23-23-15,1-1 16,-1-23-16,24 24 15,-23-24 1,-1 0-16,1 0 78</inkml:trace>
  <inkml:trace contextRef="#ctx0" brushRef="#br0" timeOffset="11694.34">17686 1928 0,'47'0'46,"0"0"-46,0 0 16,0 24-16,-23-24 16,23 0-16,-24 0 15,1 0-15,-1 0 16,1 23 0,23-23-1,-24 0 1,1 0-1,-1 0 1,1-23 0,-1-1-1,1 24 1,-1 0-16,1 0 16</inkml:trace>
  <inkml:trace contextRef="#ctx0" brushRef="#br0" timeOffset="12569.33">19403 1411 0,'-24'0'47,"118"0"31,47 0-78,1-24 16,46 24-16,0 0 16,-24 0-16,1 0 15,-24-23-15,-94 23 16,-23 0-16,-1 0 16,-23 23-16,47 24 15,-47 0-15,47 24 16,0 46-16,0-22 15,0 46-15,-23-71 16,23 24-16,-23-70 16,23 23-16,-24 0 15,24-24-15,-23 24 16,-1-47-16,1 24 16,-1-24-16,1 0 31,-1 0 0,1 0-15,-24-24-16,47 1 15,0-1 1,-24-23-16</inkml:trace>
  <inkml:trace contextRef="#ctx0" brushRef="#br0" timeOffset="13395.77">21308 1011 0,'-24'0'47,"1"0"-47,-1 23 16,1 1-16,23 0 15,-24-1-15,-23 1 16,24 23-16,-24-24 16,23 24-16,-23 0 15,0 0-15,0 24 16,23-1-16,-46 24 16,23 24-16,-24 23 15,1-47-15,-24 47 16,0-23-16,23 23 15,0-23-15,1-24 16,46 0-16,-23-71 16,0 24-16,24-23 15,23-1-15,-24-23 16</inkml:trace>
  <inkml:trace contextRef="#ctx0" brushRef="#br0" timeOffset="14447.03">22766 1458 0,'0'-24'125,"0"1"-93</inkml:trace>
  <inkml:trace contextRef="#ctx0" brushRef="#br0" timeOffset="15240.91">22813 2069 0,'0'24'47,"-24"-1"-47,24 1 16,-23-1-1,-1 1 1,24-1-16,-23-23 0,-1 47 16,24-23-16,-47-1 15,24 1-15,-1 0 16,1-24-1,23 23-15,-24-23 0,1 0 63</inkml:trace>
  <inkml:trace contextRef="#ctx0" brushRef="#br0" timeOffset="16478.09">23895 1223 0,'70'0'141,"1"0"-126,-24 23-15,0 24 16,0-23-16,-23 23 16,23-24-16,-24 24 15,24 0-15,-23 0 16,23 0-16,-24 0 15,24 24-15,-23-47 16,-1 23-16,-23-24 16,24-23-16,-1 47 15,1 0 1,-1-47-16,1 24 16,-24-1 15,23-23-31,-23 24 15,24-24 1,-24 23 0,47 1-16,-24-1 15</inkml:trace>
  <inkml:trace contextRef="#ctx0" brushRef="#br0" timeOffset="17261.12">24624 1058 0,'-24'24'46,"1"23"-46,-1 0 16,-23 0-16,24 23 16,-24-23-16,23 0 15,-23 24 1,0 46-16,24-46 0,-24 0 16,0 46-16,0-46 15,23 46-15,-23-70 16,23 0-16,1 0 15,23-23-15,-24-24 16,24 23-16,0 1 16,0-1 15</inkml:trace>
  <inkml:trace contextRef="#ctx0" brushRef="#br0" timeOffset="19003.36">25094 1952 0,'0'23'125,"-23"24"-109,23-23-16,-24-1 15,1 1-15,23-1 16,0 1-16,0-1 16,0 1-16,-24-1 15,24 1 48,24-24-1,-1 0-46,1 0-16,-1 0 15,1 0-15,-1 0 16,24 0-16,-23 0 16,-1 0-16,24-24 15,-23 24-15,-1 0 16,24-23-16,-47-1 0,24 24 16,-24-23-1,24 23 1,-1 0-1,-23-24 1,0 1 0,0-1-1,0 1 1,0-1 0,0 1-16,0-1 15,0 1 1,-23 23-16,23-24 31,-24 1-31,0 23 16,24-24-1,-23 24-15,-1 0 16,24-23 0,-23 23-1,-1 0 16,1 0 63,-1 0-78,1 23 15,-1 1-15,24-1-16,-23 1 15,-1-24 1,24 23 31,-23-23-32,23 24 1,-47-1-16,23-23 16,24 24-1</inkml:trace>
  <inkml:trace contextRef="#ctx0" brushRef="#br0" timeOffset="20020.56">25776 1528 0,'24'0'187,"23"0"-171,-24 0-16,1 0 16,-1 0-16,1 0 15,-1 0-15,1 0 16,-1 0 0,1 0-16,0 0 15,-1 0 32,1 0-16,-1 0-31,1 0 16</inkml:trace>
  <inkml:trace contextRef="#ctx0" brushRef="#br0" timeOffset="20972.87">25917 1975 0,'0'0'0,"47"0"172,0 0-156,-23 0 0,0 0-16,-1 0 15,1 0-15,-1 0 16,1 0-16,-1 0 62,1 0-15</inkml:trace>
  <inkml:trace contextRef="#ctx0" brushRef="#br0" timeOffset="22475.01">26999 1176 0,'-23'0'94,"-1"47"-79,1-24 1,-1 24-16,1-23 15,23-1-15,-24 24 16,1-23-16,23-1 16,0 24-16,0 0 15,0-23 1,0-1-16,23 24 16,1-23-16,-1 23 15,1-23-15,-1-1 16,-23 24-16,47-23 15,-23 23-15,-1-24 16,1 1-16,-1-1 16,1 1-16,-1-1 15,1-23-15,23 24 16,-24-1-16,1 1 16,23-24-16,-23 0 15,-1 0-15,24 0 16,-23 0-16,-1 0 15,1 0-15,23 0 16,-24-24-16,1 24 16,-24-47-16,23 24 15,-23-1-15,0 1 16,0-1-16,0 1 16,0-48-16,0 48 15,0-1-15,-23-23 16,-1 23-16,24 1 15,0-24-15,0 0 16,0 23 0,-23 1-16,23-1 15,0 1-15,-24 23 16,1-47-16,-1 47 16,24-24-1,-23 24-15,-1-47 16,1 24-1,-1 23 1,24-47-16,-23 47 16,-1 0-1,0-24 1,-23 1 0,24-1-1,-1 24 1,1-23-16,-1 23 15,1-24 1,-1 24-16,1 0 63,-1 0-32,1 0 31,-1 0-46</inkml:trace>
  <inkml:trace contextRef="#ctx0" brushRef="#br1" timeOffset="33866.98">2658 7055 0,'0'-23'62,"0"-1"-46,23 24-1,-23-23 1,47 23-16,0-24 16,-47 1-1,24 23-15,23 0 16,0 0-16,23 0 16,-23 0-16,47 47 0,-47 0 15,24 47-15,0-24 16,-1 71-16,1 1 15,-1-1-15,-46 0 16,23-47 0,0 23-16,0-46 0,-24-24 15,24 47-15,-23-70 16,23-1 0,-23 24-16,-1-23 15,24-24-15,-23 23 0,-1-23 16,-23 24-16,24-24 15,-24 23-15,23-23 16,1 0-16,-1 0 31</inkml:trace>
  <inkml:trace contextRef="#ctx0" brushRef="#br1" timeOffset="34981.98">3810 7102 0,'0'0'0,"-71"71"32,24-48-32,24 1 0,-24 23 15,0-24-15,0 24 16,-24 0-16,24 1 15,24-25-15,-24 24 16,23-23-16,1-24 16,23 23-16,-24-23 15,1 24 32,-1-24-31,1 23-16,-25 1 15,25-24-15,-24 23 16,23 1 0,1-24-1,-1 23 1,1-23 0,-1 0-16,1 24 15,-1-24-15,1 0 16,-1 23-16,1-23 15,-24 0 1,47 24-16,-24-24 16,-23 23-16,24 1 15,-1-24-15,1 23 16,-1 1-16,1-24 16,-1 0-16,1 0 15,-1 23 48,0-23-48,1 0 1,-1 0 0,24 24 15,-23-1-31</inkml:trace>
  <inkml:trace contextRef="#ctx0" brushRef="#br1" timeOffset="36365.41">4586 8255 0,'0'23'78,"0"24"-78,0 24 15,24-48 1,-24 1-16,0 23 0,0-24 16,23 1-16,-23 23 15,0-24-15,24 1 16,-24 23-16,23-47 15,1 24-15,-1 23 16,1-24-16,-1 24 16,24-23-16,-23 23 15,-1-47-15,1 23 16,-1 1-16,24-1 16,-23-23-16,-1 24 15,24-1-15,-23-23 16</inkml:trace>
  <inkml:trace contextRef="#ctx0" brushRef="#br1" timeOffset="37012.39">4704 7831 0</inkml:trace>
  <inkml:trace contextRef="#ctx0" brushRef="#br1" timeOffset="37780.71">5433 8396 0,'0'23'63,"0"24"-63,0-23 15,0-1 1,23 1-16,-23-1 16,0 1-16,0 23 15,24-24-15,-24 1 16,0 23-16,23 0 15,1-23-15,-24-1 16,0 24-16,0-23 16,0-1-16,23 24 15</inkml:trace>
  <inkml:trace contextRef="#ctx0" brushRef="#br1" timeOffset="38460.78">5362 8819 0,'24'0'110,"23"-23"-110,-24 23 15,1 0-15,-1 0 16,1 0-16,-1 0 15,1 0-15,-1 0 16,-23-24-16,24 24 16,-1 0-1</inkml:trace>
  <inkml:trace contextRef="#ctx0" brushRef="#br1" timeOffset="39571.18">5903 8443 0,'0'0'16,"0"-24"-16,0 1 15,24 23-15,-24-24 16,23 48 156,-23-1-156,0 24-1,24-23-15,-24-1 16,23 24-16,-23 0 15,24-23 1,-24-1-16,23 1 16,-23 0-16,0-1 15,0 24-15,0-23 16,24-1 0,-24 1-16,0-1 78,0 1 0</inkml:trace>
  <inkml:trace contextRef="#ctx0" brushRef="#br1" timeOffset="40339.37">7009 7337 0,'0'24'62,"23"-1"-46,1 1-1,23 0 1,-24-1-16,1 1 16,23-1-16,0 1 15,0-1-15,-24-23 16,24 0-16,-23 0 16,-1 0-16,24 24 15,-23-24 16,-1 0 1</inkml:trace>
  <inkml:trace contextRef="#ctx0" brushRef="#br1" timeOffset="41040.51">7126 7902 0,'24'0'78,"-1"0"-62,24 23-16,-23-23 15,23 0 1,-24 0-16,1 0 15,23 0-15,-24 0 16,1 0-16,-1 0 16,1 0 46</inkml:trace>
  <inkml:trace contextRef="#ctx0" brushRef="#br1" timeOffset="42029.75">8231 7361 0,'0'-24'94,"24"1"-79,23-1-15,0 1 16,47-24-16,24 0 16,23 0-16,-94 23 15,23 24-15,-46 0 16,-1 0-16,25 0 16,-25 24-16,24 23 15,-23 23-15,46 24 16,-23-23-16,-23 23 15,23-47-15,-24 24 16,24-24-16,-23 23 16,23-23-16,-24 0 15,24-23-15,-23 23 16,-1-24-16,1 24 16,-1-23-16,1-1 15,0 25-15,-1-25 16,1 24-16,23-23 15,-24-1-15,1 24 16,23 0 0,-24-47 77,-23-23-61,0-1-32</inkml:trace>
  <inkml:trace contextRef="#ctx0" brushRef="#br1" timeOffset="42879.71">9407 7220 0,'-23'23'63,"-1"1"-63,-23-1 15,24 1-15,-48 46 32,48 1-32,-24 23 0,-24 0 15,1 24-15,23-1 16,-24-23-16,0 48 16,1-72-16,46-46 15,1-1-15,-1-23 16,24 24-16,0-1 47,-23-23 31,-1 0-63,24 24-15</inkml:trace>
  <inkml:trace contextRef="#ctx0" brushRef="#br1" timeOffset="44122.04">9995 7949 0,'0'47'78,"0"-24"-63,0 1 1,0 0-16,0 23 16,0-24-16,-23 24 15,23-23 1,0 23-1,0-24 1,0 1-16,0-1 16,0 1-1,0-1 1,0 1-16,0-1 16,23-23-1,1 47-15,-1-23 16</inkml:trace>
  <inkml:trace contextRef="#ctx0" brushRef="#br1" timeOffset="44744.38">10089 7455 0,'0'-23'125</inkml:trace>
  <inkml:trace contextRef="#ctx0" brushRef="#br1" timeOffset="45822.2">11148 7714 0,'23'23'109,"1"1"-109,23-24 16,-24 47 0,1-47-16,23 23 15,-24 1-15,1-24 16,-1 0 0,25 0-1,-25 23-15,1-23 16,-1 0-1,1 0-15,-1 0 204,1 0-204</inkml:trace>
  <inkml:trace contextRef="#ctx0" brushRef="#br1" timeOffset="47595.03">13453 4986 0,'0'-24'31,"0"1"-31,23-1 16,-23 1-16,0-1 15,-23 71 204,-24-23-219,47 23 16,-24-47-16,24 23 15,-23-23 1,23 24 46,0-1-62,0 1 16,0 23-16,0-24 16,0 1-16,-24 23 15,24-24 1,0 1-1,0-1-15,0 1 16,0 23 0,0-24-16,0 1 15,0-1-15,0 24 16,0-23-16,24 23 16,-1 0-16,-23-23 15,0-1-15,0 24 16,24-23-1,-24-1-15,0 1 0,23 23 16,-23-24 0,0 24-1,0-23-15,0 23 16,0 0-16,0-24 16,0 1-16,0-1 15,0 24-15,0-23 16,0 0-1,0-1 1,0 24-16,-23-23 16,-1 23-1,24-24-15,-23 24 16,23 0-16,-24-23 16,24 23-16,-24-24 0,24 1 15,0-1 1,-23-23 93</inkml:trace>
  <inkml:trace contextRef="#ctx0" brushRef="#br1" timeOffset="48199.75">13123 5479 0,'24'0'47,"-1"-23"-47,1 23 16,-1 0-16,1 0 15,-1 0 1,24 0-16,-23 0 15,0 0-15,23 0 16,-24 0-16,1 0 0,-1 0 16,1 23-1,-1-23-15,1 0 0,-1 0 32,1 0-17</inkml:trace>
  <inkml:trace contextRef="#ctx0" brushRef="#br1" timeOffset="49318.98">14676 5033 0,'-24'23'125,"24"1"-125,-23 46 15,-25-46-15,48-1 16,-23 24-16,23-23 16,-24-1-16,24 24 15,0-23-15,0-1 16,0 24-16,0-23 16,0-1-16,0 25 15,0-25-15,0 24 16,0-23-16,0-1 15,0 24-15,0-23 16,24-1-16,-24 24 16,0-23-16,23-1 15,1-23-15,-24 24 16,24-1-16,-24 1 16,23-24-1,-23 23-15,24-23 16,-1 47-16,-23-23 15,24-24 1,-24 23-16,23-23 16,1 24 31,-1-24-47,1 0 62,23 0-46,-24 0-1,24 0 1</inkml:trace>
  <inkml:trace contextRef="#ctx0" brushRef="#br1" timeOffset="50069.98">15052 5291 0,'0'-23'62,"23"23"-62,1 0 16,23-24-1,-24 24-15,1 0 16,23 0-16,-23 0 16,-1 0-16,24 0 15,-23 24-15,-1-1 16,24 24-16,-23-23 16,23 46-16,-24-23 15,24 1-15,-23-1 16,23 23-16,-24 1 15,24-48-15,-23 24 16,23-23-16,-24-1 16,1 24-16,23-23 15,-23-1-15,-1 1 16,1-1 0,-1-23-16,1 0 15,-1 0 1,1 0-1,-1 0 1,1 0 0,-24-23-1,23 23 1,-23-47-16,0 23 16</inkml:trace>
  <inkml:trace contextRef="#ctx0" brushRef="#br1" timeOffset="50760.42">15757 5221 0,'-23'23'62,"-1"24"-62,1-23 0,23 23 16,-24 0-16,1-24 16,-1 24-16,1 1 15,-1-1 1,1-24-16,-24 24 15,23 0-15,1-23 16,-24 23-16,23-24 0,-23 24 16,24-23-1</inkml:trace>
  <inkml:trace contextRef="#ctx0" brushRef="#br1" timeOffset="51923.57">16369 4986 0,'23'0'94,"24"23"-94,-23 1 16,-1-1-16,25 1 15,-25-1-15,24 1 16,-23 23-16,-1-24 15,24 1-15,-23 46 16,23-46-16,-24 23 16,24 23-16,-23-46 15,23 23-15,-24 0 16,1 0-16,-1 0 16,1 0-16,-1 0 15,-23-23-15,0-1 16,0 24-16,24-23 15,-24-1-15,23 24 16,-23-23 0,0 23-1,0-24 1,-23-23 0,23 24-16,-24-24 15,24 23 1,-23 1-16,-1-1 15,1 1 1,-1 0-16,-23-24 16,24 0-16,-24 0 15,0 0-15</inkml:trace>
  <inkml:trace contextRef="#ctx0" brushRef="#br1" timeOffset="54176.85">13453 4868 0,'0'-24'250,"0"1"-203,23 23-47,1-24 16,-1 24-1,1 0 64,-24-23-48,23 23 16,1 0-32,-1 0-15,1 23 188,-24 1-126,23-24-46,-23 23-16,0 1 16,0 0-16,24-24 15,-24 23 1,23-23-16,-23 24 15,0-1-15,0 1 32,24-24 124</inkml:trace>
  <inkml:trace contextRef="#ctx0" brushRef="#br1" timeOffset="55809.68">12771 7667 0,'0'23'31,"23"1"-15,1-24-1,-1 0 1,1 0-16,-1 23 15,1-23-15,-1 24 16,1-24-16,-1 0 16,1 0-1,23 0 1,-24 0 0,24 0-1,-23 0-15,-1 0 16,24 0-16,24 0 15,-24 0-15,0 23 16,0-23-16,-23 24 16,46-1-16,-46-23 15,-1 0-15,24 0 16,-23 24-16,-1-24 16,24 0-16,0 0 15,0 23-15,0-23 16,0 0-16,0 0 15,24 24-15,0-1 16,-1-23-16,-23 24 0,0-24 16,47 0-16,-23 23 15,23-23-15,0 0 16,-47 0 0,24 24-16,-48-24 15,1 0-15,23 0 0,47 0 16,-24 0-1,24 0-15,-23-24 16,47 1-16,-24 23 16,-24-24-16,24-23 15,-47 24-15,24-1 0,-1-23 16,-23 24-16,71-24 16,-24 0-1,24 23-15,-1 1 16,-46-1-16,-1 24 15,1-23-15,-1-1 0,-22 24 16,-25 0-16,24 0 16,24-23-16,-48-1 15,24 24-15,-23-23 16,46 23 0,-23 0-16,-23 0 0,23 0 15,0 0-15,0 0 16,-24 0-16,1 0 15,-1 0-15,25 23 16,-1-23 0,-24 0-1,1 0 1,-1 0 46,1 0-62,-1 0 16,1 24 0,-1 23-1,-23 0-15,0 0 16</inkml:trace>
  <inkml:trace contextRef="#ctx0" brushRef="#br1" timeOffset="57286.64">14017 8584 0,'0'-24'16,"0"1"15,0-1 47,0 1-62,-23 23 15,23-24-31,-48 24 16,25-23-16,-1-1 15,-23 24-15,24-23 16,-1 23-16,-23-24 15,24 24-15,-1 0 16,1 0 0,-1 0-16,1 0 15,-24 24-15,47 23 16,-47-24-16,23 1 16,-23 23-16,24-24 15,-24 48-15,23-48 16,1 1-16,-1 23 15,0-23-15,24-1 16,-23 24-16,-1-23 16,1 46-16,23 1 15,-24 46-15,1-23 0,-1 0 16,24 48 0,-47-1-16,24-24 15,-1 24-15,24-47 16,-23-46-16,23-1 15,0 0-15,0-24 0,0 1 16,0-1 0,0 1-16,0-1 15,0 24-15,0-23 16,0-1 78,-24 1-94,1-1 0</inkml:trace>
  <inkml:trace contextRef="#ctx0" brushRef="#br1" timeOffset="58096.47">12959 9760 0,'0'-24'0,"47"-23"31,-24 24-31,1-1 16,23-23-16,-24 24 15,24-1-15,0 1 16,-23 23 0,-1 0-16,1 0 15,23 0-15,-23 0 16,-1 0-16,24 0 16,-47-24-16,24 24 15,-1-23 110</inkml:trace>
  <inkml:trace contextRef="#ctx0" brushRef="#br1" timeOffset="58890.13">14534 8537 0,'0'47'94,"0"0"-79,0-24 1,-23 25-16,23-25 16,-24 1-16,24-1 15,0 1-15,0-1 16,0 1-16,-23-1 16,-1 1-1,1-24 1,-1 23-1</inkml:trace>
  <inkml:trace contextRef="#ctx0" brushRef="#br1" timeOffset="59969.97">15099 8866 0,'-24'47'141,"-23"0"-141,24-23 16,-24 23-16,23 0 15,-23-24-15,24 24 16,-1-23-16,-23 23 16,24 0-16,23-24 15,-24 1-15,24 23 16,0 0-16,0-23 15,47 23-15,-23-24 16,-1 1-16,1 23 16,23 0-16,-24 0 15,1-24-15,-1 1 16,-23-1-16,24-23 16,-24 24-16,0-1 15,23-23-15,1 0 94,-1 0-78,1-23-1,-1 23-15</inkml:trace>
  <inkml:trace contextRef="#ctx0" brushRef="#br1" timeOffset="60790.43">15616 9172 0,'0'-24'31,"0"1"-31,0-1 15,0 1 17,24 23-32,-1-24 15,1 1-15,-1 23 16,1 0 0,-1 0-16,1 0 0,-1 0 15,1 0 1,-1 0-16,25 23 15,-25 24-15,24-23 0,-23 23 16,23-24-16,-24 24 16,1-23-1,23-1-15,-24 25 16,1-25-16,-1 1 0,1-1 16,-1 1-16,1 23 15,-1-47 1,1 23-16,-1 1 31,24-1-31,-23 1 16,-1-24-16,1 23 15,-24 1-15,23-24 16,1 23-16,0 1 16,-1-24-1,1 0-15,-1 0 31,1 0 1,-1-24-32,1 24 15</inkml:trace>
  <inkml:trace contextRef="#ctx0" brushRef="#br1" timeOffset="61448.25">16510 9054 0,'-24'0'0,"1"0"32,-1 47-17,-23-23-15,24 23 16,-1 0-16,-23-24 15,24 24-15,-24-23 16,23 0-16,-23 23 16,24-24-16,-1 24 15,-23-23-15,24 23 16,-24 0-16,23-24 16,-23 24-16,24 0 15,-25-23-15,48-1 16,-23-23-16,23 24 15</inkml:trace>
  <inkml:trace contextRef="#ctx0" brushRef="#br1" timeOffset="62636.78">16886 8796 0,'47'0'94,"-23"23"-78,-1-23-16,24 47 15,-23-23 1,23-24-16,-24 47 0,25-24 16,-25 1-1,-23 23 1,47-24-16,-23 24 15,-24-23-15,23-1 16,1 24-16,-24-23 16,0-1-16,0 1 15,23-1-15,-23 1 0,24 0 16,-24 23 0,0-24-1,0 1-15,0 23 0,0-24 16,0 1-16,0-1 15,0 24-15,-24-47 16,1 24-16,23-1 16,-24-23-1,24 24-15,-23-24 0,-1 47 16,1-47 0,-1 23-16,24 1 15,-23-1 1,-1-23-1,0 0-15,24 24 16,-23-24 47</inkml:trace>
  <inkml:trace contextRef="#ctx0" brushRef="#br1" timeOffset="73238.7">18533 7220 0</inkml:trace>
  <inkml:trace contextRef="#ctx0" brushRef="#br1" timeOffset="74446.39">18674 7902 0,'0'23'110,"-24"-23"-95,1 47-15,-1-23 16,-23-1-16,24 25 15,-24-25-15,47 24 16,-47-47-16,47 24 16,-24-24-16,24 23 15,0 1 17,-24-24 14,24 23-30,0 1 0</inkml:trace>
  <inkml:trace contextRef="#ctx0" brushRef="#br2" timeOffset="101548.81">21990 4868 0,'0'0'0,"23"0"0,-23-24 16,0 1 15,0-1-15,0 1-1,0-1 17,0 1-17,0-1 1,0 1-1,0-1 1,-23 1 0,-1-1-1,1 24 1,-24-23 0,23 23-1,1 0 16,-1 0 16,1 0-47,-1 0 16,1 0 0,-1 0-16,24 23 31,-23 1 16,-1-1-32,24 1 1,-23-1-16,-1 1 16,24-1-16,0 24 15,-23-23 1,23 23-1,0-23-15,0-1 16,0 24-16,0-23 16,0-1-16,0 1 15,0 23-15,0-24 16,0 1-16,0 23 16,0-24-16,0 1 15,0-1-15,0 24 16,0-23-16,0-1 15,0 24-15,0-23 16,0-1-16,0 1 16,0 23-16,0 0 15,0-23-15,0 23 16,-24-24-16,24 1 16,-24 23-16,24-24 15,0 24 1,-23-23-16,-1-1 15,24 24-15,0-23 16,-23-1-16,23 24 16,0-23-16,0-1 15,-24 24-15,24-23 16,0-1 0</inkml:trace>
  <inkml:trace contextRef="#ctx0" brushRef="#br2" timeOffset="102337.62">21472 5597 0,'0'0'15,"24"0"-15,23-23 0,-24 23 16,1 0-16,0 0 15,-1 0-15,1 0 16,23-24 0,-24 1-16,1 23 0,23 0 15,-24 0 1,1 0 15,-1 0-15,1 0-16,-1 0 15,-23-24 32,24 24-31,-1-24-16,1 1 16,-1 23-1</inkml:trace>
  <inkml:trace contextRef="#ctx0" brushRef="#br2" timeOffset="103338.75">22625 4515 0,'-24'47'0,"24"-23"16,0-1 0,-23 1-1,23-1-15,0 1 16,0-1 0,-24-23-16,24 24 15,0-1 1,0 1 15,-23-24-15,23 23-16,0 1 15,-24-24 1</inkml:trace>
  <inkml:trace contextRef="#ctx0" brushRef="#br2" timeOffset="104458.89">23166 4868 0,'0'24'16,"-47"-24"-16,23 47 15,1-24-15,-24 1 16,23 23-16,1-24 15,-1 1-15,1-1 16,-1 24-16,-23-23 16,23 23-16,-23-24 15,24 1-15,-1 46 16,1-46-16,-24-1 16,47 48-16,-24-48 15,1 25-15,-1-1 16,24 23-16,-23-23 15,23 24-15,0-24 16,0-24-16,0 1 16,0 23-16,0-24 15,0 1-15,0-1 16,23 1-16,-23-1 16,24-23 109</inkml:trace>
  <inkml:trace contextRef="#ctx0" brushRef="#br2" timeOffset="105550.52">23471 5244 0,'0'-23'16,"24"23"-16,0 0 15,-1 0 1,1-24-16,-1 24 16,1 0-16,-1 0 15,1-23-15,23 23 16,-24 0-16,1 0 16,23 0-16,-24 0 0,1 0 15,-1 0-15,1 0 16,-1 0-16,1 0 31,23 47-31,-24-24 16,24 1-16,-23 23 15,23 0-15,-23 0 16,-1-24-16,-23 1 16,47 23-16,-47-23 15,47 23-15,-23-24 16,-1 1-16,1 23 15,-1-24-15,24 24 16,-47-23-16,24-24 16,-1 23-16,1 1 15,-24-1-15,23 1 16,1-24 0,-1 0-1,1 0 1,-1 0-1,1-24 1,-24 1 0,0-1-1,0 1-15,0-1 0</inkml:trace>
  <inkml:trace contextRef="#ctx0" brushRef="#br2" timeOffset="106250.26">24342 4939 0,'0'23'0,"-24"1"16,24 23-16,-23-47 16,23 23-16,-24 24 15,1-23-15,23 23 16,-47-24-16,23 1 15,-23 23-15,23-24 16,1 24-16,-24-23 16,23-1-16,1 24 15,-1-23-15,24 23 16,-23-23-16,23-1 16,-24 24-16,24-23 15,-23-1 48,23 1-48,0-1 1,-47-23-16,23 47 16,1-47-16,-24 47 15,23-47-15,1 0 16,-1 24-16,1-24 15</inkml:trace>
  <inkml:trace contextRef="#ctx0" brushRef="#br2" timeOffset="107566.61">24883 4750 0,'0'24'109,"23"-1"-109,1 1 16,23 23-16,-24-23 16,1 23-16,23-24 15,-24 1-15,1 23 16,-1-24-16,1 24 16,-1-23-16,-23-1 15,24 24-15,-1 0 16,1-23-16,-24 23 15,0 0-15,0-24 16,0 1-16,0 23 16,0-24-16,0 1 15,0 0-15,0-1 16,0 1-16,0-1 16,0 1-1,0-1 1,0 1-16,0-1 31,-24-23-15,24 24-16,-23-24 15,23 23-15,-24 1 16,24-1 0,0 1 15,-23-1 31,23 1-46,-24-24-16,1 23 16,-1 24-16,1-23 15,-1-1-15,1-23 16</inkml:trace>
  <inkml:trace contextRef="#ctx0" brushRef="#br2" timeOffset="108407.32">25870 5315 0,'47'0'15,"-23"0"-15,-1 0 16,24 0 0,-23 0-16,0 0 15,23 0-15,0 0 16,0-24-16,-24 1 15,1 23-15,23-24 16,-24 24-16,1-23 0,-1 23 16</inkml:trace>
  <inkml:trace contextRef="#ctx0" brushRef="#br2" timeOffset="109135.57">25917 5738 0,'47'0'63,"-23"0"-47,-1 0-16,25 0 15,-25 0 1,1 0-1,-1 0-15,1 0 16,-1 0 0,1 0-1,-1 0 17,1 0-17,-1 0 1,1 0 31</inkml:trace>
  <inkml:trace contextRef="#ctx0" brushRef="#br2" timeOffset="194812.25">12771 3433 0,'23'0'62,"1"0"-46,-1 0-16,1 0 15,23 0-15,-24 0 16,1 0-16,23 0 16,0 24-16,-24-1 15,1-23-15,23 0 16,-24 0-16,1 24 16,-1-24-16,1 0 15,23 0-15,-24 0 16,1 0-16,0 0 15,23 0-15,-24 0 16,1 0-16,-1 0 16,1 0-16,-1 0 15,24 0-15,-23 0 16,-1 0 0,1 0-16,-1 0 15,24 0-15,-23 0 16,-1 0-16,1 0 15,23 0 1,-24 0-16,1-24 16,23 24-16,-24 0 15,1 0-15,23 0 16,-23 0-16,-1-23 16,24 23-16,-23 0 15,-1 0-15,1 0 16,23 0-16,-47-24 15,23 24-15,24 0 16,-23 0-16,23-23 16,0-1-16,47 1 15,-47-1-15,0 24 16,0-23-16,0-1 16,0 1-16,47-24 15,-47 23-15,0 24 16,-23-23-16,-1-1 15,24 24-15,-23 0 16,-1 0-16,-23-23 31,24 23-15,-1-24 0,24 1-1,-23 23-15,23-24 16,-23 1-16,-1 23 15,24 0-15,24 0 16,-24 0-16,0 0 16,23-24-16,-23 24 15,0-23-15,0-1 16,24 24-16,-48 0 16,-23-24-16,47 24 15,-47-23-15,24 23 16,0 0-16,-1 0 15,1-24 1,-1 24-16,1 0 16,-1 0-16,1 0 15,-1 0-15,24 0 16,0 24 0,-23-1-1,-1-23-15,1 24 16,23 0-16,-24-1 15,1 1-15,23-1 16,-24 24-16,24-47 16,-23 47-16,23-23 15,0-24-15,-23 23 16,-1 1-16,24-24 16,-23 0-16,-1 0 15,1 0-15,-1 0 16,1 0-1,-1 0 1,24 0-16,-23 0 16,-1 23-16,24 1 15,-23-24-15,-1 0 16,24 23 0,-23-23-16,-1 24 0,24-24 15,-23 23-15,0-23 16,23 24-16,-24-24 15,1 0-15,23 0 16,-24 0-16,1 23 16,-1-23-16,24 0 15,-23 0 1,-1 0-16,24 0 16,-23-23-16,-1 23 15,24-24-15,-23 24 16,-1 0-16,1 0 15,-1 0 1,1 0 0,-1 0-16,1 0 15,0 0-15,-1 0 16,24 0-16,0 24 16,-23-24-16,-1 0 15,24 23-15,-23-23 16,-1 0-16,24 0 15,-23 0-15,-1 0 16,48 0-16,70-23 16,-47-1-16,24 1 15,-48 23-15,1 0 16,-48-24-16,1 24 16,-1 0-16,24 0 15,-23 0 1,-1 0-1,1 0-15,23 0 0,-24 0 16,1 0-16,23 0 16,0 0-16,-23 0 15,46 0-15,48 0 16,-48 0-16,-23 0 16,-23 0-16,46 0 15,-46 0-15,-1 0 16,24 0-16,-23 24 15,-1-24-15,1 0 16,0 0 0,-1 0-16,1 23 31,-1-23-31,1 0 16,-1 0-16,1 0 15,-1 0-15,24 24 16,-23-24-16,-1 0 15,48 0-15,-1 0 16,-23 0-16,24 0 16,23 0-16,47 0 15,-23 0-15,-48 0 16,1 0-16,-24 0 16,23 0-16,-46 0 15,23 0 1,-24 0-1,1 0 1,0 0-16,-1 0 31,1 0-31,-1 0 16,1 0-16,23 0 16,0 0-1,-24 0 1,24 0-16,-23 0 15,-1 0-15,1 0 16,23 0-16,-24 0 16,1 0-16,46-47 15,-23 23-15,-23 1 16,47-1-16,-48 24 16,1-47-16,23 24 15,-24 23 1,-23-24-16,24 24 15,-1 0-15,-23-23 16,24 23-16,-24-24 63,23 24-32,-23-23 78,24 23-93,-1 0-16,1-24 15,-1 24 1,1-23-16,-1 23 16,-23-24-16,47 1 15,-23 23-15,-1-24 16,24 0-16,0-23 16,-23 24-16,23-24 15,-23 23-15,23-23 16,-47 24-16,47-1 15,-47-23-15,0 0 16,0 24 0,0-1-16,0 1 15,0-1-15,0 1 16,0-1 0,0-23-16,0 24 15,0-1-15,0 1 16,0-1-16,0 0 15,0 1-15,-24-1 16,24 1 0,0-1-16,-23 1 15,-1-1-15,1-23 16,-1 24-16,0-1 16,24-23-16,-23-23 15,23 46-15,0 1 16,0-24-16,0 23 15,0 1-15,-24-1 16,24-23 0,-23 47-16,23-23 15,0-1-15,0 0 16,-47 1-16,23-24 16,24 23-1,0 1-15,0-1 16,-23 24-16,23-47 15,0 24-15,0-1 16,0 1-16,0-1 16,0 1-16,0-1 15,0 1-15,0-1 16,0 1-16,0-1 16,0 1-1,0-1-15,-24 1 16,24-1-1,0 1 1,0-1 0,-23 1-1,23-1 1,0 0-16,0 1 16,0-1-16,0 1 15,0-1 1,0 1-16,-24-1 15,24 1-15,-23-1 16,23 1-16,0-1 16,-47 1-1,23-24-15,-23 23 0,-23-23 16,-24 24-16,23-24 16,0 23-16,24 1 15,24 23-15,23-24 16,-24 24-1,1 0 1,-1-47 0,-23 47-16,24-47 15,-24 23-15,23 1 16,1-1-16,-1 24 16,1-23-1,-1 23-15,1 0 16,-1 0-1,-23-24 1,24 24 15,-1-23-31,1 23 0,-1 0 16,-23 0-16,23 0 16,1 0-16,-24 0 15,23 0-15,-23 0 16,24 0-16,-48 0 15,48 0-15,-1 0 16,1 0-16,-1 0 16,1 0-1,-1 0 1,1 0-16,-1 0 16,-23 0-16,0 0 15,24 0-15,-25 0 16,1 0-16,-47 23 15,24 1-15,-71-24 16,23 0-16,1 23 16,22 1-16,25-24 15,-1 0-15,24 0 16,-23 0-16,23 0 16,23 0-16,-23 0 15,24 0-15,-1 0 16,-23 0-16,24 0 15,-24 0 1,23 0-16,0 0 16,-23 0-16,24 0 15,-1 0-15,1 23 16,-24-23-16,23 24 16,1-24-16,-24 0 15,23 0-15,1 0 16,-24 0-16,23 24 15,1-24-15,-24 0 16,0 23-16,23-23 16,1 0-16,-24 0 15,23 0-15,0 0 16,-23 0-16,0 0 16,24 0-16,-1 24 15,-23-24-15,0 0 16,0 0-16,-23 23 15,46-23-15,-23 0 16,0 24-16,24-24 16,-1 0-16,1 0 15,-1 0-15,1 0 16,-1 0-16,0 0 16,1 0-16,-24 0 15,23 0-15,1 0 16,-24-24-16,23 24 15,-23-23-15,0-1 16,0 1-16,-23-1 16,23-23-16,-47 23 15,23-23-15,24 0 16,0 24-16,0-24 16,23 23-16,-23 1 15,24 23-15,-1-47 16,-23 47-16,24-24 15,-1 1-15,1 23 16,-1 0-16,1 0 16,-1 0-16,1 0 15,-1 0 1,1 0 0,-1 0-16,-23 0 15,24 0-15,-1 23 16,-23-23-16,23 0 15,1 0-15,-24 24 16,23-24-16,1 0 16,-24 23-16,23-23 15,-23 24-15,0-1 16,0 1-16,0-1 16,-23 24-16,-1-47 15,24 47-15,-47 0 16,47-23-16,0-1 15,0-23-15,0 24 16,0 0-16,23-24 0,-23 23 16,24-23-1,-1 0-15,1 0 16,-24 0-16,23 24 16,-23-24-16,0 0 0,-24 0 15,1 0-15,-24 0 16,-47 0-1,47 0-15,23 0 16,24 0-16,24 0 16,-25 0-16,25 0 15,-1 0-15,-23 0 16,24-24-16,-1 24 16,1 0-16,-24 0 15,23 0-15,1 0 16,-24 0-16,23 0 0,1 0 15,-1 0-15,-23 0 16,24 0 0,-1 0-16,-23 24 15,24-1-15,-1-23 16,-23 0-16,23 24 0,-23-1 16,24-23-16,-1 0 15,-23 24-15,24-1 16,-1-23-1,-23 47-15,24-47 16,-24 47-16,23-23 16,1 23-16,-24-24 0,0 24 15,23-23 1,-46 23-16,46-24 16,-23 1-16,23-1 15,24 1-15,-23-24 0,-1 0 16,1 0-1,-1 0 1,1 23-16,-24-23 16,23 24-16,1-24 15,-1 0 1,24 24 0,-23-24-1,-1 23 1,1-23-1,-1 0-15,24 24 16,-23-1-16,-1 1 16,-23-1-1,24-23-15,-1 47 0,1-47 16,-1 24 0,1-1-16,23 24 0,-47-23 15,47-1-15,-48 1 16,1-1-1,24 1-15,-1-1 16,-23 24 0,24-47-16,-1 47 0,1-23 15,-1-1-15,1 1 16,23-1-16,-24-23 16,24 24-16,-23-24 15,-1 47 1,1-47-16,23 24 15,0 23-15,-24-47 16,24 47-16,-23-24 16,23 1-16,0 23 15,-24-24-15,24 1 16,-23 23-16,23-24 16,0 24-16,0-23 15,-24 46-15,24-23 16,-23 0-16,23-23 15,-24 23-15,24-23 16,0 23 0,0-24-16,0 1 15,0 23-15,0-24 16,0 24 0,0-23-16,0-1 15,0 1-15,0 23 16,0-24-16,24 24 15,-1-23-15,-23-1 16,47 24-16,-47-23 16,24-1-16,-1 1 15,24 23-15,-23-23 16,23-1-16,-24 24 16,24-23-16,-47-1 15,24 1-15,-1-1 16,1 1-16,-1-1 15,1 24-15,23-23 16,-24-1 0,1 1-16,23-1 15,0-23 1,-47 24-16,24-24 16,-1 0-16,-23 23 15,47-23-15,0 24 16,-23-24-1,-1 23 1,1-23 0,-1 24-16,24-24 15,-23 23-15,-1-23 16,1 24-16,-1-24 16,1 23-1,-1-23-15,1 0 16,-1 0-1,1 0 1,-24 24 15,23-24-15</inkml:trace>
  <inkml:trace contextRef="#ctx0" brushRef="#br2" timeOffset="-204012">26764 5691 0,'24'0'156,"-1"0"-140,1 0-16,-1 0 16,1 0-16,23 0 15,-24 0-15,1 0 16,-1 0-1,1 0-15,-1 0 16,1 0-16,-1 0 16,1 0-1</inkml:trace>
  <inkml:trace contextRef="#ctx0" brushRef="#br2" timeOffset="-201619.61">27846 5762 0,'23'0'109,"1"0"-109,23-24 16,-23 1-16,-1 23 16,24-24-16,-23 24 15,-1-23-15,1 23 16,-1-24-16,24-23 16,-23 24-16,-1-1 15,24 24-15,-47-23 16,47-1-16,-47 0 15,24 24-15,-1-23 16,1 23-16,-24-24 16,0 1-1,23 23 1,-23-24-16,24-23 16,-24 24-1,0-1 16,23 24-15,-23-23 0,0-1-16,0 1 47,0-1-16,0 1-16,0-1 1,-23 24 203,-1 0-204,1 0-15,-1 0 16,1 0-16,-1 0 16,1 0-16,-1 0 15,1 0 1,-1 0 0,1 0-16,-1 0 15,1 0-15,-1 0 16,1 0-1,-1 0 64,1 24-64,-1-1 1,1-23-16,-1 47 15,1-47-15,23 24 16,-24-24-16,0 0 16,24 23-16,-23 1 15,-1-1-15,24 1 16,-47 23-16,47-24 16,-23 1-16,23-1 15,0 1-15,-47 23 16,23-23-1,24 23-15,-23-24 16,-1 1-16,24 23 16,0-24-16,0 1 15,-23-1-15,23 24 16,0-23 0,0 23-1,0-24 1,23 1-16,1 23 15,-24-24-15,23 1 16,1-1-16,-1 1 16,1 23-16,-1-47 15,1 47-15,-1-47 16,1 24-16,-1-1 16,1-23-1,0 0-15,-1 24 16,1-24-16,-1 0 15,1 0 1,-1 0 0,1 0-1,-1 0 63,1 0 1,-1 0-64,24 0 1,0-24-1</inkml:trace>
  <inkml:trace contextRef="#ctx0" brushRef="#br2" timeOffset="-199887.45">28669 4750 0,'24'-23'172,"-1"-1"-156,24 24-16,-23 0 15,-1 0-15,24-23 16,-23 23 0,-1 0-16,1-24 15,-1 24 1,1 0-16,-1 0 15,1 0-15,23 0 16,-24 0 0,1 0-1,-1 0 1,1 0-16,-1-23 172</inkml:trace>
  <inkml:trace contextRef="#ctx0" brushRef="#br2" timeOffset="-198937.33">29351 4539 0,'24'-24'93,"-1"24"-77,1 0 0,-1 0-1,1 0 1,-1 0 0,1 0-1,-1 0 1,-23 24-16,24-1 15,-1 1-15,24 23 16,-23-24-16,23 24 16,-24-23-16,1-1 15,-1 1-15,1-1 16,-1 1-16,1-24 16,0 23-1,-1-23 1,-23 24-1,24 0-15,-1-24 16,1 0 0,-24 23-16,23-23 15,1 0 79,-1 0-78,1 0-16,-1-23 15,-23-1 1</inkml:trace>
  <inkml:trace contextRef="#ctx0" brushRef="#br2" timeOffset="-198127.3">30033 4562 0,'-23'0'78,"-1"0"-47,1 0-15,-1 24-1,1-24 1,-1 23-16,1 1 16,-25-1-16,25 1 15,-1-1-15,1-23 16,-1 24-16,1-24 15,-1 23-15,-23 1 16,24-24-16,-1 23 16,-23-23-16,24 24 15,-1-1-15,1-23 16,-1 0 0,24 24-1,-23-24-15,-1 0 31,24 24-31,-23-24 79,-1 0-64,1 0 1,23 23-16,0 1 15</inkml:trace>
  <inkml:trace contextRef="#ctx0" brushRef="#br2" timeOffset="-197022.75">30315 5668 0,'24'0'125,"23"0"-109,0 0-16,-24 0 16,1 0-16,0 0 15,-1 0-15,1 0 16,23 0 0,-24 0-1,24 0-15,-23 0 16,-24-24-1,23 24 1</inkml:trace>
  <inkml:trace contextRef="#ctx0" brushRef="#br2" timeOffset="-194935.75">31374 5150 0,'0'24'157,"0"-1"-142,0 24-15,0-23 16,0-1-16,0 1 16,0-1-1,0 1-15,23-1 16,-23 1 15,0-1-31,0 1 16,0-1-16,0 25 15,0-25 1,0 1 0,0-1-1,0 1-15,0-1 31,0 1-15,0-1 15,0 1-15,-23-24-16,23 23 16,0 1-1,-24-1-15,24 1 16,0-1-16,0 1 15,0-1 1,0 1 15,0-1-15,0 1 0,0 23-1,0-24 1,-23 1 187,23-1-187,0 1-1,0-1 1,0 1-1,0 23 1,0-23-16,0-1 16,-24 24-16,24-23 15,0-1-15,0 1 16,-23-1-16,23 1 16,0-1-1,0 1 1</inkml:trace>
  <inkml:trace contextRef="#ctx0" brushRef="#br1" timeOffset="-177218.86">3010 13664 0,'24'-24'125,"-1"1"-125,1 23 16,-1-24-1,1-23-15,-1 24 16,-23-1-16,48-23 16,-25 24-16,1-24 15,-1 23-15,1 1 16,-1-24-16,24 23 16,-23 1-1,-1 23-15,1 0 31,23 23-15,-24-23 0,1 47-16,23-23 15,-24 23-15,24-24 16,-23 1 0,-1 23-16,1-24 0,-1 24 15,1-23-15,23-1 16,-23 24-16,-1-23 15,24 23-15,-23 0 16,-1-23-16,1 23 16,-1-24-16,1 1 15,-1 23-15,1-24 16,-1 24-16,24-23 16,-23-1-1,-1 24-15,1-23 0,-1 23 16,1-47-16,-24 23 15,23-23 1,-23 24 0</inkml:trace>
  <inkml:trace contextRef="#ctx0" brushRef="#br1" timeOffset="-175903.38">4351 13264 0,'-24'0'47,"1"0"0,-1 0-47,24 24 16,0-1-1,-23-23-15,23 24 16,-24-24 0,24 23-16,0 1 15,-23-24-15,-1 23 16,24 1-16,-23-24 15,23 47-15,-24-24 16,1 24-16,-24-23 16,23-1-16,1 24 15,-1-23-15,-23 23 16,24-24-16,-1 1 16,24 0-1,-23-24 1,23 23-1,-24-23-15,24 24 16,0-1-16,-23-23 16,23 24-1,0-1-15,-24 1 16,24 23-16,-24-24 16,24 1-16,-23-24 15,23 23-15,0 1 16,0-1-1,-24-23 1,24 24-16,0-1 16,0 1-16,-23-24 15,23 23 63,-24-23-46,24 24-32,0-1 15,-23 1-15,23-1 16,0 1 93</inkml:trace>
  <inkml:trace contextRef="#ctx0" brushRef="#br1" timeOffset="-174496.73">4798 14087 0,'0'24'109,"-24"-1"-93,24 1 15,-23-1-31,23 24 15,0-23-15,-24-24 16,24 47-16,0-24 31,0 1 1,0-1-1,0 1-16,0 0 1,0-1 0,0 1 15,0-1-15,24-23 30,-24 24-14,23-24-17,-23 23 1,24-23 0</inkml:trace>
  <inkml:trace contextRef="#ctx0" brushRef="#br1" timeOffset="-172880.15">4845 13852 0</inkml:trace>
  <inkml:trace contextRef="#ctx0" brushRef="#br1" timeOffset="-171534.86">5198 14134 0,'0'24'125,"0"-1"-110,0 1 1,0-1-16,0 1 16,0-1-1,0 1-15,0-1 16,0 1-16,0 23 15,23-47 1,-23 24 0,0-1-1,0 1 1,24-24 46</inkml:trace>
  <inkml:trace contextRef="#ctx0" brushRef="#br1" timeOffset="-170453.25">5104 14252 0,'23'0'109,"1"0"-62,-1 23-47,1-23 31,-1 0 16,1 24-31,-1-24 46,1 0 48</inkml:trace>
  <inkml:trace contextRef="#ctx0" brushRef="#br1" timeOffset="-169709.68">5550 13993 0,'0'24'15,"0"-1"1,0 1 0,0-1-1,0 1 1,0-1-16,0 1 0,0-1 16,0 1-16,24-24 15,-24 23-15,0 1 16,0-1-16,23-23 15,-23 24-15,0-1 16,0 1-16,24-24 16,-24 23-16,0 1 15</inkml:trace>
  <inkml:trace contextRef="#ctx0" brushRef="#br1" timeOffset="-168684.4">6562 13429 0,'23'0'109,"24"-24"-109,0 24 16,-23 0-16,-1 0 16,24-23-16,-23 23 15,-1 0-15,24 0 16,-23 0 0,-1 0-1,1 0 1,-1 0-1,1 0-15</inkml:trace>
  <inkml:trace contextRef="#ctx0" brushRef="#br1" timeOffset="-167686.96">6679 13758 0,'24'0'78,"-1"0"-62,1 0 0,-1 0-16,1 0 15,-1 0 1,1 0-1,-1 0 1,1 0 15,-1 0-31,1 0 16,23 0 0,-23-24-1</inkml:trace>
  <inkml:trace contextRef="#ctx0" brushRef="#br1" timeOffset="-165514.86">7926 12958 0,'47'-23'16,"0"23"-16,-24 0 15,1 0-15,-1 0 32,1 0-17,-1 0 1,1 0-16,23 0 16,0 0-16,0 0 15,24 0-15,-24 0 16,-24 23-16,24 24 15,-23-47-15,23 47 0,-24-23 16,24 23 0,-23-23-16,-1-1 15,24 24-15,-23-23 16,23 23-16,-24-24 16,24 24-16,-23-47 15,0 47-15,-24-23 0,23-1 16,1 24-16,-1-23 15,1 23 1,-1-47-16,1 23 16,-24 24-16,47-47 0,-47 47 15,47-47 1,-47 24-16,0-1 0,47 1 16,-47 0-1,23-1 1</inkml:trace>
  <inkml:trace contextRef="#ctx0" brushRef="#br1" timeOffset="-164683.6">9149 12770 0,'-24'24'31,"1"-1"-31,-1 1 16,24-1-16,-47 1 16,47-1-1,-23 24-15,-1-23 0,-23-1 16,24 24-16,-25 24 16,25 0-16,-24 23 15,0-24-15,23-23 16,-23 24-16,24-24 15,-24-24-15,47 24 16,-24-47 0,24 24-1,0-1-15,0 1 16,0-1 0,-23-23-16,23 47 0,-24-23 15,24 0-15,0 23 16,-23-24-1,-1 1-15,24 23 16,-47-24-16,24 1 16,23 23-16,0-71 156,23 24-156</inkml:trace>
  <inkml:trace contextRef="#ctx0" brushRef="#br1" timeOffset="-163394.47">9501 13711 0,'24'0'93,"-24"47"1,0-23-78,0-1-1,0 1-15,0-1 32,24 1-1,-1-24-15,1 23 62,-24 1-63,23-24 17,-23 23-1,24-23-16,-1 24 1,1-24 0,-48-24 124,24 1-124,0-1 0,-23 1-1,-1-1 1</inkml:trace>
  <inkml:trace contextRef="#ctx0" brushRef="#br1" timeOffset="-162170.25">9478 13358 0,'23'0'78</inkml:trace>
  <inkml:trace contextRef="#ctx0" brushRef="#br1" timeOffset="-160242.12">10560 13311 0,'23'0'63,"1"0"-63,-1 0 15,1 0 1,-1 0-16,1 0 16,-1 0-16,1 0 15,23 0-15,-23 0 16,23 0-1,-24 0 1,1 0 15,-1 0-31,1 0 16,23 0-16,-24 0 16,1 0-16,-1 0 31,1 0-16,-1 0 1,1 0-16,-1 0 16,1 0-1,-1 0 95</inkml:trace>
  <inkml:trace contextRef="#ctx0" brushRef="#br1" timeOffset="-155491.4">12112 13311 0,'24'0'141,"-1"0"-141,1 0 16,23 0-16,-24 0 15,1 24 1,-1-24-16,1 0 16,-1 0-16,1 0 15,-1 0 1,1 23-16,-1-23 15,24 24-15,0-1 16,0-23-16,47 0 16,1 0-16,-25 24 15,-23-24-15,0 0 16,-23 23-16,-1-23 16,24 0-16,-23 0 15,23 0-15,0 24 16,0-24-16,0 0 15,-24 0-15,1 0 16,-1 0-16,1 0 16,0 0-1,-1 0-15,1 0 16,-1 0-16,48 0 16,-48 0-16,48 23 15,-1-23-15,24 24 16,47-1-16,-70 1 15,0-24-15,-24 0 16,-24 23-16,24-23 16,-23 0-16,-1 0 15,1 0-15,23 0 16,-24 0-16,1 0 16,-1 0-16,24 0 15,-23 0-15,-1 0 16,24 0-16,-23 0 15,-1 0-15,24 0 16,-23 0-16,23 0 16,-47-23-1,24 23-15,23-24 16,-24 24-16,1 0 16,23-23-16,0-1 15,0 24-15,23 0 16,1-23-16,-24 23 15,23-24-15,-46 1 16,-1 23-16,25-24 16,22 1-16,-46 23 15,-1 0-15,-23-24 16,24 24-16,-1 0 16,1-23-1,23 23-15,-24 0 16,1-24-16,23 1 15,-24 23-15,1 0 16,-1 0-16,24 0 16,-23 0-16,-1 0 15,24 0-15,-23 0 16,23 0 0,-23 0-16,-1 0 15,1 0-15,23 0 16,-24 0-16,48 0 15,23 0-15,47-47 16,-24 47-16,25-24 16,-48 24-16,-71-23 15,24 23-15,-23 0 16,-1 0 0,1 0-1,-1 0-15,1 0 16,-1 0 46,1 0-46,23 0-16,0-24 16,-24 24-16,1 0 15,-1 0-15,1 0 16,-1 0-16,1 0 15,0 0-15,-1 0 16,1 0 31,-1 0-16,1 0 32</inkml:trace>
  <inkml:trace contextRef="#ctx0" brushRef="#br1" timeOffset="-153456.45">12371 12464 0,'23'-23'63,"1"23"-63,23-24 15,-24 1-15,1-1 16,23 1-16,-24 23 16,24-24-16,-23 24 15,-1-23-15,1 23 16,-24-24-16,47 1 15,-23-1 1,-24 1 15,0-1-15,0 1 0,0-1-16,0 1 15,0-1 16,-24 24-15,1-23-16,-25 23 16,-46-24-16,-47-23 15,24 0-15,-24 24 16,-24-1-16,47 24 16,48 0-16,23 0 15,23 0-15,1 0 16,23 24-1,-24 23-15,24-24 16,0 1-16,0-1 16,0 1-16,-23 23 15,23-24 1,0 1-16,0-1 16,0 24-16,0-23 15,23-1-15,1 24 16,-1-23-16,1-1 15,-1 24-15,24-23 16,-23 23-16,-1-23 16,24 23-16,-23-24 15,46 1-15,-22 23 16,22 0-16,1-24 16,23 24-16,-71-23 15,1-24-15,23 0 16,-24 0-16,1 0 15,-1 0-15,24 0 16,-23 0-16,-1 0 16,24 0-16,-23 0 15,-1 0-15,1 0 16,-24-24 0,24 24-1,-1 0-15,1 0 16,-1 0-1,1 0 1,-1 0 0,1 0 109</inkml:trace>
  <inkml:trace contextRef="#ctx0" brushRef="#br1" timeOffset="-152281.75">12371 12417 0,'-24'0'109,"24"24"-93,-23-24-16,-1 0 15,1 23 1,-1 1-16,1-24 16,-1 24-1,1-24 1,-1 0-16,1 23 16,-1-23-1,1 0 1,-1 0-16,0 0 15,1 0 1,-1 0 15</inkml:trace>
  <inkml:trace contextRef="#ctx0" brushRef="#br1" timeOffset="-150603.89">13076 12018 0,'24'0'125,"-1"0"-125,1 0 16,23 23-1,-24-23 1,1 0 47,-1 0-48,1 0 16,-1 0-31,-23 24 16,24-24 0,0 0-1</inkml:trace>
  <inkml:trace contextRef="#ctx0" brushRef="#br1" timeOffset="-149396.89">13641 11924 0,'23'0'15,"1"0"48,-1 0-48,1 0 1,23-24-16,-24 24 16,1 0-16,23 0 15,-24 0-15,1 0 16,23 0-16,-23 0 16,-1 0-16,24 0 15,-23 24-15,-1-24 16,1 23-16,-1 1 15,1 23-15,-1-24 16,1 1-16,-1-24 16,1 23-16,-1 1 15,-23-1 1,24-23-16,-24 24 16,23-24-16,1 23 15,-24 1 16,23-24-31,1 0 79,-1 0-64,1 0 1</inkml:trace>
  <inkml:trace contextRef="#ctx0" brushRef="#br1" timeOffset="-148620.1">14393 11877 0,'-23'0'32,"-1"23"-17,24 1-15,-47-1 16,47 24-16,-47-47 15,24 47-15,-1-23 16,-23-1-16,24 1 16,-1-1-16,1-23 15,-1 47-15,-23-23 16,24-1 0,-1-23-1,24 24 16,-24-24-15,24 23 0,-23-23-16,23 24 15,-24-24 17,24 23-32</inkml:trace>
  <inkml:trace contextRef="#ctx0" brushRef="#br1" timeOffset="-147467.66">15099 12582 0,'47'0'78,"-24"0"-63,1 0-15,-1 0 16,25 0-16,-25 0 16,1 0-16,-1 0 15,1 0-15,-1 0 16,1 0-16,-1 0 31,1 0-15,-1 0-1,1 0 1,-1 0 15,1 0-15</inkml:trace>
  <inkml:trace contextRef="#ctx0" brushRef="#br1" timeOffset="-145226.43">16228 12276 0,'0'-23'78,"0"-1"-62,0 1 0,47-1-16,-24 1 15,1-1 1,-1 1-16,1-1 16,-1 1-1,24-1-15,-23 1 16,-1 23-16,1-47 15,0 47-15,-1 0 16,1 0 15,-1 0-15,1 23-16,-1 1 16,24-1-16,-47 1 15,24 23-15,-1-24 16,-23 1-1,24-1-15,-24 1 16,0-1-16,23 1 16,-23-1-16,24 1 15,-24 23-15,23-24 16,-23 1 0,24-1-16,-1 24 15,1-23-15,-1 0 16,-23-1-16,24-23 15,-1 47-15,-23-23 16,24-24 0,-24 23 15,23-23-31,-23 24 16,24-24-1,-1 23 32</inkml:trace>
  <inkml:trace contextRef="#ctx0" brushRef="#br1" timeOffset="-144062.78">17098 11947 0,'-24'0'0,"1"0"15,23 24 1,-24-24-1,24 23 1,-23 1-16,23-1 0,-24-23 16,1 47-1,-1-23-15,24-1 0,-23 24 16,-1-23-16,1-1 16,-1 1-16,24-1 15,-23 1-15,-1-1 16,1 1-1,-1-1-15,-23 1 0,47-1 16,-23-23 0,23 24 31,-24-1-32,24 1 1,-23 0-16,-1-24 15,24 23 1,-23 1 0,23-1-16,-24 24 15,1-47-15,23 24 16,-24-24-16,24 23 16,-24 1 46,24-1-46,-23-23-1,23 24 32,-24-24-31,1 0-1,23 23 1</inkml:trace>
  <inkml:trace contextRef="#ctx0" brushRef="#br1" timeOffset="-135811.48">14652 12065 0,'0'23'203,"-23"1"-187,23-1 62,0 1-62,0-1 31,0 1-16,0-1-16,0 1-15,0-1 63,0 1-47,0-1 15,0 1 16,23-24 0,-23 23-32,24-23 1,-1 0 31,1 24-32,-1-24 79,-23-24 47,0 1-141,0-1 31</inkml:trace>
  <inkml:trace contextRef="#ctx0" brushRef="#br1" timeOffset="-134830.58">14699 11829 0</inkml:trace>
  <inkml:trace contextRef="#ctx0" brushRef="#br1" timeOffset="-132608.56">17686 12512 0,'0'23'172,"-24"-23"-156,24 24-16,-23-1 15,-1-23 1,24 24 47,-23-1-48,23 1 16,0-1-15,-24-23 0,24 24-16,0-1 47,0 1-32,24-24 1,-24 23-1,0 1 1,23-1 0,-23 1 31,24-24-1,-1 0-14,1 0 124</inkml:trace>
  <inkml:trace contextRef="#ctx0" brushRef="#br1" timeOffset="-131792.48">17780 12300 0</inkml:trace>
  <inkml:trace contextRef="#ctx0" brushRef="#br1" timeOffset="-129828.14">17310 13217 0,'0'-23'78,"23"-1"-63,1 24-15,23 0 16,-24-23-16,1-1 16,23 24-16,0 0 15,-47-24 1,23 24-1,1 0-15,23 0 16,-47-23 0,23 23-16,24 0 15,-23-24 1,-1 24 0,1 0-1,-24-23-15,24 23 16,-1 0-1,-23-24 1,47 24 0,-23 0-1,-1 0 1,1 0 0,-1 0-1,24-23-15,-23 23 16,-1 0 15,1 0 0,-1 0-15,1 0 15,-1 0-15,1 0 15,-1 0-31,1 0 16,-1 0-1,1 0 95</inkml:trace>
  <inkml:trace contextRef="#ctx0" brushRef="#br1" timeOffset="-123335.18">11759 15028 0,'24'0'203,"-1"0"-187,1 0 0,-1 0 46,24 0-46,-23 0 62,-24-24-78,23 24 484,1 0-452,-1 0-32</inkml:trace>
  <inkml:trace contextRef="#ctx0" brushRef="#br1" timeOffset="-120860.04">12230 15169 0,'0'-23'110,"23"23"-110,24-24 15,-23 1-15,-1 23 16,1 0-1,-24-24-15,23 24 16,1 0-16,23-47 16,-24 47-16,1-47 15,23 23-15,-24 1 16,1 23 0,-1-24-1,1 1 1,-1-1-16,1 24 15,0-23-15,-1-1 16,1 1 0,-1-1-1,-23 1 17,0-1-1,0 1-16,0-1 17,0 1-1,-23 23 31,-1 0-15,24-24-31,-23 24 0,-1 0-1,0 0 1,1 0-16,-1 0 15,1 0 48,23 24-47,-24-24-16,1 0 15,-1 23-15,-23 1 16,47-1 15,-23-23-31,23 24 16,-24-24-1,1 47 1,23-24-16,-24 1 16,24-1-1,-23-23-15,23 24 16,-24-24 15,24 23-15,0 1-16,0-1 15,-23 1 1,23-1 0,0 1-16,0 0 15,0-1 1,0 24-1,0-23 1,0-1 0,0 1-1,0-1 17,0 1-1,23-1-16,-23 1-15,24-24 16,-24 23-16,23 1 47,1-24 0,23 0-32,0 0-15,23 0 16,-46 0-16,23 0 16,0 0-16,0 0 15,0 0-15,-23 0 0,-1 0 16,1 0 0,-1 0-1,24 0 1,-23 0-16,-1 0 15,1 0 1,-24-24-16,23 1 109,1 23-93,-24-24 78,-24 24-79,1 0 1</inkml:trace>
  <inkml:trace contextRef="#ctx0" brushRef="#br1" timeOffset="-119463.24">13006 14487 0,'47'0'47,"-24"0"-32,1 24-15,-1-24 16,1 0 0,-1 0-16,1 0 15,-1 0 1,1 0-16,-1 0 15,-23 23 64,24-23-79</inkml:trace>
  <inkml:trace contextRef="#ctx0" brushRef="#br1" timeOffset="-118253.9">13523 14275 0,'0'-23'16,"0"-1"15,47 1-31,-23 23 16,-1-24-16,1 24 15,-1-23-15,1 23 16,-1 0-16,1 0 47,-1 0-32,1 0-15,23 0 32,-24 23-32,1-23 15,-1 47-15,1-47 16,-1 47-16,25-23 15,-48 23-15,23-24 16,1 25-16,-24-25 31,0 24-31,23-47 16,-23 24-16,0-1 16,0 1-16,0-1 15,0 1 1,24-24-1,-24 23 1,23 1-16,-23-1 16,24-23-1,-24 24-15,23-24 16,1 23 0</inkml:trace>
  <inkml:trace contextRef="#ctx0" brushRef="#br1" timeOffset="-117066.79">14205 14252 0,'-23'0'15,"-1"0"1,1 0-1,-1 0 1,24 23 0,-47-23-1,24 24 1,-1-24-16,1 23 16,-1-23-1,0 47-15,1-23 16,-1-24-16,1 0 15,-1 0 17,24 24-32,-23-24 15,-1 23-15,-23 1 16,24-24 0,23 23-16,-24-23 15,1 24 1,-1-24-16</inkml:trace>
  <inkml:trace contextRef="#ctx0" brushRef="#br1" timeOffset="-115359.42">14534 14628 0,'0'24'188,"0"-1"-188,0 1 15,0-1 1,0 1-16,24-24 16,-24 23-1,0 1 1,23-24 374,-23 23-374,24-23 31,0 0-31,-1 24-16,1-24 187</inkml:trace>
  <inkml:trace contextRef="#ctx0" brushRef="#br1" timeOffset="-114169.42">14534 14346 0,'24'0'125,"-1"0"-125,1-24 15,0 1 1,-1 23 0</inkml:trace>
  <inkml:trace contextRef="#ctx0" brushRef="#br1" timeOffset="-112111.04">15499 15146 0,'23'0'16,"1"0"-1,-1 0 17,1 0 15,-1 0-47,1 0 15,23 0 1,-24 0-1,1 0-15,-1 0 16,1 0-16,-1 0 16,1 0-16,23 0 15,-23 0-15,-1 0 16,1 0 0,-1 0-1,1 0 1,-1 23-16,1-23 94</inkml:trace>
  <inkml:trace contextRef="#ctx0" brushRef="#br1" timeOffset="-98163.64">16957 14440 0,'0'47'125,"0"-23"-109,0-1 0,0 1-16,0-1 15,23-23 1,-23 24-16,24-24 47,-24 23-47,0 1 15,0-1 1,0 1 0,23-24-16,-23 23 15,0 1-15,0-1 16,0 1 0,0-1-16,24 1 15,-24-1 16,23 1-15,-23-1 0,0 1-1,24-24-15,-24 23 16,0 1-16,0-1 16,0 25-16,0-25 15,0 1-15,0-1 16,0 1-16,0 23 15,23-47 1,-23 23-16,0 1 16,0-1-1,0 1 1,24-24-16,-24 23 16,24 1-1,-24-1 1,0 24-16,23-47 15,-23 24-15,0-1 16,0 1 0,0-1-1,0 1 1,24-24-16,-24 23 31,0 1 16</inkml:trace>
  <inkml:trace contextRef="#ctx0" brushRef="#br1" timeOffset="-83564.77">21778 10559 0,'0'24'204,"0"0"-173,-23-24-16,23 23 1,0 1-16,0-1 16,-24 1-16,24-1 15,0 1-15,0-1 16,0 1 0,0-1-16,0 1 15,0-1 1,0 1-1,0-1-15,0 1 16,24-1 47,-1-23-48,-23 24-15,24-24 16,-24 23-16,0 1 15,23-24 1,1 23 0,-1-23 46,1 0-46,23 0-16,-24 0 15,1 0-15,23 0 16,-47-23 140</inkml:trace>
  <inkml:trace contextRef="#ctx0" brushRef="#br1" timeOffset="-82749.36">21802 10207 0</inkml:trace>
  <inkml:trace contextRef="#ctx0" brushRef="#br1" timeOffset="-79814.71">21214 11571 0,'0'0'0,"23"0"16,1 0-16,23 0 16,-24 0-1,24 0-15,-23 0 16,-1 0-16,24 23 16,-23-23-16,-1 0 15,1 0-15,23 0 16,-23 0-1,-1 0-15,1 0 16,-1 0-16,1 0 16,-1 0-16,1 0 15,-1 0 1,1 24-16,-1-24 16,24 0-1,-23 0 1,-1 0-16,1 0 15,-1 0 1,1 0 0,23 0-1,23 0-15,-23 0 16,-23 0-16,23 0 16,0 0-16,-23 0 15,-1 23-15,24-23 16,-23 0-16,23 0 15,-24 0-15,48 0 16,-1 0-16,-23 0 16,0 0-16,-23 0 15,-1 0-15,24-23 16,-23 23-16,23 0 16,24 0-16,-1 0 15,24-24-15,-23 24 16,-24 0-16,0 0 15,-24 0-15,1 0 16,-1 0 31,1 0-47,-1 0 16,48-23-16,0 23 15,-24 0-15,0 0 16,-24 0-16,1 0 15,-1 0-15,1 0 16,-1 0-16,24 0 16,0 0-1,0 23-15,24 1 16,-24-24-16,23 23 16,-23 1-16,1-24 15,-1 23-15,0 1 16,-24-24-16,1 23 15,-1-23-15,1 0 16,-1 0-16,1 0 16,-1 24-16,24-1 0,-23-23 15,23 0 1,23 47-16,1-47 16,-1 0-16,25 0 15,22 0-15,1 0 16,-1 0-16,24 0 15,-70 0-15,-24-23 16,0 23-16,24-24 16,-24 24-16,0 0 15,0-23-15,47-1 16,-24 1-16,-23 23 16,71-24-16,-71 1 0,0-1 15,0 24 1,0-23-16,-23-1 15,-1 24-15,24-23 0,47-24 16,0 23 0,-23 24-16,-1-23 15,-22-1-15,-1 1 16,-24 23-16,1 0 16,23 0-16,-24 0 15,1 0-15,-1 0 16,48 0-16,-24 0 15,23 0-15,48 0 16,-24-24-16,-23 24 16,23 0-16,-47-23 0,0 23 15,23 0-15,-46 0 16,23 0-16,-24 0 16,24 23-1,0-23-15,0 0 16,48 24-16,22 23 0,-23-47 15,24 23 1,23 1-16,-47-24 16,-23 23-16,-24-23 0,0 0 15,-24 0 1,1 0-16,23 24 0,-24-24 16,1 0-16,-1 0 15,1 0 1,-1 0-16,48 23 0,-48-23 15,48 0 1,-24 24-16,47-24 0,-47 47 16,47-47-16,-23 23 15,-1-23 1,-23 0-16,-23 24 0,-1-24 16,24 23-1,-23-23-15,-1 0 16,24 0-16,0 0 0,0 0 15,24 0-15,-24 0 16,0 0 0,0 0-16,-23 0 15,-1 0-15,1 0 0,23 0 16,-24 0 0,1 0-16,23 0 0,-24 0 15,1 0 1,46 0-16,24-23 15,-23-1-15,47 24 0,-71 0 16,-24 0-16,1 0 16,23 0-16,-24 0 15,1 0 1,-1 0-16,24-23 16,-23 23-16,-1-24 15,24 1-15,-23 23 16,-1-24-16,24 24 15,-47-23-15,24 23 16,0-24 0,-1 24-16,24 0 0,-23 0 15,-1 0-15,1 0 16,46 0-16,-46 0 16,23 0-16,-24 0 15,24 0 1,-23 24-16,-1-24 0,24 0 15,-23 23 1,-1 1-16,24-24 0,-23 0 16,-1 0-16,1 0 15,0 0 63,-1 0-62</inkml:trace>
  <inkml:trace contextRef="#ctx0" brushRef="#br1" timeOffset="-76502.54">22719 10395 0,'0'23'110,"0"1"-95,0 23 1,0-24 0,0 1-16,0-1 15,0 25 1,0-25-16,23 1 16,-23 23-16,24-24 15,-24 1-15,0-1 16,23 1-16,1-1 0,-24 1 15,23-1-15,-23 24 16,24-47 0,-24 24-16,0-1 15,24 1-15,-24-1 16,0 24-16,23-23 16,1-1-16,-24 24 15,0-23-15,23-1 16,-23 25-1,24-25-15,-24 1 16,0 23-16,0-24 0,0 24 31,0-23-31,0-1 16,0 1-16,0 23 16,0-24-16,0 1 15,23 23-15,-23-24 16,0 24-16,0-23 15,-47 23-15,47-24 16,-23 1-16,-1 23 16,24-23-1,0-1-15,-23 24 0,23-23 16,0-1-16,-24 1 16,24-1-16,0 1 15,0 23 1,0-24-16,-24 1 15,24 23-15,0-24 0,-23 1 16,23 23-16,0-24 16,0 1-1,-24 23-15,24-24 16,0 1-16,0-1 16,-23 48-16,23-47 0,0-1 15,0 1-15,0 23 16,0-24-16,0 1 15,0 23-15,0-24 16,0 1-16,0 23 16,0 0-16,0 23 15,0 1-15,0-24 16,23 71-16,-23-48 16,24 24-16,-24-23 15,23 23-15,25-24 16,-48-46-16,47 23 15,-24 0-15,-23-24 16,24 1-16,-1 23 16,-23-23-16,0-1 15,0 1 1,24-1-16,-24 1 0,23 23 16,-23 0-1,0-24-15,0 1 16,0 23-16,0-24 15,0 1-15,0-1 16,0 24-16,0-23 16,0 23-1,0-24-15,0 1 16,0 23-16,0-23 16,0-1-16,0 24 15,-23-23-15,23-1 16,0 1-16,0 23 15,0-24-15,0 1 16,0 23 0,-24-24-16,1 1 0,23 23 15,-24-24-15,24 1 16,0-1-16,0 1 16,0-1-16,0 24 15,0-23-15,0-1 16,0 1-16,0 0 15,0-1-15,0 24 16,0-23-16,0-1 16,0 1-16,0 23 15,0-24-15,0 1 16,0 23-16,0-24 16,0 1-16,0-1 15,24 24-15,-24-23 16,23-1-16,-23 24 15,0-23-15,24-1 16,-24 24-16,0-23 16,0 0-16,23-1 15,-23 1 1,0-1-16,0 1 16,0 23-16,0-24 15,0 1-15,0 23 16,0-24-16,0 1 15,24 23-15,-24-24 16,0 1-16,0-1 16,0 24-16,23-23 15,-23-1-15,0 24 16,0-23-16,0-1 16,0 1-1,-23 0-15,23-1 16,0 1 15,-24-1-31,24 1 0,0-1 16,-23 1-1,23 23-15,0-24 16,0 1 0,0-1-16,0 1 15,0 23 1,0-24-16,0 24 15,0-23 1,0-1-16,-24 24 16,24-23-16,0-1 15,0 1-15,0-1 16,0 1 0,0 0-16,0-1 46,24 1-30,-24-1-16,0 1 16,23 23-16,-23 0 15,0-24 1,0 1-16,0-1 16,0 1-1,24-24 126,-1 0-126</inkml:trace>
  <inkml:trace contextRef="#ctx0" brushRef="#br1" timeOffset="-72443.26">24224 10630 0,'0'-23'125,"0"-1"-109,47 24-1,-23 0 1,-24-24 0,23 24-16,24 0 0,-23 0 15,-1-23 1,1 23-16,-1 0 0,1 0 15,-1 0 32,1 0-47,-1 0 16,24 0-16,0 23 16,-23 1 46,-24 0-46,0-1-1,23 1-15,-23-1 0,24-23 16,-24 24-16,0-1 16,0 1-16,0-1 15,23 1-15,-23-1 16,24 1-1,-24-1-15,24 1 0,-1 23 16,-23-24 0,24 1-1,-1-1-15,-23 1 16,24 23 0,-1-24-1,1-23 32,-24 24-16,23-24-31,1 23 16,-1-23-16,1 0 16,-1 24-1,1-24 16,-1 0 16,1 0-15</inkml:trace>
  <inkml:trace contextRef="#ctx0" brushRef="#br1" timeOffset="-71150.23">25000 10559 0,'-23'0'141,"23"24"-110,-24 0-15,24-1-1,-23 1 1,-1-24 0,24 47-16,-23 0 15,-1-24 1,1 24-1,-1 0 1,1-23-16,23-1 16,-48 1-16,48-1 0,-23 24 15,-1-23 1,1-1-16,23 1 31,-24-1-31,24 1 16,-23-24-16,-1 47 15,1-47 1,23 23-16,0 1 0,-24 0 16,1-1 31,23 1-32,-24-24 1,24 23-16,-23-23 15</inkml:trace>
  <inkml:trace contextRef="#ctx0" brushRef="#br1" timeOffset="-69850.73">25259 11030 0,'0'23'140,"0"1"-124,0-1-16,0 24 16,0-23-1,0-1 1,0 1-16,0 0 140,0-1-77,23-23 109,1 0-141,-1 0-15</inkml:trace>
  <inkml:trace contextRef="#ctx0" brushRef="#br1" timeOffset="-69007.03">25282 10795 0</inkml:trace>
  <inkml:trace contextRef="#ctx0" brushRef="#br1" timeOffset="-62889.1">27517 10583 0,'0'24'141,"-24"-1"-141,24 1 15,-23 23-15,23-24 16,0 24-1,0-23 1,0-1-16,-24 1 16,1 23-16,23 0 15,-24-24-15,24 24 16,-23-23-16,-1 23 16,24 0-16,-23 0 15,-1 0-15,24 0 16,0 0-16,0 0 15,0 24-15,0-1 0,0-23 16,0-23 0,0 23-16,0-24 15,0 24-15,0-23 16,0-1-16,0 24 16,24-23-16,-24-1 0,0 25 15,0-1 1,0 0-16,23-24 15,-23 24-15,24 0 16,-24-23-16,0-1 16,0 24-16,0 24 15,0-1-15,23 24 0,1-23 16,-1 23-16,-23-47 16,24 24-1,-24-1-15,0 1 16,0 46-16,23-70 0,-23 24 15,0-24-15,0 0 16,0 0 0,0-23-16,0 46 0,0 1 15,0-24 1,-23 0-16,-1 0 0,24 0 16,-23 23-16,23 1 15,0 0-15,0-48 16,0 48-1,0-24-15,0-24 16,0 24-16,0 24 0,23-24 16,-23 0-16,24 0 15,-24 0 1,0 0-16,0 47 16,0-47-16,0 0 15,0-23-15,0-1 0,23 1 16,1-1-16,-24 1 15,0 23 1,0-24 0,0 1-16,0-1 0,0 24 15,0-23-15,23-1 16,1 24-16,-24 0 16,0 0-16,0-23 15,0 23-15,0-23 16,23-1-1,-23 24-15,24-23 0,-24-1 16,0 24-16,0-23 16,23-1-1,-23 1-15,24 23 16,-24-24-16,0 24 16,0-23-16,23-1 0,-23 1 15,0 23-15,24-24 16,-24 1-16,0 23 15,0-24-15,0 1 16,0 23-16,23-23 16,-23-1-16,0 1 15,0 23-15,24-24 16,-24 1-16,0 23 16,0-24-16,23 24 15,1 0-15,-1 0 16,-23 0-16,24-23 15,-1 23-15,-23-24 16,0 1-16,0 23 16,0-23-16,0-1 15,0 1 1,24-1-16,-24 1 16,0-1-1,0 1 1,0 23-1,0-24 1,0 1 0,23-1-16,-23 24 0,0-23 15,0-1-15,0 1 16,0-1 0,24-23 15,-24 24-16,0-1 1,24 1 15,-24-1-15,23-23-16,-23 24 31,0-1 32,0 1-48,0-1 1,0 1 31</inkml:trace>
  <inkml:trace contextRef="#ctx0" brushRef="#br1" timeOffset="-59111.66">29069 10442 0,'-24'0'141,"1"0"-94,-1 0 0,1 0-32,-1 23 17,1-23-32,-1 24 15,24-1-15,-47 1 16,24-1-16,-24 25 15,47-25-15,-47 24 16,23-23-16,1-1 16,23 1-16,0-1 15,0 1-15,47-24 110,-24 0-95,24 0-15,-23 0 16,-1 0-16,24 0 16,-23 0-16,-1 0 15,1 0-15,-1 0 16,1-24 31,-1 24-16,1 0-15,-1 0 77,-46 0 32,-1 0-125,1 0 16,-1 0 31,1 0-32,-1 0 17,1 0-1,-1 0-15,1 0 46,-1 0-15,1 0-47,-1 0 31,1 0 0,23 24-15,0-1 0,-24-23-16,24 24 31,-23-24-31,23 23 16,0 1-1,0-1-15,-24-23 16,24 24-1,0-1 17,0 1 93,0-1-125,24-23 0,-1 0 15,1 0-15,-1 24 16,1-24 0,-1 0-16,1 23 15,-1-23 1,-23 24-16,24-24 15,-1 23-15,1-23 16,23 24-16,-24-24 16,1 0-16,-1 23 15,24-23-15,-23 0 16,23 0 0,-47 24-16,24-24 15,-1 0 1,1 0 15,-1 0-31,1 0 31,-24-24-15,23 24 46</inkml:trace>
  <inkml:trace contextRef="#ctx0" brushRef="#br1" timeOffset="-57635.42">29774 10936 0,'-23'0'125,"-1"23"-109,-23 1-16,24-1 15,-1 24-15,1-23 16,-1-1-16,1 1 16,-1-1-1,1 1 1,23-1-1,-24-23 1,24 24 15,24-24 1,-1 24-32,1-24 15,23 0 1,-24 0-1,1 23-15,-1-23 16,1 0 0,-1-23-1,1 23 1,-1-24-16,-23 0 16,47 1-16,-23-1 15,0 1-15,-1-1 16,-23 1-16,24 23 15,-24-24-15,0 1 32,0-1 15,0 1 62,0-1-15,-24 24 15,1 0-93,-1 0-1</inkml:trace>
  <inkml:trace contextRef="#ctx0" brushRef="#br1" timeOffset="-56594.69">29963 10959 0,'0'24'93,"0"-1"-77,-24 1 0,24-1-1,0 1 17,-23-1-32,23 1 15,0-1-15,-24 1 31,24 23-31,0-23 16,0-1 0,0 1-1,0-1 1,0 1 15</inkml:trace>
  <inkml:trace contextRef="#ctx0" brushRef="#br2" timeOffset="-32539.49">21990 12065 0,'-24'0'157,"1"0"-126,-1 0-16,1 0 1,23 23 0,-24-23-16,24 24 15,-23-24 17,23 23-32,0 1 15,0-1 1,0 1-1,-24-1-15,24 1 16,0-1 0,0 1-1,0-1 1,24-23-16,-24 24 16,23-1 15,-23 1-31,47-1 15,-23 1-15,-1-24 16,24 0-16,-47 23 16,24-23-16,-1 0 15,1 0-15,-1 0 16,24 0 0,-23 0-16,-1 0 15,1-23-15,-24-1 16,24 1-16,-1 23 15,-23-24-15,24 1 16,-24-1 0,0 1-1,0-1-15,0 1 16,23 23-16,-23-24 16,0 1-16,0-1 15,0 1 1,0-1-1,0 1 32,-23 23-31,23-24 0,-24 24-16,1 0 15,-1-23 16,0 23-15,1 0 15,-1 0-15,24-24-16,-23 24 31,-1 0 0,1 0 16,-1 0-31,1 0 15,-1 0 16,1 24-31,-1-24-1,24 23 79</inkml:trace>
  <inkml:trace contextRef="#ctx0" brushRef="#br2" timeOffset="-28803.23">22060 13123 0,'0'24'78,"0"-1"-62,0 1-1,24-1 1,-24 1-16,0-1 15,0 1 1,0-1-16,23 1 16,-23-1 15,24 1-15,-24-1-16,0 1 15,0-1 16</inkml:trace>
  <inkml:trace contextRef="#ctx0" brushRef="#br2" timeOffset="-27009.6">22060 14111 0,'47'0'94,"-23"0"-94,-1 0 15,1 0-15,23 0 16,-23 0-16,-1 0 16,24 0-16,-23 0 15,-1 0-15,1 0 16,-1 0-16,1 0 16,-1 0-1,1 0 1,-1 0-1,1 0-15,-1 0 16,-23-24-16,0 48 141,-23-1-126,-1 1 1,1-1-16,-1-23 16,1 24-16,-1 23 15,1-47 1,-1 23-1,1 24 1,-1-47-16,1 24 16,23-1-1,-24 1-15,1 0 16,-1 23 0,24-24-1,0 1 16,0-1 1,24-23-1,-24 24-15,23-24-1,1 0-15,-1 0 31,1 0-15,-1 0 0,1 0-16,-1-24 15,1 24 1,-1 0 0</inkml:trace>
  <inkml:trace contextRef="#ctx0" brushRef="#br2" timeOffset="-25236.43">22201 15240 0,'24'0'94,"0"0"-79,-1 0-15,1 0 16,-1 0-16,1 0 16,23 23-16,-24-23 15,24 0-15,-23 0 16,-24 24 46,-24-1 63,1-23-93,-1 24-32,1-24 15,-24 23-15,23-23 16,24 24-1,24-1 142,23-23-142,-24 0-15,1 0 16,23 24-16,-24-1 16,1 1-16,23-1 15,-24 1-15,24-1 16,-23 24-1,-1-47-15,1 0 16,-24 24-16,0-1 16,0 1-1,0 0 17,-24-24-17,1 0 1,-1 0-1,1 0-15,-1 0 16,-23 0-16,24 0 16,-1 0-16,1 0 15,-1 0 1,1-24-16,-24 24 16,23 0-1,1 0-15,-1 0 31,1 0-15,-1 0 15,1 0 32</inkml:trace>
  <inkml:trace contextRef="#ctx0" brushRef="#br2" timeOffset="-22918.49">22272 16486 0,'0'24'109,"-23"-24"-109,-1 0 16,24 23 0,-24 1-1,1-24 17,23 23 61,0 1-46,23-24-31,1 23-16,0-23 15,-24 24-15,47-24 16,-24 0 0,1 0-16,23 23 15,-24-23 1,1 0 0,-1 0 140,1 0-141,-24-23 17,0-1-32,0 1 15,23 23-15,-23-24 16,24-23-16,-24 24 31,0 46 360,0 1-344,0-1-32,0 1 1,0-1-16,0 1 31,0-1-15,0 1-1,23-24 1,-23 23 0,0 1-1,0-1 1,0 1 0,24-1-1,-24 1 1,0-1-1,0 1 1,0-1 0,0 1-16,0 0 15,0-1 1,0 1 31,0-1-16</inkml:trace>
  <inkml:trace contextRef="#ctx0" brushRef="#br2" timeOffset="-11300.92">24953 12229 0,'-23'0'531</inkml:trace>
  <inkml:trace contextRef="#ctx0" brushRef="#br2" timeOffset="51720.43">25024 12276 0,'-24'0'360,"1"0"-345,-1 0 16,1 0-15,-1-23-16,1 23 16,-1 0-16,1 0 15,-1 0 17,1 0 14,23 23 220,0 1-219,0-1-16,-24 1 0,24-1 16,0 1-15,24-1 30,-24 1-62,23-24 16,1 0-16,-1 23 15,1-23-15,-1 0 16,-23 24 0,24-24-1,-1 0 16,24 0-15,-23 0 0,-1 0-16,1 0 15,-1 0-15,1 0 16,-1 0 0,1 0-1,-1 0 1,1 0-1,-1 0-15,1 0 16,-1 0 0,1-24-16,-1 24 31,1 0-15,-1 0-1,1-23-15,0 23 16,-1 0-16,-23-24 15,0 1 48,24 23-47,-24-24-1,0 1 32,0-1-47,0 1 31,-24-1 32,1 24-48,23-23 1,-24 23-16,24-24 16,-24 24-1,1-23 63,-1 23-62,1 0 15,23-24-15,-24 24 15,1 0 0,-1 0-31,1 0 32,-1 0-17,1 0 1,-1 0 31,1 0-47,-1 0 15,1 0 48,-1 0-32,1 0-31,-1 0 31,1 0-15,-1 0 31,1 0-16,-1 0 0,24 24-31,-23-24 32,-1 23-32,1 1 15,-1-24 79</inkml:trace>
  <inkml:trace contextRef="#ctx0" brushRef="#br2" timeOffset="55230.8">28622 12347 0,'24'-24'140,"-1"24"-124,-23-23 0,24-1-16,-1 24 15,1-23-15,-1-1 16,1 24 15,-1 0-15,1 0-1,23-23-15,-24 23 16,24 0 0,-23 0-1,-1 0-15,1 0 16,-1 0-16,1 0 15,-1 0-15,1 0 16,-1 0-16,1 0 16,23 0-1,-23 0 1,-1 0 0,1 0 30,-1 23-46,1-23 16,-1 0 0,1 0-16,-1 0 15,24 0-15,-23 0 16,-1-23-16,1 23 16,-1 0-16,1-24 62,-1 24-46,24 0-1,-23 0 1,-1 0 0,1 0-1,-1 0 1,1 0-16,-1 0 15,1 0-15,-1 0 16,1 0 0,0 0-1,-1 0-15,1 0 16,23 0 0,-24 0-16,1 0 15,-1 24-15,1-24 16,-1 0-16,24 23 15,-23-23-15,-1 0 16,1 0 0,-1 0 31,1 0-16,-1 0-31,1 0 47,-1 0 15,1 0 63,-1 0-94,1 0-15,-1 0 0,1 0-16,-1 0 15,1 0 79,0 0-16</inkml:trace>
  <inkml:trace contextRef="#ctx0" brushRef="#br1" timeOffset="117379.58">22225 12911 0,'-24'0'78,"1"0"-31,-1 0-1,1 0-14,-1 0 15,1 0-32,-1 0 48,1 0-1,-1 0-31,1 0 1,-1 0-17,24 24 1,-23-24 0,23 23-1,-24-23-15,1 24 31,-1-24-15,24 23-16,-23 1 16,-1-24-16,1 23 15,-1 1-15,1-24 16,-1 23 0,1-23 30,23 24 1,0 0-15,0-1-17,0 1 1,23-1-1,1 1 1,-24-1-16,23-23 16,1 24-1,-24-1 1,23-23 0,-23 24-16,0-1 31,0 1 47,24-24 16,-1 23-32,-23 1-46,24-24-1,-1 0 1,-23 23-16,24-23 16,-24 24-1,23-24 173,1 0-157,-24 23-31,23-23 16,1 24 15,-1-24 16,1 0 0,-1 0-16,1 0 0,-1 0-15,-23 23-1,24-23-15,-1 0 63,1 0-47,0 0 15,-1 0-16,1 0 1,-24-23 15,23 23-31,1-24 78,-1 1-46,-23-1-32,24 1 31,-24-1-31,0 1 16,0-1-1,0 1 1,0-1-16,23 1 15,-23-1-15,0 1 16,0-1 0,0 1-1,0-1 1,0 1-16,24-1 16,-24 0-1,0 1-15,0-1 31,23 1 32,-23-1 62,0 1-109,-23 23 15,-1 0 0,1-24 0,23 1 1,-24 23-32,1 0 31,-1 0-16,1 0 17,-1 0 46</inkml:trace>
  <inkml:trace contextRef="#ctx0" brushRef="#br1" timeOffset="133965.34">2916 17027 0,'0'-23'94,"47"-1"-63,-47 1-15,24 23-16,-1-24 16,1 24-1,-1 0 1,-23-24-16,47 24 15,-23 0 1,-24-23-16,23 23 16,1 0-16,0 0 15,-1 0 1,1 0 0,-1 0-1,1 0-15,-1 0 16,1 0-1,-1 0 17,1 0-32,-1 23 15,-23 1-15,24 0 16,-1-24-16,-23 23 16,24-23-16,-24 24 15,23-1 1,1 1-1,-1-1-15,1 24 16,-1-23-16,1-1 16,-1 1-16,1-1 15,-1 1-15,24-1 16,-47 1-16,47-1 16,-47 1-1,24-24-15,0 0 16,-24 23 15,23-23-15,-23 24-16,24-24 15,-1 0 17,1 0 14,-24-24 33</inkml:trace>
  <inkml:trace contextRef="#ctx0" brushRef="#br1" timeOffset="135077.12">3904 16886 0,'-23'0'0,"-1"0"31,1 0 16,23 23-15,-24-23-17,0 0 1,24 24-1,-23 0 1,-1-24 15,24 23-31,-23-23 16,-1 24 0,1-1-1,-1 1-15,1-1 16,-1 1-1,-23-1-15,47 1 16,-23-1-16,-1 1 16,1-24-16,23 23 15,-24 1-15,1-24 16,-24 47-16,23 0 16,1-24-1,-1 1-15,1-1 16,23 1-1,-24-1 1,1-23 15,23 24-15,-24-24 0,1 0-16,-1 23 31,71-23 31,0-23-30</inkml:trace>
  <inkml:trace contextRef="#ctx0" brushRef="#br1" timeOffset="136517.07">4092 17356 0,'-23'0'16,"-1"0"15,1 0 16,-1 0 31,24 24-78,-23-1 16,23 1-1,0-1-15,0 1 16,0 23 0,0-24-16,0 1 15,0 0-15,0 23 16,0-24-16,0 1 16,0-1-16,0 1 15,0-1-15,0 1 16,0-1-16,0 1 15,0-1-15,23 1 16,-23-1 0,24-23-16,-24 24 15,23 23 1,1-47-16,-1 23 16,1-23-1,-24 24-15,23-24 16,1 0 46,-1 0-46,-70-47 62</inkml:trace>
  <inkml:trace contextRef="#ctx0" brushRef="#br1" timeOffset="137305.04">3928 17145 0,'23'0'141,"1"0"-126,-1 0 1</inkml:trace>
  <inkml:trace contextRef="#ctx0" brushRef="#br1" timeOffset="138561.11">4469 17403 0,'0'24'78,"0"-1"-63,0 24 1,0-23 0,0-1-16,0 1 15,23 0-15,-23-1 16,0 1-16,0-1 15,0 1 1,0-1 0,0 1-1,0 23-15,0-24 16,0 1-16,0-1 16,0 1 109,0-1-110</inkml:trace>
  <inkml:trace contextRef="#ctx0" brushRef="#br1" timeOffset="139582.21">4163 17639 0,'23'0'0,"1"0"16,-1 0-1,1 0 1,-1 0-16,24 0 0,-23 0 16,-1 0-16,1 0 31,-1 0-15,1 0-1,0 0-15,-1 0 0,1 0 16,-24 23-16,23-23 15,1 0 1,-1 0-16,1 0 16,-1 0-1,1 0 32,-1 0 31,1 0-46,-1 0-32</inkml:trace>
  <inkml:trace contextRef="#ctx0" brushRef="#br1" timeOffset="140750.04">4939 17427 0,'23'0'62,"-23"23"-46,24 1-16,-24 23 15,0-24 1,23 1-16,-23 0 16,0-1-16,0 1 15,0-1 1,0 1-16,0-1 15,24 1 1,-24 23 0,0-24-1,0 1 1,0-1-16,0 1 16,0-1 15,0 1-16,0-1 17</inkml:trace>
  <inkml:trace contextRef="#ctx0" brushRef="#br1" timeOffset="141900.67">5456 16909 0,'24'-23'46,"-1"23"-46,1 0 16,23-24-16,-24 24 16,1 0-1,-1-23-15,24 23 16,-23 0-16,0 0 0,23 0 16,-24 0-1,1 0-15,-1 0 16,1 0-16,-1 0 15,1 0 1,-1 0 0,1 0-1,-1 0 79</inkml:trace>
  <inkml:trace contextRef="#ctx0" brushRef="#br1" timeOffset="142700.27">5550 17286 0,'24'0'31,"-1"0"-31,1 0 16,23 0-16,-24 0 15,1 0-15,23 23 16,-23-23 0,-1 0-16,1 0 15,-1 0-15,1 0 16,-1 0-16,1 0 15,-1 0-15,1 0 16,-1 0 15,1 0-15,-1 0 0,-23 24-1,24-24 63</inkml:trace>
  <inkml:trace contextRef="#ctx0" brushRef="#br2" timeOffset="-156076.25">23566 12888 0,'0'23'218,"0"1"-218,0-1 32,0 1-17,0-1 16,-24 1-15,24-1 0,-23-23-16,-1 47 15,24-23 32,-24-24-16,24 24-15,-23-24-16,23 47 16,0-24-16,0 24 15,-24-23 1,24-1 0,0 1-1,0-1-15,0 24 16,0-23-1,0-1 1,0 1-16,0-1 47,24-23 0,-1 0-32,1 0-15,0 0 16,-1 0 0,1 0-1,-1 0-15,1 0 16,-1 0-16,24-23 16,-23 23-16,-1-24 15,1 1 1,23-1-1,-24 24 1,-23-23 0,24 23-16,-24-24 15,23 24 1,-23-23-16,24 23 31,-24-24-31,0 1 16,23 23-1,-23-24 1,0 1-16,0-1 16,0 1-1,0-1 1,0 1 0,0-1-16,0 0 15,0 1 1,0-1-16,0 1 47,-23 23-32,-1 0 1,24-24 0,-23 24-1,23-23 1,-24-1-16,1 1 15,-1 23 1,1 0-16,23-24 16,-24 24-16,1 0 31,-1 0 0,1 0 32,-1 0-16,1 0-32,-1 0 1,1 0 62,-1 0-31</inkml:trace>
  <inkml:trace contextRef="#ctx0" brushRef="#br2" timeOffset="-155191.12">24154 13476 0,'23'0'156</inkml:trace>
  <inkml:trace contextRef="#ctx0" brushRef="#br2" timeOffset="-153400.22">24577 13099 0,'-24'0'47,"24"24"-16,0 0 1,0-1-32,-23-23 0,46 0 234,1 0-234,-1 0 31,1 0-15,-1 0-16,1 0 15,23 0-15,-24 0 32,25 0-17,-25 0 1,1 24-16,-1-24 16,1 0-16,-24 23 15,23-23 1,-23 24-1,24-24-15,-24 23 16,0 1 0,0-1-1,0 1 1,0-1 15,0 1 0,-24-24 1,1 23-17,-1 1 1,1-24 0,-1 0 15,1 0-16,-1 0 1,0 0 0,1 0-1,-1 0-15,1 0 16,-1 0 0</inkml:trace>
  <inkml:trace contextRef="#ctx0" brushRef="#br2" timeOffset="-151873.36">24600 13052 0,'24'0'141,"-1"-23"-126,24 23 1,-23-24-16,-1 1 16,25 23-16,-25-24 15,1 24-15,-24-23 16,23 23-1,1 0 1,-1 0 15,1 0-15,-24-24 0</inkml:trace>
  <inkml:trace contextRef="#ctx0" brushRef="#br2" timeOffset="-149955.46">25306 12982 0,'23'0'94,"1"0"-79,-1 0-15,1 0 16,23 0-16,-23 0 15,-1 0 1,1 0 15,-1 0-15,-46 0 140,-1 23-156,1-23 16,23 24-16,-24-24 0,24 23 15,-23 1 1,-1-24-16,24 23 16,-24-23-16,24 24 15,-23-24 1,-1 24-16,24-1 16,0 1-1,-23-24 1,23 23 15,0 1-31,-24-24 125,71 0-109,-23 0-1,-1 0-15,25 0 16,-25 0-16,1 0 16,-1 0-16,1 0 15,-1 0-15,1 0 16,-1 0-16,1 23 15,-1 1-15,1-1 16,-24 1-16,0-1 16,0 24-16,0-23 15,0-1 1,0 1-16,0-1 16,-24 1 15,1-1-16,-1-23 1,1 0 0,-1 0-16,1 24 15,-1-24 1,1 0 15,-1 0-15,1 0-1,-1 0 17,0 0-32,1 0 31,23-24 63</inkml:trace>
  <inkml:trace contextRef="#ctx0" brushRef="#br2" timeOffset="-148624.42">26035 13052 0,'47'0'109,"-47"-23"-93,24 23-16,23 0 15,-24 0 1,1 0 0,-1 0-16,1 23 109,-24 1 79,0-1-188,0 1 15,0 0-15,0 23 16,0-24-16,0 1 15,0-1-15,23 24 16,-23-23-16,0-1 16,0 1-16,24-1 15,-24 1-15,0-1 16,0 1-16,0-1 16,23-23-16,-23 24 15,0-1 1,0 1-16</inkml:trace>
  <inkml:trace contextRef="#ctx0" brushRef="#br2" timeOffset="-147677.96">26200 13358 0,'23'0'141,"1"0"-126,-1 0 17,1 0-32,-1 0 62,-23-23 126,0-1-157</inkml:trace>
  <inkml:trace contextRef="#ctx0" brushRef="#br2" timeOffset="-139038.53">28340 12935 0,'0'23'125,"0"1"-125,0-1 15,0 1 1,-24-24-16,24 23 16,0 1-1,0-1 1,0 1-1,0 0-15,0-1 63,0 1-47,0-1-1,0 1 95,0-1-64,0 1 48,0-1-78,0 1-1,-23-1-15,23 1 16,0-1-16,0 1 31,-24-24 1</inkml:trace>
  <inkml:trace contextRef="#ctx0" brushRef="#br2" timeOffset="-136433.72">28881 12935 0,'-24'0'16,"24"23"140,-23 1-140,-1 23-16,-23-24 15,47 1-15,-23-24 16,23 23-16,0 1 31,0 0-15,0-1-16,0 1 31,0-1-15,0 1-16,0-1 15,0 1 16,23-24 48,1 0-48,-1 0-31,1 0 15,23 23 1,-24-23 0,1 0-1,-1 0-15,1 0 16,23 0-16,-24 0 31,1 0-31,-1 0 16,24-23-1,-23 23-15,-1-24 16,1 24-16,0 0 16,-24-23-1,23 23 1,1 0 0,-24-24-1,23 24-15,1-23 16,-1-1-16,-23 1 15,24-1 1,-24 0 15,0 1 16,0-1-16,0 1 1,0-1 15,-24 24-32,1 0 48,23-23-32,-24 23-15,1 0 15,-1 0-16,1 0 1,-1 0 15,0 0 188,1 0-203,-1 0-16,1 0 15,-1 0 1,1 0 0,-1 0-1,1 0 1,-1 0-1,1 0 1,-1 0-16,1 0 16,-1 23-16,1-23 15,-1 0 1,1 0 0,-1 0 46,1 24-15</inkml:trace>
  <inkml:trace contextRef="#ctx0" brushRef="#br2" timeOffset="-134223.25">29821 12958 0,'0'-23'47,"0"46"125,-23-23-157,-1 0-15,24 24 0,-23-24 16,-1 23 46,24 1-46,-23-24 0,-1 0-1,24 23-15,-23-23 31,23 24 1,0-1-17,-24 1 32,24 0-47,0-1 31,0 1 1,0-1-17,24-23 1,-24 24-16,23-24 31,1 0-31,-1 0 16,-23 23-1,24-23-15,-1 0 32,1 0-17,-1 0 1,-23 24-16,24-24 16,0 0-1,-1 0-15,24 0 16,-23 0-16,-1 0 15,1 0-15,-1 0 16,1 0 15,-1 0-15,1 0 0,-1 0-16,1-24 15,-1 24 1,1-23-16,-1-1 15,1 24-15,-1 0 16,-23-23 0,24 23-1,-24-24 1,0 1-16,0-1 31,23 0-15,-23 1 31,0-1-32,-23 24 1,-1 0 0,1-23 15,-1 23 0,1-24-31,-1 24 16,1 0-16,-1-23 15,24-1 1,-23 24-16,-1 0 31,1 0-31,-1 0 16,1 0-1,-1 0 48,1 0-32,-1 0-31,1 0 16,-1 0-1,1 0 1,-1 24 0,0-24 46,1 0-46,-1 0-1</inkml:trace>
  <inkml:trace contextRef="#ctx0" brushRef="#br1" timeOffset="-43305.58">6961 16674 0,'-23'0'157,"-1"0"-142,1 0 1,-1 0 0,1 24-16,-1-1 15,1-23 1,-1 24-16,24-1 15,-23 1 1,23-1 0,-24 1-1,24-1-15,-23 1 0,23-1 16,0 1 0,0 0-1,23-1 16,1 1-15,-1-1-16,1-23 16,-1 24-16,1-1 15,-1 1 1,-23-1 0,24-23-1,-1 24-15,1-1 16,-1-23-1,1 47-15,0-47 16,-1 0-16,24 47 16,-23-47-16,-1 24 15,24-24-15,-23 0 16,-1 0-16,24 0 16,-23 0-16,-1 0 15,1 0-15,23 0 16,-47-24-16,47 24 15,-47-23-15,23-1 16,-23 1 0,0-1-1,0-23 1,0 0 0,-23 47-1,-1-23-15,1-1 16,23 1-1,-24-1 1,1 24-16,-1-23 16,1-1-1,-1 0 1,1 24-16,-1-23 16,24-1-16,-47 1 15,24-24-15,-24 23 16,23 1-16,1-1 15,-1 1-15,1-1 16,-1 1-16,0 23 16,24-24-1,-23 24-15,-1-23 16,1 23 0,23-24-1,-24 1-15,1 23 16,-1 0-16,1-24 15,-1 24-15,-23-23 16,0 23 0,24 0-1,-1 0 1,1 0 15</inkml:trace>
  <inkml:trace contextRef="#ctx0" brushRef="#br1" timeOffset="-42061.17">7738 17309 0</inkml:trace>
  <inkml:trace contextRef="#ctx0" brushRef="#br1" timeOffset="-40832.23">8161 16604 0,'0'23'31,"0"24"-31,0-23 15,-24-1-15,-23 24 16,47-23-16,-23-1 16,23 1-16,-24-1 15,48-23 142,-1-23-157,1 23 15,23-24-15,-24 24 16,1 0-16,-1 0 15,1 0-15,0 24 16,23-1-16,-24 24 16,24-23-16,-23 23 15,-1-23-15,-23-1 16,24-23-16,-24 24 16,0-1-1,0 1-15,0-1 16,0 1-16,0-1 15,0 1 1,-24-24-16,24 23 16,-23-23-16,-1 0 15,1 0-15,-1 0 16,1 0-16,-1 0 16,1 0-1,-1 0-15,0 0 16,1 0-1,-1 0 1,1 0 0,-1 0-1,1 0 17</inkml:trace>
  <inkml:trace contextRef="#ctx0" brushRef="#br1" timeOffset="-39536.18">8302 16510 0,'24'0'157,"-1"0"-157,1 0 15,23 0 1,-24 0-1,1 0 17,-1 0 140</inkml:trace>
  <inkml:trace contextRef="#ctx0" brushRef="#br1" timeOffset="-38027.9">8161 16604 0,'23'0'78,"-23"-24"-62,24 24-1,-1 0 1,1 0-1,0 0-15,-1-23 16,24 23 0,-23 0-1,-24-24-15,23 24 16,1 0 15,-1 0-15,1 0 78,-1 0-79,1 0 1,-1 0 78,1 0-48,-24-23-30,23 23 0</inkml:trace>
  <inkml:trace contextRef="#ctx0" brushRef="#br1" timeOffset="-35674.82">8937 16604 0,'0'-24'109,"24"24"-77,-1 0-17,1-23 1,-1-1-16,1 24 15,-1 0-15,1 0 16,-1-23 15,1 23-31,-1-24 16,-46 24 125,23 24-141,-24-24 15,24 23 1,-23 1-1,23-1 1,-24 1-16,1-24 16,23 23-16,0 1 15,0-1 1,-24-23-16,24 24 16,-23-24-16,23 47 15,-24-47 1,24 23-16,-23-23 15,46 0 173,1 0-172,-1 0-1,1 24 1,-1-1-16,-23 1 15,24-24-15,-1 47 16,1-24-16,-24 1 0,23 0 16,1-1-1,-24 1-15,0-1 16,0 1-16,23 23 16,-23-24-16,0 1 15,0-1 1,0 1-1,-23-24 32,-1 0-47,1 0 16,-1 0-16,1 0 16,-1 0-1,1 0-15,-1 0 16,1 0-16,-1 0 15,1 0 1,-1 0 47,1 0 30</inkml:trace>
  <inkml:trace contextRef="#ctx0" brushRef="#br1" timeOffset="-34054.28">9549 16557 0,'0'-24'15,"23"24"95,1 0-110,-1 0 15,1 0-15,-1 0 16,1 0-16,-1 0 141,-23 24-126,0-1-15,0 1 16,0-1 15,24-23-31,-24 24 16,-24-1 15,24 1-15,0-1-1,-23 1-15,23-1 16,0 1-16,-24-1 15,1 1-15,23-1 16,0 1-16,0-1 16,0 1-16,0 0 15,0-1-15,-24 1 16,24-1-16,0 24 16,0-23-16,0-1 15,0 1 48,0-1-32</inkml:trace>
  <inkml:trace contextRef="#ctx0" brushRef="#br1" timeOffset="-33036.32">9572 16886 0,'24'0'188,"-1"0"-157,1 0 47,-1 0-62,1 0-1,-1 0 1,1 0-1,-1 0 17,1 0-32</inkml:trace>
  <inkml:trace contextRef="#ctx0" brushRef="#br1" timeOffset="-31858.32">10278 16980 0,'23'0'63,"1"0"-48,-1 0 1,1 0-16,-1 0 31,1 0-15,-1 0-1,1 0 1,-1 0 0,1 0-1,-1 0-15,1 0 16,-1 0 31</inkml:trace>
  <inkml:trace contextRef="#ctx0" brushRef="#br1" timeOffset="-29150.34">11242 17027 0,'23'0'16,"1"0"31,-1 0-16,1 0-31,-1 0 16,1 0-16,-1 0 31,1 0-31,0 0 16,-1 0-16,1 0 15,-1 0-15,1 0 16,23 0-1,-24 0-15,1-23 16,23 23-16,-24 0 16,1 0-1,-1 0 1,1 0-16,23 0 16,-24 0-16,1 0 15,23 0-15,-24 0 16,24 0-1,-23 0 1,-1 0 15,1 0-31,0 0 16,-1 0-16,1 0 16,-1 0-16,1 0 15,-1 0 1,1 0-1,-1 0-15,1 0 16,-1 0-16,1 0 16,-1 0-1,1 0 1,-1 0-16,1 0 31,23 0-15,-24 0-16,1 0 15,-1 0-15,24 0 16,-23 0-16,-1 0 16,1 0-16,-1 0 15,1 0-15,23 0 16,-47 23-16,24-23 16,23 0-16,-24 0 15,1 0-15,23 0 16,-24 0-16,1 0 15,-1 0-15,1 0 16,-1 0 0,1 0-16,23 0 15,-24 0-15,1 0 16,-1 0-16,1 0 16,-1 0-16,1 0 15,-1 0 1,1 0-1,-1 0-15,1 0 16,0 0 0,-1 0-1,1 0-15,-1 0 16,1 0 0,-1 0-16,1 0 31,-1 0 0,1 0 32,-24-23-48,23 23-15,1 0 31,-1 0 32,1 0-47,-1 0-1,1 0 1,-1 0-1,1 0 79</inkml:trace>
  <inkml:trace contextRef="#ctx0" brushRef="#br1" timeOffset="-27056.99">11430 16557 0,'24'-24'15,"-1"24"1,1 0 15,-1 0-31,1 0 16,-1-23-1,1 23-15,-24-24 16,23 24-16,1 0 0,-24-23 16,23 23-16,1-24 15,-24 1-15,23 23 16,-23-24 62,0 1 0,-23 23-47,-1 0-15,1 0 15,-1 0 1,1 0-17,-1 0-15,1 0 16,-24 23-16,23 1 15,1-24-15,-25 23 16,48 1-16,-23-24 16,-1 0-16,1 0 15,23 23 1,-24 1 0,24-1 30,-23 1-30,23 23 0,0-24-1,0 1 1,0-1-16,0 1 16,0-1-16,23-23 15,-23 24 1,24-1-16,-1-23 15,1 0 1,-1 0-16,25 24 16,-25-24-1,24 0 1,-23 0 0,-1 0-16,1 0 15,-1 0 1,1 0-1,-1 0-15,1 0 16,-1 0 0,1 0-16,-1 0 15</inkml:trace>
  <inkml:trace contextRef="#ctx0" brushRef="#br1" timeOffset="-26172.12">12041 16274 0,'24'0'156,"0"0"-156,-1 0 16,1 0-16,-1 0 62</inkml:trace>
  <inkml:trace contextRef="#ctx0" brushRef="#br1" timeOffset="-23906.97">12535 16133 0,'0'24'235,"0"-1"-220,0 1 16,0-1-15,0 1 31,0-1-31,0 1-1,0 23 1,0-23-1,24-1 17,-1-23-1,1 24 0,-1-24-15,1 0-16,-1 23 15,1-23-15,0 0 16,-1 0-16,1 0 16,-1 0-1,1 0 1,-1-23-16,-23-1 16,24 24-1,-24-23-15,0-1 31,0 1-15,0-1 0,0 0 15,-24 24 94,1 0-125,-1-23 16,1 23-1,-1 0-15,1 0 16,-1 0-1,0 0 1,1 0-16,-1-24 63,1 24-63,23-23 15,-47 23 1,23-24-16,1 24 15,-1 0-15,1 0 16,-1 0 0</inkml:trace>
  <inkml:trace contextRef="#ctx0" brushRef="#br1" timeOffset="-23181.85">13029 16392 0</inkml:trace>
  <inkml:trace contextRef="#ctx0" brushRef="#br1" timeOffset="-21480.85">13241 16086 0,'0'24'78,"0"-1"-63,0 1 1,-24-1-16,24 1 16,0-1 15,24-23 141,-1 0-157,1 0 1,-1 0-16,1 0 16,0 0-1,-1 0 17,1 0 14,-1 24-30,-23-1 47,0 1-48,0 0 16,0-1 48,-23-23-64,23 24 1,-24-1-16,1-23 15,23 24 1,-24-24 0,0 0 31,1 0-47,-1 0 31,1 0 0</inkml:trace>
  <inkml:trace contextRef="#ctx0" brushRef="#br1" timeOffset="-20348.13">13335 16086 0,'24'0'62,"-1"0"-46,1 0-1,-1 0 17,1 0 46</inkml:trace>
  <inkml:trace contextRef="#ctx0" brushRef="#br1" timeOffset="-18926.3">13641 16086 0,'47'0'78,"-24"0"-63,1 0-15,-1 0 16,24 0-16,-23 0 16,-1 0-1,-23 24 157,-23-24-172,-1 23 16,1-23-1,-1 47-15,1-47 16,23 24 0,-24-24-16,1 23 47,46-23 109,1 0-141,-1 0 1,1 0 0,-1 24-1,1-1 1,-24 1 0,23-24-16,-23 24 15,24-1 16,-24 1-31,0-1 16,0 1 0,-24-24-1,1 0 1,-1 0 15,24 23-31,0 1 16,-23-24-16,-1 0 15,1 0 1,-1 0 0,1 0 15</inkml:trace>
  <inkml:trace contextRef="#ctx0" brushRef="#br1" timeOffset="-17818.71">14064 16086 0,'24'0'125,"-1"0"-125,1 0 16,-1 0-16,1 0 31,-1 0 16,1 0 62,-24 24-93,0-1 0,0 1-1,0-1-15,0 1 16,0-1 0,0 1-1,0 23-15,0-23 16,0-1-1,0 1-15,0-1 16,0 24-16,0-23 16,0-1-16,0 24 15,0-23-15,0-1 16,0 1 0,0-48 77</inkml:trace>
  <inkml:trace contextRef="#ctx0" brushRef="#br1" timeOffset="-17264.2">14111 16416 0,'47'0'31,"-23"0"-15,-1 0 0,1 0 15,-1 0-16,1 0 1</inkml:trace>
  <inkml:trace contextRef="#ctx0" brushRef="#br1" timeOffset="-15389.56">13688 17051 0,'23'0'32,"1"0"-32,-1 0 31,1 0-31,-1 0 15,1 0 1,-1 0-16,1 0 16,-1 0-1,1 23 1,-1-23 15,1 0-31,0 0 16,-1 0-16,1 0 15,23 0-15,-24 0 16,1 0 0,-1 0-1,1 0 1,-1 0 0,1 0-1,-1 0-15,1 0 16,-1 0-16,1 0 15,23 0-15,-24 0 16,1 0-16,23 0 16,0 0-16,0 0 15,0 24-15,-23-24 16,-1 23-16,1-23 16,-1 0-1,1 0 1,-1 0 15,1 0-15,-1 0-1,1 0 1,-1 0 0,1 0-1,-1 0-15,1 0 0,-1 0 16,1 0 15,-1 0-31,1 0 31,-1 0-15,-23 24 15,24-24 0,-1 0 16,1 0-31,-1 0 15,1 0-15,-1 0-1,1 0 1,-1 0 0,1 0-1,0 0-15,-1 0 16,1 0 0,23 0-1,-24 0-15,24 0 16,-23 0-16,23 0 15,-24 0-15,1 0 16,23 0-16,-24 0 16,1 0 77,-24-24 1</inkml:trace>
  <inkml:trace contextRef="#ctx0" brushRef="#br1" timeOffset="-14364.04">14887 16557 0,'24'0'47,"-1"0"-31,1 0-16,-1 0 16,1 0-16,-1 23 93,-23 1-77,24-24-16,-1 0 16,1 0-1,23 0-15,-24 0 16,1 0-1,-1 0 64</inkml:trace>
  <inkml:trace contextRef="#ctx0" brushRef="#br1" timeOffset="-11972.54">15804 16439 0,'0'24'78,"0"-1"-63,0 1 17,0-1-32,0 1 31,24-24-15,-24 23-1,0 1 1,0-1-1,23-23 1,-23 24-16,0-1 16,0 1 15,0-1-31,24 1 16,0-24-1,-24 23-15,23-23 16,-23 24-1,24-1-15,-1-23 16,1 0-16,-1 0 16,1 0-16,23 0 15,-24 0-15,1 0 16,-1 0-16,1 0 16,-1-23-1,1 23-15,-1-24 16,1 1-1,-1-1-15,1 24 16,-1-47-16,-23 24 16,0-1-1,0 1 1,0-1 0,0 1 30,0-1 33,-23 24-48,23-23-16,-24 23 17,-23 0-17,24 0 1,-24 0 0,23 0-1,1 0 1,-1 0 62,1 0-62,-1 0 46,-23 0-46,24 0-1,-1 0 1,1 0 15,-1 0-31,1 0 47,-1 0 0</inkml:trace>
  <inkml:trace contextRef="#ctx0" brushRef="#br1" timeOffset="-11264.37">16604 16792 0,'24'0'125,"-24"-24"-110,23 24-15,1 0 16</inkml:trace>
  <inkml:trace contextRef="#ctx0" brushRef="#br1" timeOffset="-10022.48">17074 16463 0,'0'23'62,"0"1"-46,0-1-1,24-23 220,-1 0-220,1 0 1,-24 24-16,24-24 16,23 23-1,-24 1 1,-23-1 0,24 1-1,-24-1 1,0 1-1,0-1-15,0 1 16,0-1 0,0 1 15,-24-24-15,24 23-1,-23 1 1,-1-24 15,1 0 16,-1 0 0,0 0-32,1-24 1</inkml:trace>
  <inkml:trace contextRef="#ctx0" brushRef="#br1" timeOffset="-8868.57">17098 16416 0,'23'0'78,"1"0"-46,0 0-17,-1 0 17,1 0-1,-1 0 16,1 0 0,-1 0-32,1 0 1</inkml:trace>
  <inkml:trace contextRef="#ctx0" brushRef="#br1" timeOffset="-7455.33">17427 16392 0,'24'0'31,"-1"0"-15,24 0-16,-23 0 15,-1 0 16,1 0-31,-1 0 16,-23 24 125,0-1-126,-23 1 1,23-1 0,-24-23-1,24 24-15,-23-24 16,23 23-16,-24-23 15,1 0-15,23 24 47,0-1-31,23-23 93,1 0-93,-1 0 15,1 0-15,-1 24-1,1-24-15,-1 23 16,1 1 0,-1-24-1,-23 23 1,24 1-16,-1-1 16,-23 1-1,0-1 16,0 1-15,-23-1 0,-1-23-1,1 24 1,-1-24 0,1 0-1,-1 0-15,24 23 16,-47-23-16,24 24 15,-1-24 1,1 0 31,-1 0-16,1 0 32</inkml:trace>
  <inkml:trace contextRef="#ctx0" brushRef="#br1" timeOffset="-5729.67">18039 16369 0,'23'0'141,"1"0"-126,-1 0 1,1 23 0,-1-23-1,1 0 1,-1 0 0,1 0-1,-1 24 95,-23-1-79,24-23-31,-24 24 15,0-1-15,0 1 16,23-1-16,-23 1 16,0-1-16,0 1 15,0 23 1,0-24-16,0 1 16,0-1-16,0 1 15,0-1 1,0 1-1,0-1 17</inkml:trace>
  <inkml:trace contextRef="#ctx0" brushRef="#br1" timeOffset="-5068.71">18297 16721 0,'0'-23'62,"0"-1"16</inkml:trace>
  <inkml:trace contextRef="#ctx0" brushRef="#br1" timeOffset="-4032.84">18297 16651 0,'-23'0'47,"-1"0"-15,1 0-32,-1 0 296,1 0-280,-1 0-16,1 0 16,46 0 124,24 0-124,-23 0 0,-1 0 15,1 0-16,-1 0-15,1 0 16</inkml:trace>
  <inkml:trace contextRef="#ctx0" brushRef="#br1" timeOffset="-1535.38">15781 17145 0,'23'0'0,"1"0"15,23 0-15,-23 0 16,-1 0-16,1 0 16,-1 0-16,1 0 15,-1 0-15,1 0 16,-1 0-16,1 0 0,23 0 31,-24 0-31,1 0 16,-1 0-16,24 0 15,0-24 1,-23 24 0,-1 0-1,1 0-15,-1 0 16,1 0-1,-1 0 1,1 0-16,-1 0 16,-23-23-16,24 23 15,0 0 1,-1 0 0,1 0-1,-1 0 16,1 0 1,-1 0-17,1 0 17,-1 0-17,1 0 1,-1 0-1,1 0-15,-1 0 16,-23-24-16,24 24 16,-1 0-16,1 0 31,-1 0-15,24 0-1,-23 0 1,23 0-1,-24 0-15,1 0 16,23 0-16,-24 0 16,1 0-1,0 0-15,-1 0 16,1 0 0,-1 0-1,1 0-15,-1 0 16,1 0 15,23 0-15,-24 0-1,1 0-15,-1 0 16,1 0-16,23-23 16,-24 23-1,24 0 1,-23 0-16,23 0 15,-24 0 1,1 0-16,-1 0 16,24 0-1,-23 0-15,0 0 16,23 0-16,-24 0 16,24 23-1,-23-23-15,-1 0 16,24 0-16,-23 0 15,-1 0 1,1 0 0,-1 0-1,1 0 1,-1 0 0,1 0-16,-1 0 15,1 0 16,-24 24-31,23-24 16,1 0-16,-1 0 16,1 0-1,-1 0 1,1 0-16,-1 0 16,1 0-1,0 0-15,-1 0 16,1 0 15,-1 0-15,1 0-1,-1 0 1,1 0 0,-1 0 15,1 0-16,-1 0 1,1 0 62</inkml:trace>
  <inkml:trace contextRef="#ctx0" brushRef="#br1" timeOffset="2221.73">11077 18015 0,'24'0'47,"-1"0"-47,1 0 15,23 0-15,-24 0 16,24 0-1,0-24-15,-23 1 0,-1 23 16,1 0-16,23-24 16,-47 1-16,24 23 15,-1 0-15,1 0 16,-1-24 0,1 24-1,-1-23 79</inkml:trace>
  <inkml:trace contextRef="#ctx0" brushRef="#br1" timeOffset="3881.7">11759 18062 0,'0'0'0,"47"-47"0,-23 47 16,23-24-16,-24 1 15,1-1-15,23 1 16,-24-1-16,1 24 16,-1-23-16,1 23 15,0 0 1,-1-24-16,1 1 15,23 23-15,-47-24 16,23 24 0,-23-23 31,0-1-32,0 1 48,-23-1-16,-1 24-32,1 0 1,-1 0-1,1 0 48,-1 0-63,0 0 16,1 24 46,-1-24-15,24 23-47,-23 1 16,-1-24-1,24 23-15,-23 1 16,23-1 15,-24 1-31,1-1 16,23 1-1,0-1-15,-24-23 16,24 24-16,0-1 16,-23-23-16,23 47 15,-24-47-15,24 24 16,0-1-1,0 1-15,-23-24 16,23 23 15,0 24-15,0-23 0,0 0 15,0-1 16,23-23-32,1 0-15,-1 0 16,1 0-16,-1 0 16,1 0-16,-1 0 31,1-23-31,-1 23 15,1 0-15,-1-24 16,1 0 0,0 24-16,-1 0 78,1 0-47,-24-23 47</inkml:trace>
  <inkml:trace contextRef="#ctx0" brushRef="#br1" timeOffset="4974.91">12653 17639 0,'0'0'0,"23"0"0,1 0 15,0 0 17,-1 0-1,-23-24-15,24 24-16,-1 0 15,1 0 1,-1-23 62,1 23-62</inkml:trace>
  <inkml:trace contextRef="#ctx0" brushRef="#br1" timeOffset="6869.42">13382 17450 0,'-23'0'0,"-1"0"31,0 0-16,1 24-15,-1-24 16,1 23 0,-1-23 15,24 24-31,0-1 0,-23-23 31,23 24-15,0 0 15,0-1 0,0 1-31,23-1 47,1-23-31,-24 24-16,23-24 15,1 0 1,-1 0 0,1 0-16,0 0 15,23 0-15,-24 0 16,1 0 0,-1 0-1,1 0 1,-1 0-1,1-47-15,-1 47 16,1 0-16,-24-24 16,23 1 15,-23-1 0,0 0-31,0 1 63,-23 23-16,-1 0 46,24-24-61,-23 24-1,-1 0-16,1 0 1,-1 0 0,1 0 62,-1 0-63,1 0-15,-1 0 32,1 0-17,-1 0 1,0 0 31,1 0 0,-1 0-16,1 0 0</inkml:trace>
  <inkml:trace contextRef="#ctx0" brushRef="#br1" timeOffset="7608.56">13782 17709 0,'0'-23'125</inkml:trace>
  <inkml:trace contextRef="#ctx0" brushRef="#br1" timeOffset="9512.04">14064 17403 0,'0'24'110,"0"-1"-95,-23 1 16,23-1-31,0 1 32,23-24 202,1 0-218,-1 0-1,1 0 1,-1 0 31,1 0-16,-1 0 32,-23 23-1,0 1-46,0 0-1,0-1 63,-23-23 47,23 24-109,-24-24-16,1 0 16,-1 0-1,1 0 32,-1 0 31,1 0-46</inkml:trace>
  <inkml:trace contextRef="#ctx0" brushRef="#br1" timeOffset="11174.79">14135 17427 0,'0'-24'94,"23"24"-78,1-23-1,-1 23 1,1 0 0,-1 0-1,1 0 48,-1 0-48,1 0 79,-1-24-78</inkml:trace>
  <inkml:trace contextRef="#ctx0" brushRef="#br1" timeOffset="12674.72">14440 17380 0,'24'0'47,"23"0"-31,-24 0-1,1 0 1,-1 0 15,1 0-15,0 0 0,-1 0-1,-23 23 126,-23 1-110,-1-24-15,0 23-16,1-23 31,23 24-15,-24-24-1,24 23-15,-23-23 16,46 0 140,1 0-140,-1 0-16,1 24 15,0-24 1,-1 0 15,1 23-15,-24 1-1,0 0 32,0-1 0,-24-23-16,1 0-15,23 24-16,-24-24 16,0 0 31,1 0-32,-1 0 16</inkml:trace>
  <inkml:trace contextRef="#ctx0" brushRef="#br1" timeOffset="14162.45">14793 17380 0,'24'0'32,"-1"0"-1,1 0-15,-1 0 15,1 0 31,-1 23-46,1-23 0,-24 24-16,23-24 15,1 0 16,-24 23 79,0 1-95,0 23 1,-24-47 0,24 23-16,0 1 15,0 0-15,0-1 16,0 1-16,0-1 16,0 1-1,0-1 1,0 1 15,24-24 63</inkml:trace>
  <inkml:trace contextRef="#ctx0" brushRef="#br1" timeOffset="14944.03">14887 17615 0,'24'0'62,"-1"0"-31,1 0-15,-1 0 0,1 0 93</inkml:trace>
  <inkml:trace contextRef="#ctx0" brushRef="#br1" timeOffset="16770.7">15734 18203 0,'23'0'16,"1"0"15,-1 24 31,1-24-46,-1 0 0,1 0-1,0 23-15,-1-23 16,24 0-16,-23 24 16,-1-24-1,1 0 1,-1 0 15,1 0-15,-1 0-16,1 0 15,-1 23-15,1-23 16,-1 0-16,1 0 47,-1 0-32,1 0 1,-1 0 47,24 0-63</inkml:trace>
  <inkml:trace contextRef="#ctx0" brushRef="#br1" timeOffset="17935.57">17074 17756 0,'0'24'78,"0"-1"-63,0 24-15,0-23 16,0-1-16,0 1 16,0-1-16,0 1 15,0-1-15,0 24 16,0-23 0,0 23-1,0-24 1,0 1-1,0-1-15,0 1 16,0 0 0,0-1-16,0 1 15,0-1 1,0 1 0,0-1-16,0 1 15,0-1 16,0 1-15,0-1-16,0 1 16,0-1-1,0 1-15,0-1 16,24-23 109</inkml:trace>
  <inkml:trace contextRef="#ctx0" brushRef="#br1" timeOffset="19311.43">18721 16980 0,'23'0'156,"1"24"-140,-24-1-1,23-23 1,1 0 0,-1 0 93,1 0-62</inkml:trace>
  <inkml:trace contextRef="#ctx0" brushRef="#br1" timeOffset="20126.25">18768 17427 0,'23'0'15,"1"0"1,-1 0 15,1 0 0,-1 0-15,1 0 0,-1 0-16,1 0 15,23 0 1,-24 0-1,1 0 1</inkml:trace>
  <inkml:trace contextRef="#ctx0" brushRef="#br1" timeOffset="21979.99">18721 16957 0,'23'0'156,"1"0"-140,-1 0-1,1 0-15,-1 0 31,24 23-31,-47 1 16,47-24-16,-23 0 16,-1 0-1,1 0 32,-1 0 63</inkml:trace>
  <inkml:trace contextRef="#ctx0" brushRef="#br2" timeOffset="-178771.64">19709 16886 0,'-24'0'156,"0"0"-140,1 0-1,-1 23 1,1-23-16,-1 24 16,1 0-16,-1-24 15,1 23 1,-1-23-16,24 24 31,-23-24-31,23 47 16,-24-47-16,24 23 15,-23 1 1,23-1-16,0 1 16,0-1-1,0 1-15,0-1 0,0 1 16,0-1 0,0 1-16,23-1 0,-23 1 15,24-24 1,-1 47-16,1-47 31,-24 23-31,23-23 16,24 0-1,-23 24 1,23-24 0,-24 0-16,1 0 15,0 0 1,-1 0-16,1 0 15,-1 0 1,1-47 0,-1 47-16,1-47 0,-1 23 15,-23 1-15,0-24 16,0 23-16,24 1 16,-24-24-1,0 23-15,0 1 16,0-24-16,0 23 0,0 1 15,0-1-15,0-23 16,0 23 0,0 1-16,0-1 15,0 1-15,0-1 16,-24 1-16,1-1 94,-1 24-63,1 0-31,-1 0 16,1 0-1,-1 0 1,1 0-1,-1 0 32,0 0-15</inkml:trace>
  <inkml:trace contextRef="#ctx0" brushRef="#br2" timeOffset="-178182.47">20132 17450 0</inkml:trace>
  <inkml:trace contextRef="#ctx0" brushRef="#br2" timeOffset="-176729.99">20296 16909 0,'0'24'47,"0"0"-31,0-1 328,48 1-329,-25-24-15,1 23 16,-1-23 0,-23 24-16,24-1 15,-1-23 1,-23 47-16,24-23 15,-24-1 32,0 1 31,-24-24-62,1 0-16,-1 0 31,1 0-15,-1 23 0,1-23-16,-1 0 15,0 0 1,1 0-1</inkml:trace>
  <inkml:trace contextRef="#ctx0" brushRef="#br2" timeOffset="-175699.82">20320 16839 0,'24'0'125,"-1"0"-110,1 0 32,-1 0 16,1 0-48,-1 0 1,1 0 15</inkml:trace>
  <inkml:trace contextRef="#ctx0" brushRef="#br2" timeOffset="-174241.05">20767 16862 0,'-24'0'32,"1"24"-17,-1-24 1,24 47-1,-23-47-15,-1 24 0,24-1 16,0 1-16,-23 23 16,-1-24-1,24 1-15,0 23 16,-23-24-16,23 1 0,0-1 16,0 24-1,0-23 1,23-1-16,1 24 0,-24-23 15,23 23 1,1-47-16,-1 47 0,1-47 16,-1 23-16,1-23 15,-1 0 1,-23-23 93,-23 23-93,-1-24 0,1 1-1,-1 23 1,1 0-1,-1 0 1,1 0 0,-1 23 46,48-23 79,-1 0-141,1 0 15,-1 0 1,1 0 0,-1 0-16,-23-23 47,24 23-32,-24-24 141</inkml:trace>
  <inkml:trace contextRef="#ctx0" brushRef="#br2" timeOffset="-172811.63">21120 16957 0,'-24'0'31,"1"0"-31,-1 23 15,1 1 1,-1-1-16,-23 24 16,23-47-16,1 47 15,-1-47-15,1 24 16,23-1-16,-24 1 16,24-1-1,0 1-15,-23-1 16,-1 24-16,24-23 15,0 23 1,0-24 0,0 1-1,24-1 1,-1-23 0,-23 24-16,24-1 15,-1-23 1,1 0-16,-1 0 15,1 0 1,0 0-16,23 0 16,-24 0-1,-23-23-15,24 23 16,-24-24-16,47 24 16,-47-23-16,23 23 15,-23-24 16,0 1 1,0-1-17,0 1 17,-23 23-1,-1 0-16,1 0 1,-1 0-16,1 0 16,-1 0-16,1 0 62,23 23-46,-24 1-16,0-24 15,24 23-15,-23-23 16,23 24-16,0-1 16,0 1-1</inkml:trace>
  <inkml:trace contextRef="#ctx0" brushRef="#br2" timeOffset="-170130.35">23848 14040 0,'-24'0'235,"1"0"-220,-1 0-15,24 24 16,0-1-16,-23-23 16,23 24-16,0-1 31,-24 1 47,24-1-62,0 1-1,0-1-15,0 1 16,0-1-1,0 1-15,0-1 16,-23-23 0,23 24-16,0-1 31,0 1-15,23 0 15,24-1-31,-23-23 0,-1 24 15,24-1-15,0-23 16,-23 0 0,-1 24-16,1-24 15,23 0 1,-24 0 0,1 0-16,-1 0 15,1 0 1,0-24-1,-1 24-15,-23-47 0,24 24 16,-24-1 0,0 0 15,0 1-15,0-1-16,0 1 15,-24-24 1,1 23-16,-1 1 15,0-1 1,1 24 78,-1 0-79,24-23 1,-23 23 0,-1 0-1,24-24-15,-23 24 16,-1 0 15,1 0 0,-1 0 1,1 0 108,-1 0-108</inkml:trace>
  <inkml:trace contextRef="#ctx0" brushRef="#br2" timeOffset="-169068.07">24671 14464 0,'0'-24'125,"23"24"-109,-23-23-1,24 23-15</inkml:trace>
  <inkml:trace contextRef="#ctx0" brushRef="#br2" timeOffset="-167383.15">25000 14087 0,'0'24'78,"0"-1"-63,0 1 1,0-1 0,0 1-1,0-1-15,0 1 31,24-24 126,-1 0-157,1 0 62,-1 0-46,1 0-1,-24 23-15,23-23 0,-23 24 16,24-24-16,-24 23 16,23-23-16,1 24 15,-1-24-15,-23 23 16,24-23 0,-24 24-16,23-24 15,-23 24 32,24-24-31,-48 23 156,1-23-172,-1 24 15,24-1 63,-23-23-62,-1 0-16,1 24 16,-1-24 109,1 0-94,-1 0 78</inkml:trace>
  <inkml:trace contextRef="#ctx0" brushRef="#br2" timeOffset="-165916.97">25094 14134 0,'24'0'125,"-24"-23"-110,23 23 1,1 0-16,-1 0 31,1 0 63,-48 0 62,24-24-140,-23 24-16,-1 0 15,-23 0 1,24 0 0,-1 0 15,1 0-16,-1 0 1,1 0 47</inkml:trace>
  <inkml:trace contextRef="#ctx0" brushRef="#br2" timeOffset="-163453.07">25800 14134 0,'-24'0'78,"1"24"0,-1-24-78,24 23 16,0 1 0,-23-24-16,23 23 15,-24-23 17,24 24-17,0-1 1,-23-23-16,23 24 15,-24-24 1,24 23 0,0 1-16,0-1 15,0 1-15,0 0 16,0 23 0,0-24-1,24-23 1,-1 24-16,1-24 15,-1 23 1,1 1 0,-1-24-1,1 0-15,-1 0 16,1 0-16,23 0 16,-24 0-1,1 0-15,23 0 16,-24 0-16,1-24 15,0 24-15,-1-23 16,1 23 0,-24-24-1,23 1 1,-23-1 0,0 1-1,0-1 16,0 0-15,0 1 15,-23 23 94,-1 0-125,1 0 16,-1 0 0,0 0-16,24 23 15,-23-23-15,-1 0 47,24 24-31,-23 0-16,-1-24 15,1 0 1,23 23 0,-24-23-1,24 24-15,-23-24 16,23 23-1,-24 1-15,1-24 47,23 23-31</inkml:trace>
  <inkml:trace contextRef="#ctx0" brushRef="#br2" timeOffset="-161477.09">26458 14134 0,'-23'0'187,"23"47"-187,-47-47 16,23 24-1,24-1-15,-23-23 16,23 24 0,0-1 15,-24 1-15,24-1-1,0 1-15,0-1 16,0 1-1,0 0-15,0-1 16,24 1 0,-24-1-16,23-23 15,1 24 1,-1-24 0,1 0-16,-1 0 0,24 23 15,-23-23 1,-1 0-16,1 0 0,23 0 15,-24 0-15,1 0 16,23 0-16,-23 0 16,-1 0-16,1 0 15,-24-23 1,23 23-16,-23-24 16,24 24-16,-24-23 15,0-1 1,23 24-16,-23-23 15,0-1 1,-23 24 93,-1 0-109,1 0 16,-1 0 0,1 0-16,-1 0 15,24 24 1,-47-24 0,47 23-1,-24-23 1,1 0 78,23-23-32,-24 23 63,1 0-94,-1 0 1,24 23-1,-23-23-16,23 24-15,-24-24 0</inkml:trace>
  <inkml:trace contextRef="#ctx0" brushRef="#br2" timeOffset="-4120.87">29234 1928 0</inkml:trace>
</inkml:ink>
</file>

<file path=ppt/ink/ink2.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28:25.573"/>
    </inkml:context>
    <inkml:brush xml:id="br0">
      <inkml:brushProperty name="width" value="0.05292" units="cm"/>
      <inkml:brushProperty name="height" value="0.05292" units="cm"/>
      <inkml:brushProperty name="color" value="#FFFF00"/>
    </inkml:brush>
  </inkml:definitions>
  <inkml:trace contextRef="#ctx0" brushRef="#br0">13852 16086 0,'0'-23'109,"-47"-1"-93,47 1-16,-47-1 15,24 1 1,23-1 0,-47 1-16,23-1 15,-23 1 1,24-1-1,-1 24-15,-23-23 16,24-1 0,-1 24-16,1 0 15,-1 0 1,1 0-16,-1 0 16,1 0-1,-1 0 1,24 24-1,-24-1-15,1 1 16,23 23-16,-24-24 16,1 1-16,-1 23 15,1-24-15,23 1 16,-24 23-16,24-24 16,-23 1-16,23-1 15,0 24 1,0-23-16,0-1 15,0 1-15,0 0 16,0-1-16,0 24 16,0-23-16,0-1 15,0 24-15,0-23 16,0-1-16,0 1 16,0 23-16,0-24 15,0 1-15,0 23 16,0-24-1,0 1-15,0-1 16,0 1 0,0-1-1,0 1 1,-24-24 0</inkml:trace>
  <inkml:trace contextRef="#ctx0" brushRef="#br0" timeOffset="1827.64">12935 16416 0,'24'0'78,"-1"0"-62,1 0-16,-1 0 15,1 0-15,23 0 16,-24 0-16,1 0 15,-1 0-15,24 0 16,-23 0 0,-24-24-16,47 24 15,-24 0 1,1 0-16,0 0 16,-1 0-1,24 0-15,-23 0 16,-1 0-1,1 0 1,-1-23 31,1 23-31,-1-24-1,1 24-15</inkml:trace>
  <inkml:trace contextRef="#ctx0" brushRef="#br0" timeOffset="3058.64">14370 15875 0,'-24'47'109,"-23"0"-109,24-24 16,-24 24-16,23 0 15,1 24-15,-1-24 16,24 0-16,0 0 15,0 0-15,0-23 16,0-1-16,0 1 16,0-1-16,0 1 15,24-24 1,-1 23-16,1 1 16,-24-1-1,23 1 1,-23-1-1,24-23-15,-1 0 16,-23 24-16,0-1 31</inkml:trace>
  <inkml:trace contextRef="#ctx0" brushRef="#br0" timeOffset="3937.73">14534 16039 0,'0'-23'0,"0"-1"15,24 24 1,-1 0-16,1-23 16,0-1-16,-1 24 15,1 0-15,-1 0 16,1 0 15,-1 0-15,24 24-1,-23 23 1,-1-24-16,1 1 16,-1 23-16,1-24 15,-1 1-15,1 23 16,23-24-16,-24 24 15,1-23-15,-1 23 16,24-23-16,-23-1 16,-24 1-16,23-1 15,1 1-15,-24-1 16,47 24-16,-23-23 16,-24-1-1,23-23 16,1 24 1,-1-24-1</inkml:trace>
  <inkml:trace contextRef="#ctx0" brushRef="#br0" timeOffset="4641.01">15099 15992 0,'-24'0'63,"-23"47"-48,24-23-15,-24 23 16,23-24-16,1 24 16,-24-23-16,23-1 15,1 24-15,-1-23 16,1 23-16,-1-23 15,1-1-15,23 1 16,-24-1-16,24 1 16,-23-1-1,23 1 1,0-1 15,-24-23-31,24 24 16,-23-24-1,23 23-15,-24-23 32</inkml:trace>
  <inkml:trace contextRef="#ctx0" brushRef="#br0" timeOffset="5914.39">15687 16463 0,'0'23'78,"0"1"-62,0 23 0,23-24-16,1 1 15,-24 23-15,0-24 16,23 1-16,-23 23 15,0-24-15,24 1 16,-24 23-16,0-24 31,23-23 110</inkml:trace>
  <inkml:trace contextRef="#ctx0" brushRef="#br0" timeOffset="7119.42">16110 15851 0,'47'47'110,"-23"-47"-110,-1 24 15,1-1-15,-1 1 16,1-1-16,-1 1 16,1-1-16,-1-23 15,1 47-15,-1-23 16,1-1-16,-1 24 16,-23-23-16,0-1 15,24 24-15,-1-47 16,-23 48-16,0-25 15,0 1 1,24-1-16,-24 1 16,0-1-16,0 24 15,0-23 1,0-1 0,0 1-1,0-1-15,0 1 16,-24-1-1,24 1 1,-23-24 47,23 23-48</inkml:trace>
  <inkml:trace contextRef="#ctx0" brushRef="#br0" timeOffset="8013.42">17121 16086 0,'24'-23'140,"23"23"-140,-23 0 16,-1 0-16,24 0 16,-23 0-1,-1 0 1,1 0 0,-1 0-1,-23-24 1,24 24-1,-1 0 1,1 0 0,-1 0-1,1-23-15,-1 23 16</inkml:trace>
  <inkml:trace contextRef="#ctx0" brushRef="#br0" timeOffset="8568.48">17145 16533 0,'47'0'63,"-23"0"-48,-1 0-15,24 0 16,-23 0-16,-1 0 16,24 0-16,-23 0 15,-1 0 1,24 0 0,-23 0-16,-1 0 15,24-23-15,-23 23 16,-1 0-16,24 0 15</inkml:trace>
  <inkml:trace contextRef="#ctx0" brushRef="#br0" timeOffset="10080.79">18486 15851 0,'0'-23'15,"-24"23"17,24-24-1,-23 1-16,-1 23 79,0 0-78,-23 0-1,24 0-15,23 23 16,-24-23-16,1 0 16,-1 24-1,1 23 1,23-24 0,0 24-1,0-23 1,0-1-16,0 24 15,0 0 1,0-23 0,0-1-16,0 1 15,23 23-15,-23-24 16,24 24-16,-24-23 16,23 0-16,-23-1 15,0 24-15,0-23 16,0-1-16,0 1 15,24-1-15,-24 1 16,0-1 15,0 1-15,23-1 0,1 24-16,-24-23 15,0 23 1,0-24-1,0 1 1,0-1 31</inkml:trace>
  <inkml:trace contextRef="#ctx0" brushRef="#br0" timeOffset="10722.59">18180 16392 0,'0'0'0,"0"-23"16,23 23-1,-23-24 1,24 24-16,23 0 0,-24-23 16,1 23-16,23 0 15,-24 0 1,1 0-16,0 0 15,23 0-15,-24 0 0,1 0 16,23 0-16,-24 0 31,1 0 16,23 0-16,-24 0-31,1 23 16,23-23-16,-24 0 16</inkml:trace>
  <inkml:trace contextRef="#ctx0" brushRef="#br0" timeOffset="11729.03">19262 15875 0,'0'47'109,"0"-24"-93,0 1-16,-24 23 15,1-24-15,23 1 16,-24 46-16,1-46 15,23-1-15,-24 24 16,24-23-16,0-1 16,0 25-16,24-25 15,23 24-15,-24-23 16,1-1-16,23 24 16,-24-23-1,24 23-15,0-24 16,-23 1-16,-1-1 15,1-23 1,-24 24 15,23-24 32,1-47-32,-24 23-15</inkml:trace>
  <inkml:trace contextRef="#ctx0" brushRef="#br0" timeOffset="12623.26">19614 15804 0,'0'24'31,"0"-1"-15,24 1-16,-24 23 15,23-24-15,1 1 16,-24 23-16,24-47 16,-24 23-16,23-23 15,-23 24-15,24-1 16,-24 1-16,23-1 16,-23 1-1,24-1 1,-1-23-16,-23 24 15,0-1 1,0 1 78,24-1-79,-24 1 1,23 0 0,-23-1 31,0 1-32,0-1 16</inkml:trace>
  <inkml:trace contextRef="#ctx0" brushRef="#br0" timeOffset="14113.69">20061 15945 0,'0'-23'47,"24"-1"-32,-1 24 1,1-47-16,-1 47 0,1-23 16,23-1-1,-24 24-15,1-23 16,47 23-16,-24-24 0,0 24 16,0 0-1,0 0-15,0 0 0,0 24 16,-24-24-16,1 23 15,-1 1 1,1-24-16,-24 23 0,0 1 16,0-1-1,0 1 1,0-1 0,0 1-16,0-1 15,-24 1-15,1 23 16,-1-47-16,-23 23 15,24 1 1,-1-1-16,1-23 16,23 24-1,-24-24-15,24 47 16,-23-47-16,-1 23 16,24 1-1,0-1 1,0 1-1,0 0 32,24 23-31,23-47-16,0 23 16,-24-23-1,1 24-15,23-24 0,-24 0 16,1 0-1,23 0-15,-24 0 0,1 0 16,-1 0-16,1 0 16,-1 0-1,-23-24 1,24 24 15,-1-23-15,1 23-1,0 0 17,-1-24-17</inkml:trace>
  <inkml:trace contextRef="#ctx0" brushRef="#br0" timeOffset="15141.34">21261 15639 0,'0'-23'62,"0"46"1,47 1-63,-24 0 15,1-1-15,-1 24 16,24-23-16,-23-1 15,-1 1-15,1-1 16,23 1-16,-47 23 16,23-47-16,-23 47 15,24-24-15,0 1 16,-24 23-16,0-24 16,0 1-16,0 23 15,0 0-15,0 23 0,0-46 16,0 0-1,0 23-15,0-24 16,0 1 0,-24-24-1,24 47-15,-24-47 16,24 23-16,0 1 0,-23-24 16,23 23-1,-24-23 1,1 24-1,-1-24 1,1 23 0,-1-23-1,1 0 79,-1 24-94,-46 23 16,-1-47-16,-23 47 15,0 0-15,24-24 16,22 1-16,1 23 16</inkml:trace>
  <inkml:trace contextRef="#ctx0" brushRef="#br0" timeOffset="19313.9">13641 17286 0,'0'-24'234,"-24"24"-171,1 0-48,-1 24 1,1-24-16,-1 23 0,-23 1 16,47-1-1,-23-23 1,-1 24-1,24-1-15,-23-23 32,23 24-17,-24-24-15,24 23 16,-23 24 0,23 0-1,-24-23-15,0-24 16,24 24-1,0-1-15,0 1 16,0-1 0,0 1-16,0-1 15,-23 24 1,23-23 0,-24-1-16,24 24 0,0-23 15,0 23 1,0-24-16,0 1 15,0-1-15,0 1 16,0-1-16,0 1 47,0-1-31,0 1-1,0-1 1,0 1 31,0-1-16,0 1-15,24-24-1,-1 0 16,25 0-31</inkml:trace>
  <inkml:trace contextRef="#ctx0" brushRef="#br0" timeOffset="19969.32">13100 17874 0,'47'-24'15,"-24"24"1,24 0 0,-23-23-16,-1 23 0,24 0 15,1 0 1,-1 0-16,-24 0 15,24 0-15,-23 0 0,23 0 16,0 0 0,-24 0-16,1 0 31,-1 0 16,-23-24-32,71 1-15,70-24 16,-71 23 0</inkml:trace>
  <inkml:trace contextRef="#ctx0" brushRef="#br0" timeOffset="20869.28">14511 17356 0,'23'0'47,"-23"24"-31,0 23-16,-23-24 15,-1 1 1,1 23-16,-1 0 16,1-23-16,-1 23 0,1-24 15,-1 24-15,1-23 16,23-1-16,-24 24 16,24-23-16,0-1 15,0 1-15,24 23 16,-24-24-16,23 24 15,1-47-15,-1 24 16,24 23-16,-23-24 16,-1-23-1,1 24-15,-1-24 32,1 0-1,-24 23-16,23-23 1,1 0 0,23-23-16,-23 23 15,-1-47-15</inkml:trace>
  <inkml:trace contextRef="#ctx0" brushRef="#br0" timeOffset="21677.27">15028 17544 0,'24'0'16,"-1"-23"15,1 23 1,23-24-32,-24 24 15,1 0-15,23 0 16,-23 0-16,-1 24 15,1-1 1,-1-23-16,1 24 16,-24 23-16,0-23 15,23-1-15,-23 1 16,0-1-16,0 24 0,24-47 16,-24 24-1,0-1-15,23-23 16,-23 47-16,0-23 0,47-1 15,-47 1-15,24-1 16,-1 1 0,1-1-16,-24 1 15,0-1 1,23-23 0,1 0 62,-1 0-47,1 0-31,-1-23 16,1-1-16,-1 1 15,1-24-15,-1 23 16</inkml:trace>
  <inkml:trace contextRef="#ctx0" brushRef="#br0" timeOffset="22380.05">15734 17450 0,'-47'0'15,"23"0"-15,1 0 0,-24 47 16,0-23 0,47-1-16,-47 1 15,47 0-15,-47 23 16,23-24-16,-23 1 16,24-1-16,-1 24 15,-23-47-15,24 47 16,-25-23-1,25 23-15,-1-24 0,-23 1 16,47-1 0,-23-23-16,23 24 15,-24-24 95,1 0-110,-1 0 15,1 23 1</inkml:trace>
  <inkml:trace contextRef="#ctx0" brushRef="#br0" timeOffset="23284.12">15993 17803 0,'23'24'47,"-23"-1"-47,24 24 15,-24-23-15,0-1 16,23 24-16,-23-23 15,0-1-15,0 1 16,0-1-16,0 1 16,0 23-16,24-24 15,-24 1-15,0 0 16,0-1-16,0 1 16,0-1-16,23-23 15,-23 24-15,0-1 16,24-23 62,-1-23-62,1 23-1</inkml:trace>
  <inkml:trace contextRef="#ctx0" brushRef="#br0" timeOffset="23804.28">16345 17897 0,'-47'47'32,"24"-23"-17,-24 23-15,23-24 16,-23 1-16</inkml:trace>
  <inkml:trace contextRef="#ctx0" brushRef="#br0" timeOffset="24815.78">16534 17403 0,'0'24'110,"0"-1"-95,23 24-15,24-23 16,-23 23-16,-1-23 15,1-1-15,-1 24 16,1-23-16,-24 23 16,23-24-16,-23 1 15,0-1-15,24 24 16,-24-23-16,0-1 16,0 24-16,0-23 15,0-1-15,0 1 16,0 23-16,0-24 15,-24 1-15,24 23 16,0-24-16,0 1 16,0 0-1,-23-24-15,23 23 16</inkml:trace>
  <inkml:trace contextRef="#ctx0" brushRef="#br0" timeOffset="25959.58">17521 17709 0,'24'0'172,"-24"-23"-94,47 23-78,-24 0 16,1 0-16,23 0 15,-24 0-15,1 0 16,-1 0-16,1 0 15,-24-24-15,24 24 47,-24-23-15,23 23-32,1 0 0,-1-24 15,1 24 1,23-23-1,-24-1 1,1 24-16</inkml:trace>
  <inkml:trace contextRef="#ctx0" brushRef="#br0" timeOffset="26656.71">17639 18015 0,'70'0'94,"-46"0"-78,-1 0-16,1 0 15,23 0-15,-23 0 16,-1 0 46,1 0-46,-1-24-16,1 24 16,-1 0-1,1 0-15,-1 0 16,1-23-16,-1 23 16</inkml:trace>
  <inkml:trace contextRef="#ctx0" brushRef="#br0" timeOffset="27883.98">19097 17262 0,'0'-23'31,"0"-1"-15,0 1 0,0-1-1,0 1 1,0-1-1,-23 24 1,-25-23-16,25 23 78,-1 0-78,1 23 16,-1-23-1,24 24-15,-23-24 16,23 23-16,-24 1 16,1 23-16,-24-47 15,47 47-15,-47-24 16,23 24-16,1-47 16,23 24-16,0-1 15,0 1 1,0-1-1,-24 24-15,24-23 0,0-1 16,-23 25-16,23-25 16,0 24-1,0-23-15,0 23 0,0 0 16,0-24-16,-24 1 16,24 23-16,0-24 15,0 1-15,0 23 16,0-24-16,0 1 15,0-1-15,-23 1 16,23-1-16,0 24 16,0-23-16</inkml:trace>
  <inkml:trace contextRef="#ctx0" brushRef="#br0" timeOffset="28771.62">18603 17803 0,'0'-23'109,"47"-1"-109,-23 24 16,23 0-16,0 0 16,0-23-16,-24 23 15,1-24-15,-1 24 16,1 0-16,-1 0 78,1 0-62,-1 0-16</inkml:trace>
  <inkml:trace contextRef="#ctx0" brushRef="#br0" timeOffset="29852.26">19779 17192 0,'-23'0'125,"-1"23"-125,24 24 16,-23-23-16,-25-1 15,48 24-15,-47-23 16,24 23-16,-1-24 16,1 24-16,-1 0 15,1-23 1,23 0-16,0-1 0,-24 1 16,24-1-16,0 24 15,0-23-15,0-1 16,0 24-16,0-23 15,0-1-15,0 1 16,24-24-16,-24 23 16,0 1-1,0-1-15,23-23 16,-23 24-16,0-1 16,24-23 62</inkml:trace>
  <inkml:trace contextRef="#ctx0" brushRef="#br0" timeOffset="30796.31">20202 17333 0,'-23'47'32,"23"-24"-17,-47 48-15,23-48 16,24 24-16,-23-23 16,-1 23-16,24-23 15,0-1-15,0 1 16,0-1-16,0 24 15,0-23-15,0 23 16,-23-24 0,23 1-16,0-1 15,-24 1-15,24-1 32,0 1 14</inkml:trace>
  <inkml:trace contextRef="#ctx0" brushRef="#br0" timeOffset="32289.33">20649 17333 0,'-47'47'62,"0"0"-46,47-24-1,-23 1-15,23-1 125,47-23-109,-24 47-16,1-47 16,23 24-16,-47 0 15,47-24-15,-47 23 16,23-23 0,1 0 62,-1 0-63,1-23-15,-1-1 16,1-23 0,-1 47-16,-23-24 15,0 1-15,24-1 16,-1 1-1,-23-1-15,0 1 0,0-24 16,24 23-16,-24 1 16,0-24-16,0 23 15,0 71 126,0-23-141,0-1 16,0 24-16,0-23 15,0-1-15,0 1 16,0-1-16,0 24 15,0-23 1,24-1 0,-24 25-16,0-25 0,0 1 15,0 23-15,0-24 16,23 1-16,-23-1 16,0 1-1,0-1-15,0 1 63,24-24-48,-24 47 17,0-24-17</inkml:trace>
  <inkml:trace contextRef="#ctx0" brushRef="#br0" timeOffset="33304.6">21237 17215 0,'24'0'93,"-1"0"-93,-23 24 16,24-1-16,-1 1 16,1-1-16,-1 1 15,1-1-15,-1 1 16,-23 23-16,0-24 15,24 1-15,-1 23 16,1-24-16,-24 1 16,0 23-16,0-23 15,0-1-15,0 1 16,0 23-16,0-24 16,0 1-16,0 23 15,0-24-15,0 1 16,-24 23-16,1-24 15,23 1-15,-24 23 16,1-24-16,23 24 16,-24-23-16,1-24 15,23 47-15,-24-47 16,1 47-16,-1-47 16,1 24-16,-24 23 15,47-24 1,-24 1-16,1-1 15,-1-23 1,1 0 47</inkml:trace>
  <inkml:trace contextRef="#ctx0" brushRef="#br0" timeOffset="37176.21">24389 8560 0,'0'24'94,"23"23"-94,1-24 16,23 72-16,0 22 15,-24 1-15,24 23 16,0 0-16,0 24 16,-23-1-16,-1-46 15,1 46-15,0-22 16,-1 22-16,24-23 16,-23-23-16,23 23 15,0-70-15,-47 46 16,23-46-16,-23-1 15,0 1-15,0-1 16,-23-23-16,-1-23 16,24 23-16,-23-47 15,-1 0 17,1 0-17,-1-24-15,1-23 16</inkml:trace>
  <inkml:trace contextRef="#ctx0" brushRef="#br0" timeOffset="37773.58">24342 10113 0,'23'-24'15,"1"1"1,-24-1-1,47 24-15,-24 0 16,24-23-16,24 23 16,23-24-16,47 1 15,-47-25-15,47 48 16,0-47-16,-23 24 16,0-24-16,-48 0 15,1 23-15,-24 1 16</inkml:trace>
  <inkml:trace contextRef="#ctx0" brushRef="#br0" timeOffset="38319.65">25471 9289 0,'0'0'0,"-47"48"0,23-1 16,-23 0-16,23 0 15,-46 23-15,23 1 16,0 46-16,0-23 16,0 48-16,0-48 15,23 23-15,-23-23 16,0 24-16,0-48 15,-23 48-15,-1-47 16,-23 46-16,-24 1 16,71-24-16,0-24 15,24-46-15,23-1 16,23-70 46,24 24-62</inkml:trace>
  <inkml:trace contextRef="#ctx0" brushRef="#br0" timeOffset="38795.85">24412 10089 0,'94'24'47,"24"23"-47,-24-24 16,0 24-16,-23 0 16,-48-23-16,48 23 15,-48-24-15,24 24 16,0-23-16,-23-1 15,23 1-15,-24-24 16,1 23 0,-1-23-16,1 0 31,-1 0-15,1-23-16,23-1 15,-24 1 1</inkml:trace>
  <inkml:trace contextRef="#ctx0" brushRef="#br0" timeOffset="40553.31">8678 8560 0,'0'47'63,"0"24"-47,0 0-16,-47 46 15,0 24-15,24 0 16,-24 24-16,47 23 15,0 0-15,23-47 16,24-47-16,-47 1 16,24-25-16,-1 1 15,1-48-15,-24 1 16,0 23-16,23-24 16,1 1-16,-24-1 15,0 1-15,0 23 16,23-24-16,-23 1 15,0-1-15,0 24 16,0-23-16,0-1 16,0 1-1</inkml:trace>
  <inkml:trace contextRef="#ctx0" brushRef="#br0" timeOffset="41166.44">8043 9713 0,'0'-24'31,"47"24"16,47 24-47,48-1 15,-48 1-15,0-24 16,0 0-16,-24 0 16,1 0-16,-48 0 15,48 0-15,-48 0 16,1 0-16,23 0 15,-23 0 1,-1 0 0,1 0-16,-24 23 15,23-23-15,24 0 16,-23 0-16,-1 0 16,1 0-1,-1 0-15</inkml:trace>
  <inkml:trace contextRef="#ctx0" brushRef="#br0" timeOffset="41841.96">9055 9454 0,'0'0'0,"-71"24"0,1 23 15,-1 0-15,-23 0 16,23 0-16,24-24 16,0 24-16,-47-23 15,47 23-15,24-24 16,-24 24-16,23-23 15,-23-1-15,24 25 16,-1-25-16,-23 24 16,23 0-16,-46 0 15,23 47-15,-24-47 16,24 0 0,0 0-16,0-23 0,24 23 15,-1-24-15,-23 24 16,24-23-16,23-1 15,-24 1-15,24 0 16,0-1-16,-23-23 16</inkml:trace>
  <inkml:trace contextRef="#ctx0" brushRef="#br0" timeOffset="42516.56">8208 9407 0,'47'24'47,"0"70"-31,71 23-16,23 24 0,-24-47 15,24 1 1,-23-48-16,23 0 16,-94 0-16,0-24 15,-23 24-15,23-47 16,-24 47-16,1-23 16,-1-1-16,1 1 15,-1-1-15,24 1 16,-23-1-16,-1-23 31,1 0-15,-1 0-1,1 0-15,0 0 16,23 0-16,-24 0 16</inkml:trace>
  <inkml:trace contextRef="#ctx0" brushRef="#br0" timeOffset="60101.55">22343 10066 0,'-24'0'125</inkml:trace>
</inkml:ink>
</file>

<file path=ppt/ink/ink20.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3T13:06:41.223"/>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C000"/>
    </inkml:brush>
  </inkml:definitions>
  <inkml:trace contextRef="#ctx0" brushRef="#br0">3763 1434 0,'0'-23'125,"0"-1"-94,-24 24-31,24-47 16,-23 24 0,-1 23-16,24-24 15,-23 1-15,-1-1 16,1 24-1,-1-23 1,1 23-16,-1-24 16,1 24-16,-1 0 15,-23 0-15,24 0 16,-1 0-16,1 0 16,-24 0-16,23 0 15,1 0-15,-24 24 16,23-24-16,-23 47 15,23-24-15,1 1 16,-24-1-16,-24 48 16,71-24-1,-23-24-15,-1 1 16,24 23-16,-23-24 16,23 1-16,0 23 15,0-24-15,0 1 16,0 23-16,0-23 15,0-1-15,0 1 16,0 23-16,0-24 16,0 1-16,0 23 15,23-24-15,1 1 16,-24 23-16,0 0 16,0-24-16,23 1 15,-23 23-15,24-24 16,-24 1-16,0 23 15,0-24-15,23 1 16,-23 23-16,0-23 16,0-1-16,24 24 15,-24-23-15,0-1 16,0 1-16,0 23 16,0-24-16,-24 1 15,24 23-15,0-24 16,0 1-16,0 23 15,0-24-15,0 1 16,0-1-16,0 24 16,0-23-1,0 23 1,0-23 0,0 23-16,0-24 15,-23-23 1,23 24-1</inkml:trace>
  <inkml:trace contextRef="#ctx0" brushRef="#br0" timeOffset="829.39">2869 2516 0,'0'-23'46,"24"23"-14,-1 0-17,48 0 1,23 0-16,-24 0 16,1 0-1,-24 0-15,0 0 16,0 0-16,0 0 0,-23 0 15,23 0-15,-24 0 16,1 0 0,-1 0-16,24 0 0,-23 0 15,-1 0 1,1 0 0,-1 0-16,1 0 31,-1 0-31,1 0 15,-1 0-15,1 0 16,-24 23 78,24-23-79</inkml:trace>
  <inkml:trace contextRef="#ctx0" brushRef="#br0" timeOffset="1873.63">4868 1575 0,'0'-23'31,"0"46"48,-23 24-79,-1-23 15,24-1-15,-23 25 16,-1-25-16,24 24 15,-23-23-15,-1-1 16,24 24-16,-23-23 16,-1-1-16,24 24 15,0 0-15,0 0 16,0 0-16,0 0 16,0 0-16,0 24 15,0-48-15,0 1 16,0 23-16,0-23 15,0-1-15,24 1 16,-1 23-16,1-24 16,-24 1-16,23-1 15,1 24-15,-1-23 16,24-1-16,-47 24 16,24-47-16,-1 47 15,1-47-15,-1 0 16,1 24-16,23-1 15,-24-23-15,1 0 16,23 47-16,-23-47 16,-1 24-16,24-1 15,-23-23-15,-1 0 16,1 0-16,-1 0 16,-23 24-1,24-24-15,-1 23 31,1-23-15,-1 0 0,1-23-1</inkml:trace>
  <inkml:trace contextRef="#ctx0" brushRef="#br0" timeOffset="2781.11">5739 2093 0,'0'-24'16,"0"1"-1,23 23 1,-23-24-16,24 1 15,-1-1 17,24 24-17,-23 0 1,23 0-16,-24 0 16,1-23-16,23 23 15,0 0-15,23 0 16,-46 0-16,23 23 15,0 24-15,-24-23 16,24-1-16,-23 24 16,0-23-16,23 23 15,-24-24-15,24 24 16,-23-23-16,23-1 16,-24 25-16,1-1 15,23-24-15,-24 24 16,1-47-16,-1 24 15,24-1-15,-23 24 16,-1-23-16,24 23 16,-23-47-16,23 47 15,-24-24-15,25 24 16,-1-23-16,-24-1 16,1 1-16,23-24 15,-24 0 63,1-24-62,-1 1 0,-23-24-16</inkml:trace>
  <inkml:trace contextRef="#ctx0" brushRef="#br0" timeOffset="3821.52">7150 1811 0,'0'0'0,"-24"0"31,-23 0-16,47 23 1,0 1 0,-23-24-16,23 23 15,0 1 1,-24 23-16,24-24 0,-23 1 16,23 23-16,-24-24 15,-23 1 1,47 23-16,-24-24 0,1 24 15,-24-23-15,23 23 16,-23 0 0,47 0-16,-47 0 15,24-23-15,-24 23 0,23-24 16,1 24-16,-1-23 16,-23 23-16,47-24 15,-47 24 1,24-23-1,-1-1-15,24 1 16,-47-1 0,47 1-16,-23-1 15,23 1 1,-24 23-16,-23-24 0,47 1 16,-24 0-1,24-1-15,0 1 16,-23-24 46,23 23-15</inkml:trace>
  <inkml:trace contextRef="#ctx0" brushRef="#br0" timeOffset="5042.35">7996 1552 0,'0'23'93,"47"24"-77,-47-23 0,47-1-16,-23 25 15,23-25-15,-24 24 16,24-23-16,-23-1 16,0 24-16,23 0 15,-24 0-15,24 24 16,-23-48-16,23 24 15,-24 0-15,1-23 16,-1-1-16,1 24 16,-24-23-16,0-1 15,23 25-15,-23-25 16,0 1 0,0-1-1,0 1 1,-23-1-16,23 1 0,0-1 15,-24 1-15,24-1 16,-23-23-16,-1 47 16,24-23-16,-23-1 15,-1 24-15,-23-23 16,24 23-16,-1-47 16,1 23-16,-1 1 15,-23-1-15,23 1 16,1-24-16,-1 23 15,1-23 17,-1 0-17,24 24 1,-23-1-16,-1-23 16,24 24-16,-23-24 15,23 24-15,-24-1 16,24 1-1,-23-24 1,-1 0 0,24 23-1,24 1 17,-1-24-17,24 0-15</inkml:trace>
  <inkml:trace contextRef="#ctx0" brushRef="#br0" timeOffset="5975.69">9407 2163 0,'24'0'94,"23"0"-78,-24 0-1,25 0-15,-25 0 16,1-23-16,23 23 16,23-24-16,1 24 15,23-23-15,-24-1 16,24 1-16,-23-1 16,-48 24-16,1-23 15,0 23-15,-1 0 16,1 0 15,-1 0-15,1 0-16,-1 0 15,1 0 48</inkml:trace>
  <inkml:trace contextRef="#ctx0" brushRef="#br0" timeOffset="7103.06">9525 2798 0,'0'24'47,"24"-24"-32,-1 23 1,1-23-1,-1 0 1,1 0 0,-1 0-1,1 0-15,-1 0 0,1 0 16,-1 0-16,1 0 16,-1 0-1,1 0-15,-1 0 16,1 0-16,23 0 15,-24 0-15,1 0 0,-1 0 16,1 0-16,-1 0 16,1 0-16,23 0 15,-24 0 1,1 0 171,0 0-171,-1 0 0</inkml:trace>
  <inkml:trace contextRef="#ctx0" brushRef="#br0" timeOffset="11034.68">11454 2751 0,'0'-23'31,"23"23"-16,1 0 1,-1-24 0,1 24-1,-1-23-15,24 23 16,-23-47-16,23 47 16,-24-47-16,1 23 15,23 1 1,-24-1-16,1 1 0,-1-1 15,1 1-15,-24-1 16,23 1-16,-23-1 16,0 1-1,0-1 1,0 0 0,-23 1-1,-1-1-15,1-23 16,-1 24-16,-23-1 15,47 1-15,-23 23 16,-1-24-16,1 24 47,-1 0-47,1 0 16,-1 24-16,1-24 15,-24 47-15,23-24 16,-23 24-16,0-23 15,23 23-15,-23-23 16,24 23-16,-1-24 16,1 1-16,-1 23 15,1-24-15,-1 1 16,24 23-16,-23-24 16,-1 1-16,24-1 15,0 1-15,-23 23 16,23-24-16,0 1 15,0-1-15,0 24 16,0-23-16,0-1 16,23 24-16,1-23 15,-1 23-15,24-23 16,-23-1-16,23-23 16,-24 24-16,1-1 15,23-23-15,-47 24 16,24-24-16,23 23 15,-24-23-15,1 0 16,46 0-16,1 0 16,46 0-16,1 0 15,-48 0-15,-23 0 16,-23 0-16,0 0 16,-24-23-16,23 23 93,-23-24-77,0 1 0,0-1-1</inkml:trace>
  <inkml:trace contextRef="#ctx0" brushRef="#br0" timeOffset="12077.25">12089 1858 0,'23'0'31,"1"0"-31,-1 0 16,1 0-1,-1 0-15,1 0 16,23 0-16,-24 0 16,1 0-16,23-24 15,23 24-15,24 0 16,0 0-16,24 0 16,23 0-16,-23 0 15,23 0-15,-24 0 16,-46 0-16,-24 0 15,0 0-15</inkml:trace>
  <inkml:trace contextRef="#ctx0" brushRef="#br0" timeOffset="13034.19">13570 1481 0,'0'-23'47,"24"-1"-32,23 24 1,0-23 0,0-1-16,47 24 15,23-23-15,-22 23 16,-25 0-16,1-24 15,-24 24-15,-24 0 16,24 0-16,-23 0 16,-1 0-16,24 0 15,-23 24-15,-1-1 16,24 24-16,-23-23 16,23 23-16,-24-24 15,1 1-15,-24 23 16,47-24-16,-23 24 15,23-23-15,-24 23 16,24-47-16,-47 47 16,47-47-16,-47 24 15,24-24-15,23 23 16,-24 1-16,1-24 16,23 23-16,-24 24 15,24-47-15,-23 0 16,-1 24-16,24-1 15,-23-23-15,-1 0 16,25 0-16,-48 24 16,23-24-16,-23-24 156,0 1-156,0-1 16,0-23-1</inkml:trace>
  <inkml:trace contextRef="#ctx0" brushRef="#br0" timeOffset="13965.28">15334 1246 0,'0'24'16,"-47"-1"-16,24 1 15,-1 23-15,-23-24 0,23 24 16,-23-23-16,24-1 15,-24 24-15,23-23 16,-23 23-16,0-24 16,0 1-16,0-1 15,24 25-15,-48-25 16,48 24-16,-1-47 16,1 24-16,-1-1 15,1 1-15,-1-24 16,-23 23-16,47 1 15,-24-24-15,24 23 16,-23-23-16,23 24 31,-24-1-31,1-23 16,-1 24 0,1-24-1,23 23 1,-24-23 15,24 24-15,-23-1-1,-1-23-15,1 0 16,23 24 31,-24-24-16</inkml:trace>
  <inkml:trace contextRef="#ctx0" brushRef="#br0" timeOffset="15381.39">15969 2657 0,'24'0'172,"-1"0"-172,1 24 16,23-24-16,-24 0 15,1 0-15,-1 0 16,1 0 15,23 0-15,-24 0-16,1 0 16,23-24-16,0 24 15,-24-23-15,24-1 0,0 1 16,-23 23-1,0 0-15,-1 0 63,1 0-16,-1 0-32,1 0-15,-1 0 16,1-24 0,-1 24-1</inkml:trace>
  <inkml:trace contextRef="#ctx0" brushRef="#br0" timeOffset="16673.18">17733 2469 0,'0'-23'94,"23"-1"-79,1 24 1,23 0-16,-23-23 15,-1-1-15,24 1 16,-23 23-16,-1 0 16,24 0-16,-23 0 15,23 0 1,-24 0 0,1 0-16,-1 0 15,1 23 1,23 1-16,-24-1 15,24 24-15,-23-23 16,-1-1 0,1 1-1,-24-1-15,23 1 16,1 23-16,0-24 16,-1 1-16,-23 23 15,24-24-15,-1 24 16,1-23-16,-24-1 15,23-23-15,-23 24 16,24-1-16,-1 1 16,1-1-16,-24 1 15,23-24-15,1 24 16,-1-1-16,-23 1 16,47-24-16,-47 23 15,24-23-15,-1 0 16,1 0-16,-1 0 15,-23 24 1,24-24-16,-1 0 16,1 0-16,-24 23 15,23-23-15,1 0 16,-1 0 62,1 0-62,-1-23-1,1-1 1,23 1-16,-23-24 16,-1 23-1,1-23-15,23 23 0</inkml:trace>
  <inkml:trace contextRef="#ctx0" brushRef="#br0" timeOffset="17951.43">18862 2234 0,'-24'23'78,"1"1"-63,-24-1-15,23 25 16,1-25-16,-1 24 16,1-23-16,-24-1 15,23 24-15,1-23 16,-1 23-16,24-24 15,-47 1-15,47-1 16,-23 1-16,-1-24 16,1 23-1,23 1-15,-48-24 16,48 23-16,-23 1 16,-24-1-1,47 1-15,-24 23 16,1-47-16,23 23 15,-24 1-15,1-24 16,-1 23-16,24 1 16,-23-24-16,-1 24 15,1-24-15,23 23 16,-24 1 0,1-24-16,-1 23 15,24 1-15,-23-24 16,-1 0-1,24 47-15,-23-47 16,-1 23 0,1-23-16,23 24 15,-24-24-15,24 23 16,-23-23 0,-1 24 46,1-24-46,23 23-1,-24-23 1,1 24-16,23-1 16,-24-23-1</inkml:trace>
  <inkml:trace contextRef="#ctx0" brushRef="#br0" timeOffset="31753.99">2846 4609 0,'23'0'141,"1"0"-141,23 0 16,-24 0-16,24 24 15,-23-1 1,23 1-16,-24-1 15,1 1-15,23-1 16,-47 1-16,24 23 16,-24-24-1,0 25 1,0-25-16,0 1 16,0-1-16,0 24 15,0-23-15,0-1 16,0 24-16,0-23 15,0-1-15,0 1 16,0 23-16,0-24 16,0 1-16,0 23 15,0-24-15,0 1 16,0 23-16,23-24 16,1 1-16,-1 23 15,-23-23-15,47-1 16,-23 24-16,23-23 15,-24 23-15,1-24 16,-24 1-16,23-1 16,1 1-16,23-1 15,-47 1-15,47-24 16,-24 0 0,-23 23-16,24-23 62</inkml:trace>
  <inkml:trace contextRef="#ctx0" brushRef="#br0" timeOffset="32721.43">3692 4633 0,'0'23'31,"-47"24"-16,24-23 1,-24-1-16,23 24 16,1-23-16,-24 23 15,23-23-15,-23 23 16,24-24-16,-24 1 16,23 23-16,1-24 15,-24 24-15,23-23 16,-23 23-16,23-24 15,-23 1-15,24 23 16,-1-24-16,-23 24 16,24-23-16,-24-1 15,23 24-15,-23-23 16,24-1-16,-1 1 16,-23 23-16,24-23 15,-24 23-15,23 0 16,-23-24-1,47 1-15,-47-1 16,47 1-16,-23-1 16,-1 1-16,24-1 15</inkml:trace>
  <inkml:trace contextRef="#ctx0" brushRef="#br0" timeOffset="33949.65">3998 5456 0,'0'23'141,"-23"1"-125,23 0-16,0-1 15,-24 1-15,1 23 16,23-24-16,0 24 16,-24-23-1,1-1-15,23 1 0,-24-24 16,24 23-16,0 1 15,0-1-15,-23 1 16,23 23 0,-24-47-1,24 23-15,0 1 16,0-1 0,0 1-1,0-1 1,0 1-1,24-1 1,-1-23-16,1 47 16,-1-47-16,1 24 15,-1-24-15,1 0 16,-1 24-16,1-24 16,-1 0-1,1 0-15,-1 0 16,1 0-1,-1 0 17,-23-24-17,0 0 48,0 1-48</inkml:trace>
  <inkml:trace contextRef="#ctx0" brushRef="#br0" timeOffset="34892.78">3975 5033 0</inkml:trace>
  <inkml:trace contextRef="#ctx0" brushRef="#br0" timeOffset="36275.03">4421 5762 0,'24'0'171,"0"0"-171,-1 23 16,1-23 0,-1 0-16,1 0 15,-1 0 1,1 0 0,-1 0 62,1 0-63</inkml:trace>
  <inkml:trace contextRef="#ctx0" brushRef="#br0" timeOffset="37339.18">5104 5574 0,'23'0'93,"1"23"-77,-24 1 0,0 23-1,23-24 1,-23 1-16,0 23 16,24-24-16,-24 24 15,0-23 1,0-1-16,0 1 15,0-1 17,0 1 30,0-1-46,0 1-1,0-1-15,0 1 16,0-1 0,0 1-1,0-1-15,0 1 16,23 0 0,-23-1-1,0 1 1,0 23-1,0-24-15,24 1 16,-24-1 0</inkml:trace>
  <inkml:trace contextRef="#ctx0" brushRef="#br0" timeOffset="38435.15">6115 4892 0,'23'0'47,"1"0"-16,23 0-15,-24 0-16,1 0 16,-1 0-16,24 0 0,-23 0 15,0 0-15,23 0 16,-24 0-1,1 0 1,-1 0-16,1 0 63,-1 0-48,-23-24-15,24 24 16,-1 0-1,1 0-15,-1 0 16,-23-24 0,47 24-16,-23 0 15,23 0 32,-24 0 63,1 0-95</inkml:trace>
  <inkml:trace contextRef="#ctx0" brushRef="#br0" timeOffset="39628.11">6232 5385 0,'24'0'94,"-1"0"-94,1 24 16,23-24-1,-23 0 1,-1 0-16,1 0 15,-1 0-15,1 0 16,-1 0-16,24 0 16,-47 23-16,24-23 15,-1 0 1,1 0 0,-1 0-16,1 0 15,-1 0 1,1 0-1,-1 0-15,-23-23 16,47 23-16,-23 0 16,-1 0-1,1-24 1,-1 24-16,1 0 62,-24-23-30,23 23-17,1 0 17,-1 0-32,1 0 31,0 0-16,-1 0-15,1 0 16,-1 0 0,1 0-1,-1 0 1,1 0 0,-1 0-16,-23 23 78,-23 1-78,-48-1 15,-23 48-15</inkml:trace>
  <inkml:trace contextRef="#ctx0" brushRef="#br0" timeOffset="43689.18">2869 7526 0,'0'-24'156,"24"24"-140,-24-23-16,23-1 16,1 1-16,23-1 15,-24 0-15,24-23 16,-23 24-16,-1-1 15,24 1-15,-23 23 32,0 0-17,-1 0-15,1 23 16,23 24-16,-24-23 16,1 23-16,46 0 15,-23 0 1,-23-23-16,-1-1 15,-23 1-15,24 23 16,-24-24-16,0 1 16,0-1-16,23 24 15,1-23-15,-24-1 0,0 24 16,23-23-16,-23-1 16,24 24-16,-24-23 15,23-1 1,1 1-16,-24-1 15,47 1-15,-47 0 16,23-24-16,1 0 16,-1 0 15,1 23-15,0-23-16,-1 0 15,1 0-15,-1 0 16,1 0 78,-24-23-79,0-1 1,0 0-16</inkml:trace>
  <inkml:trace contextRef="#ctx0" brushRef="#br0" timeOffset="44856.77">3928 7126 0,'-24'0'78,"1"0"-46,-1 0-32,1 23 15,23 1-15,-48-1 16,25 24-1,-1-23-15,1-1 16,-1 24-16,24-23 16,-23 23-16,-1-23 15,1-1-15,23 24 16,-47-23-16,47-1 16,-24 24-1,1-23-15,-1-1 16,1 24-16,-1-23 15,24-1 1,0 1 0,-23-24-16,-1 23 15,1 1 1,23-1-16,-47 24 16,47-23-16,-24-1 15,1 1-15,23-1 16,-24-23-16,24 24 15,-23-24-15,-1 23 16,24 1-16,-23 0 16,23 23-16,-48-47 15,48 47-15,-47-24 16,24 24-16,23-23 16,-24-24-16,24 23 15,0 1 1,-23-24-16,23 23 15,-24-23-15,24 24 16,-23-1 0,23 1-1,-24-24 17,24 23-32,-23-23 15,23 24 1,-24-24 31</inkml:trace>
  <inkml:trace contextRef="#ctx0" brushRef="#br0" timeOffset="46874.87">4374 8090 0,'-23'0'141,"23"24"-126,0-1 1,-24 1-16,1-1 16,23 1-1,0-1-15,0 1 16,0-1 15,0 1 0,0-1-31,0 1 63,23-24-63,1 0 16,-1 23-1,1-23-15,-1 0 16,1 24-1,0-24-15,-1 0 16,1 23-16,-1-23 0,1 0 16,-1 0-16,1 0 15,-1 0 32,-23-23-16,0-1-15,0 1 0,0-1-1,0 1 1,-23-1 0,23 1-1,-24-1 1,1 24-1,23-23-15,-24-1 16,24 1-16,-23 23 16,23-24-1,-24 24 142,1 0-48,-1 0-47,24-23-46,-24-1 0,24 1-1,-23 23-15</inkml:trace>
  <inkml:trace contextRef="#ctx0" brushRef="#br0" timeOffset="48042.1">5997 7361 0,'24'0'109,"-1"0"-93,1 0-16,-1 0 15,24 0 1,-23 0-16,-1 0 16,1 0-16,-1 0 15,1 0-15,-1 0 31,1 0 32,-1 0-47,1-24-1,0 24-15,-1 0 0,1 0 16,-1 0-16,1 0 15,-1-23-15,24 23 16,-23-24-16,-1 24 16,1 0-1,-1 0-15,1-23 16</inkml:trace>
  <inkml:trace contextRef="#ctx0" brushRef="#br0" timeOffset="49523.28">6091 7737 0,'24'0'46,"-1"0"79,24 0-93,-23 24-32,-1-24 15,24 23-15,-23-23 16,-1 24-16,25-24 16,-25 0-1,1 0 1,-1 0-1,1 0 110,-1 0-93,1 0-32,-1 0 15,24 0-15,-23 0 16,-1 0 0,1 0-16,-1 0 46,1 0 64,-1-24 77</inkml:trace>
  <inkml:trace contextRef="#ctx0" brushRef="#br0" timeOffset="137536.46">8184 4586 0,'-23'0'187,"-1"0"-171,24 23-16,-23-23 15,-1 24-15,1-1 16,23 1-16,-24-24 16,1 47-16,23-24 15,-47 1-15,47-1 16,-24 1-16,1 23 15,23-23 1,-24-24-16,24 23 16,0 1-16,-23-1 15,23 1 1,-24-24-16,24 47 16,0-24-16,0 1 15,0-1-15,0 24 16,0-23-1,0-1 1,0 1-16,24-24 16,-24 23-1,23-23-15,24 47 16,-23-47-16,-1 24 16,24 23-16,-23-47 15,23 47-15,-24-47 16,1 23-16,23 1 15,-24-24-15,25 0 0,-1 0 16,-24 0 0,1 0-16,-1 0 15,24 0-15,-23 0 16,-1 0-16,24 0 16,-23 0-16,-1 0 0,1 0 15,-1 0 1,1-24-1,-1 1 1,-23-1 0,0 1-16,24-1 15,-24 1-15,0-1 16,0 1-16,0-1 16,0 1-16,0-1 15,0-23-15,-24 47 16,1-23-16,23-24 0,-24 47 15,24-24 1,-23 1-16,23-24 16,-24 23-1,24 1-15,0-1 16,-23 1-16,-1-1 16,24 0-16,-23-23 15,-1 24 1,24-1-1,-23 1-15,23-1 16,-24 24-16,24-23 16,-23-1-16,-1 1 15,1 23 1,-1-24 0,-23 1-1,47-1-15,-23 24 16,-1-23-16,0 23 0,1 0 15,-24-24 1,47 1 0,-24 23-16,1 0 15,-1 0-15,1 0 16,-1 0 15,1 0 32,-1 0-48,1 0 17</inkml:trace>
  <inkml:trace contextRef="#ctx0" brushRef="#br0" timeOffset="139239.31">8114 6867 0,'0'24'125,"0"-1"-110,0 1-15,0-1 16,0 1-16,0 23 0,0-24 15,-24 1-15,24 23 16,0-24-16,0 1 16,0 23-16,-23-24 15,23 24 1,0-23-16,0 23 16,0-24-1,0 1 1,0 0-1,0-1 1,0 1 0,23 23-1,-23-24 1,0 1 15,24-1-15,-24 1-16,0-1 31,23-23-31,-23 24 16,24-24-1,-24 23-15,0 1 16,0-1 0,23-23-16,-23 24 15,0-1 1,0 1-16,0-1 15,0 1 17,24-24-32,-24 23 15,0 1 1,0-1-16,0 1 16,0 23-1,0-24 1,0 1-1,0 0 1,0-1 0,0 1 46,0-1-31</inkml:trace>
  <inkml:trace contextRef="#ctx0" brushRef="#br1" timeOffset="174320.43">14793 5926 0,'0'-23'16,"47"-1"140,-23 1-141,23 23-15,0-24 16,0 24-16,23 0 16,1 0-16,23 24 15,47 23-15,-47-47 16,47 23-16,-70 1 16,-24-1-16,0 1 15,0-24-15,-24 23 16,1 1-16,0-24 15,-1 23-15,1-23 16,-1 0-16,1 24 16,-24-1-16,23-23 15,-23 24-15,24-24 16,-1 24-16,1 23 16,-1-24-1,1 24-15,-1-23 16,1-1-16,-1 24 15,-23-23-15,0-1 16,47 24-16,-47-23 16,0-1-16,24 1 15,-1-1-15,24 1 16,-47-1 0,24 1-16,-1-1 15,1 1-15,-24-1 16,23 1-16,-23-1 15,24-23-15,-24 24 16,23 0-16,-23-1 16,24-23-16,0 47 15,-1-23 1,-23-1-16,24 1 16,-1-24-16,1 23 15,-1 1 1,1-1-1,-1 1-15,1-24 16,-24 23-16,23-23 16,1 0-16,-24 24 15,23-24-15</inkml:trace>
  <inkml:trace contextRef="#ctx0" brushRef="#br1" timeOffset="175523.75">16651 5832 0,'-23'0'125,"-24"0"-109,23 24-1,1-1 1,-1 1 0,0-1-16,1 24 0,-24-23 15,23 23-15,-23-24 16,24 24-16,-24-23 15,23 0-15,1 23 16,-24-24-16,23 24 16,-23-23-16,24 23 15,-24-24-15,23 1 16,1 23-16,-24-24 16,23 24-16,-23-23 15,23-1-15,1-23 16,-1 0-1,24 24 1,-23-24-16,-24 23 16,47 1-1,-47-1-15,23 1 16,1 23-16,-24-24 16,23 25-16,-23-25 15,24 1-15,-1-1 16,-23 24-16,24-23 15,23-1-15,-24-23 16,1 47-16,-1-47 16,1 24-16,-1 23 15,1-47 1,-25 47-16,25-24 16,-1 1-16,1-24 15,-1 23 1,1 1-1,-1-1 1,24 1-16,-23-24 16,-1 0-1,24 23 1</inkml:trace>
  <inkml:trace contextRef="#ctx0" brushRef="#br1" timeOffset="177781.53">17192 6797 0,'0'23'109,"0"1"-109,0-1 16,0 1-16,-23-1 16,23 1-16,-24-1 15,24 1-15,0-1 16,-24 1-16,24-1 15,0 24 1,-23-47-16,23 24 16,-24-1-16,24 1 15,0-1 17,-23-23-32,23 24 15,0-1 110,0 1-94</inkml:trace>
  <inkml:trace contextRef="#ctx0" brushRef="#br1" timeOffset="178958.67">17263 6514 0,'0'-23'0</inkml:trace>
  <inkml:trace contextRef="#ctx0" brushRef="#br1" timeOffset="180071.7">17568 6773 0,'24'0'47,"-24"24"0,0-1-47,0 1 0,0-1 16,0 1-1,0-1-15,0 24 0,0-23 16,0-1-16,-24 24 16,24-23-1,0-1-15,-23 24 0,23-23 16,0-1-16,-24-23 16,24 24-1</inkml:trace>
  <inkml:trace contextRef="#ctx0" brushRef="#br1" timeOffset="180876.06">17451 7079 0,'23'0'46,"1"0"-30,-24-24 0,23 24-16,24 0 15,0-23 1,-23 23 0,-1 0-1,-23-24 63,24 24-46,-1-23 14</inkml:trace>
  <inkml:trace contextRef="#ctx0" brushRef="#br1" timeOffset="181721.65">17921 6749 0,'24'0'47,"-1"0"-16,-23 24-31,0 0 16,24-1-16,-24 1 15,0-1-15,0 24 0,0 0 16,0 24-1,0-48 1,0 1-16,0-1 16,0 24-1,0-23 1,0-1 0,0 1-16,0-1 15,0 1-15,0-1 16,0 1-16,0 23 15,0-24-15,0 1 16,23-24-16,-23 24 16,0-1-1</inkml:trace>
  <inkml:trace contextRef="#ctx0" brushRef="#br1" timeOffset="182434.29">18838 6162 0,'24'0'0,"-1"0"31,1 0-31,-1 0 15,24-24-15,-23 24 0,-1 0 16,25 0-16,-1-24 16,0 1-16,0-1 15,-24 24 1,24 0-16,-23 0 0,-1-23 16,24 23-16,-23-24 15,-1 24 1,1 0-16,-1 0 15,1-23-15,-1 23 16,1-24-16,23 24 0,-24 0 16,-23-23-1,24 23 1</inkml:trace>
  <inkml:trace contextRef="#ctx0" brushRef="#br1" timeOffset="183755.97">19050 6514 0,'24'0'110,"-1"0"-110,1 0 15,-1-23-15,1 23 16,-1 0-16,24 0 15,-23 0 1,-1 0-16,1 0 16,-1 0-1,1-24-15,-1 24 16,1 0 0,-1 0-16,1 0 15,-1 0 110,1 0-109,-1 0-1,1 0 1,-1 0-16,1 0 16,-1 0-16,1 0 15,-1 0 1,1 0 0,0 0-1,-1 0 1,1 0-16,-1 0 15</inkml:trace>
  <inkml:trace contextRef="#ctx0" brushRef="#br1" timeOffset="185701.84">20579 5691 0,'23'0'94,"24"0"-63,-23 0-31,-1 0 16,1 0-16,23 0 15,-24 0-15,24 0 16,-23 0-16,23 0 16,-24 24-16,25-1 15,-25 1-15,1 23 16,23-24-16,-24 1 15,1-24-15,-24 23 16,47 1-16,-47 23 16,23-24-16,1 1 15,-24-1-15,23 1 16,1 23-16,-24-24 16,23 1-16,1 23 15,-1-23-15,24 23 16,-23-24-16,-1 1 15,24-24-15,-23 47 16,-1-47-16,1 23 16,-1 1-16,1-24 15,0 0 1,-1 23 31,1-23-32,-1 0 1,24 24 0,-47-1-16,24-23 15,-1 0 32</inkml:trace>
  <inkml:trace contextRef="#ctx0" brushRef="#br1" timeOffset="186609.45">21755 5691 0,'-24'0'62,"1"24"-46,-1-1-16,1 1 16,-1-24-16,1 47 15,-1-24-15,0 1 16,-23 23-16,24-24 15,-1 24 1,1-23-16,-24 23 0,23-24 16,-23 1-16,24 23 15,-1-23 1,-23 23-16,24-24 0,-1 1 16,1-1-16,-24 1 15,23 23-15,1-24 16,-1 24-16,1-23 15,-1-1-15,1 24 16,-1-47-16,0 47 16,1-47-16,23 24 15,-24-1-15,1-23 16,23 24-16,-24-24 16,24 23-1,-23-23 1</inkml:trace>
  <inkml:trace contextRef="#ctx0" brushRef="#br1" timeOffset="187533.95">22225 6209 0,'-24'23'79,"24"1"-79,-23 23 15,-1-47-15,24 47 16,-23-24-1,23 1-15,-24-1 16,24 1-16,0 23 16,-23-47-1,23 23-15,0 24 16,0-23 0,0-1-1,0 1 1,0-1-16,0 1 31,23-24-31,1 0 47,23 0-31,-24 0-1,1 0 1,0 0-16,-1 0 15,1 0 1</inkml:trace>
  <inkml:trace contextRef="#ctx0" brushRef="#br1" timeOffset="188546.9">22272 5926 0</inkml:trace>
  <inkml:trace contextRef="#ctx0" brushRef="#br1" timeOffset="189672.83">22648 6185 0,'0'0'0,"24"0"63,-1 0-32,1 0 0,-1 0-15,1 0-1,-1 0 1,24 0 0,-23 0 15,23 0-31,-23 0 16,-24-23-1,23 23 1,1 0-16,-1 0 15,1 0 1,-1 0 15,1 0-15,-1-24 0,1 0 93,-1 24-78</inkml:trace>
  <inkml:trace contextRef="#ctx0" brushRef="#br1" timeOffset="194851.41">24201 4374 0,'-24'0'0,"24"-23"15,-23 23-15,23-24 16,-24 24-1,0-23 1,1 23 47,23-24-48,-24 24 1,1 0-1,-1 0-15,1 0 16,-1 0 15,1 0 1,-1 0-32,1 0 15,-1 24 16,1-24-31,-1 23 16,24 1-16,-23-24 16,23 23-1,0 1 1,-24-1 0,24 1-1,0-1 1,0 1-1,0-1 1,0 1 0,0-1-1,0 1-15,0 23 16,0-24 0,0 24-1,0-23-15,0-1 16,0 24-16,0-23 15,0 23 1,0-23-16,0-1 16,0 24-16,0-23 15,0 23 1,0-24 0,0 24-16,0-23 15,-23-1-15,23 24 16,0 0-16,-24-47 15,24 24 1,-23 23-16,23-24 16,0 1-16,-24 23 15,24-24-15,0 1 16,0-1-16,0 1 16,0 0-1,0-1 1,-23-23-1,23 24 1,0-1 31,0 1-47,-24-24 16,24 23-1,0 1 1,0-48 15,0 1-31</inkml:trace>
  <inkml:trace contextRef="#ctx0" brushRef="#br1" timeOffset="195492.74">23707 5056 0,'47'0'15,"-47"-23"-15,47 23 16,-24-24-16,1 24 16,-1 0-16,24 0 15,0-23 1,-23 23 0,-1-24-16,1 24 15,-1 0 1,1 0-1,-1 0 48,1 0-32,0 0 0,-24-23 1,23 23-32</inkml:trace>
  <inkml:trace contextRef="#ctx0" brushRef="#br1" timeOffset="197245.83">24741 4398 0,'-23'0'141,"23"23"-141,-24-23 16,24 24-16,-23-1 15,23 1-15,-24-24 16,1 23-16,23 1 15,-24-1 1,24 1 0,-23 23-16,-1-24 0,1 1 15,-1-1-15,1 1 16,-1 23-16,24-24 16,-23 1-16,-1 23 15,1 0 1,-1-23-16,24 23 15,0 0 1,0-24 0,0 1-1,0-1-15,0 1 16,0 23-16,0-24 16,0 1-16,0-1 15,0 1-15,0-1 16,0 1-1,0 23 1,0-24 0,24 1-1,-1-1 1,1-23 0,-24 24-1,23-24 1,1 0-1,-24 23-15,23-23 32,-23 24-32,24 0 31,-1-24 0,-23 23-15,24-23-1,-48 0 126,1 0-125,23-23-1,0-1-15</inkml:trace>
  <inkml:trace contextRef="#ctx0" brushRef="#br1" timeOffset="199843.84">24859 4656 0,'24'-23'110,"-1"23"-95,1 0 1,-1 0 0,24 0-1,-23 0 1,-1 0-16,1 0 16,23 0-16,-24 0 15,1 0-15,-1 0 16,1 23-16,-1-23 15,-23 24-15,24-1 16,23 1 0,-47-1-16,0 1 15,0-1-15,0 1 16,0-1-16,0 1 16,0 23-1,0-23 1,23-1-16,1 1 15,-24-1-15,0 1 16,0-1-16,23 1 16,-23-1-16,24 1 15,0-24 1,-1 47-16,-23-24 16,24-23-16,-24 24 15,23-24-15,-23 23 47,24-23-31,-1 0 15,1 0-15,-1 0-1</inkml:trace>
  <inkml:trace contextRef="#ctx0" brushRef="#br1" timeOffset="200709.83">25753 4492 0,'-24'0'0,"24"23"15,-23 1 1,-1-24-1,24 47-15,-47-24 16,47 1-16,-23-1 16,-1 1-16,24-1 0,-23-23 15,23 47-15,-24-47 16,24 24-16,-23 23 16,-1-24-1,1 25-15,-24-25 16,23 1-16,-23 23 0,23-24 15,1 24 1,-1-47-16,1 47 0,-1 0 31,24-23-15,-23-24-16,-1 23 0,24 1 16,-23-1-1,-1 1-15,1-24 16,-1 47-16,1-24 15,-1 24 1,1-23-16,-1-1 16,24 1-1,-23-24-15,-1 0 16,24 23-16,0 1 31,24-24-15,23 0-1,-24-24 1</inkml:trace>
  <inkml:trace contextRef="#ctx0" brushRef="#br1" timeOffset="201887.31">26200 4492 0,'23'0'94,"1"0"-78,-1 0-1,1 0 1,-1 0 0,-23 23-16,24-23 15,-24 24-15,47-1 16,-47 1-16,23-24 16,-23 47-16,0-24 15,24 1-15,-1 23 16,-23-24-16,0 1 15,0-1 1,0 1-16,0 23 16,0-23-1,0 23 1,0-24 0,0 1-16,0-1 15,0 24-15,0-23 16,0-1-1,0 1 32,-23-1-47,-1 1 16,24-1-16,-23 1 16,-1-1-16,24 1 15,-23-1 1,23 1-16,-24-1 15,1 1 1,-1-1-16,24 1 16,-23-1-1,23 1-15,0-1 16,-24-23-16,24 24 16,-23 0-1,23-1 1,0 1-1,0-1 1,23-23 0,1 0-1,23 0 1,0 0-16</inkml:trace>
  <inkml:trace contextRef="#ctx0" brushRef="#br1" timeOffset="203072.69">27258 4374 0,'23'0'110,"-23"24"-95,0 23 1,0-24-16,0 1 16,0-1-16,0 1 15,-23-1-15,-1 24 0,24-23 16,0-1-1,0 1-15,-23 23 16,23-24 0,-24 1-16,24 23 15,0-24-15,0 1 0,0 0 16,0-1-16,0 1 16,0 23-1,0-24-15,0 1 16,0-1-1,0 24-15,24-47 16,-24 24-16,23 23 0,1-24 16,-24 1-16,23-1 15,1-23 1,-24 24 0,24-24-16,-1 23 15,1-23 1,-24 24-1,23-24-15,1 0 16,-1 23 0,1-23-1,-1 0 17,-23 24 14</inkml:trace>
  <inkml:trace contextRef="#ctx0" brushRef="#br1" timeOffset="205487.9">27752 4656 0,'0'-23'78,"0"-1"-46,23 1-1,1 23-31,-24-24 16,23 24-16,1 0 15,-1 0-15,1 0 16,23 0-1,-23 0-15,-1 0 16,24 0-16,-23 24 16,-1-1-16,24-23 15,-47 47-15,24-47 16,-1 47-16,-23 0 16,0-23-16,24-1 15,-24 24-15,23-23 16,-23 0-16,0-1 15,24 1-15,-1-1 16,-23 24-16,24-23 16,-1 23-16,1-24 15,-1 24 1,1-23-16,-1 23 16,1-24-1,-24 1-15,47-1 16,-47 1-1,23-24-15,1 0 32,-1 23 15</inkml:trace>
  <inkml:trace contextRef="#ctx0" brushRef="#br1" timeOffset="206419.97">28504 4727 0,'-23'23'125,"-1"1"-125,1-1 16,-1 1-16,-23 23 16,47-23-16,-47 23 15,24-24-15,-24 24 16,23-23-16,1-1 15,-24 24-15,23-23 16,-23 23-16,24-24 16,-1 1-16,24-1 15,-23 1-15,-1-1 16,24 1 0,-23-1-16,23 1 15,-24-24-15,0 47 16,1-24-1,23 1 1,0-1 47</inkml:trace>
  <inkml:trace contextRef="#ctx0" brushRef="#br1" timeOffset="207280.46">28810 5009 0,'0'47'15,"0"-23"1,0 23 0,0-24-1,0 1 1,0-1 0,0 1-16,0-1 31,0 1-16,0-1-15,0 1 32,0-1-32,0 1 15,0-1 17,24-23 46,-1-23-63,-23-1-15,24 24 16,-24-23-16,0-1 16,0 1-16</inkml:trace>
  <inkml:trace contextRef="#ctx0" brushRef="#br1" timeOffset="207965.63">28881 4774 0</inkml:trace>
  <inkml:trace contextRef="#ctx0" brushRef="#br1" timeOffset="209026.3">29116 5127 0,'23'0'109,"1"0"-109,-1 0 47,1 0 15,0 0 1,-1 0-63,-23 23 31,24-23 0</inkml:trace>
  <inkml:trace contextRef="#ctx0" brushRef="#br1" timeOffset="209715.46">29422 4986 0,'23'0'16,"-23"23"-1,0 1 1,0-1 0,0 1-1,0-1 1,0 1 0,0-1-16,0 24 15,0-23 1,0-1-1,0 1-15,0-1 32</inkml:trace>
  <inkml:trace contextRef="#ctx0" brushRef="#br1" timeOffset="210694.54">29963 4797 0,'23'-23'46,"1"23"-46,-1 0 16,1 0-16,23-24 16,-24 1-1,24 23 1,-23 0 0,-1-24-1,1 24-15,-1 0 16,1 0 15,-1 0-15,1 0 15,-1 0 16,1-23 78,-24-1-125,23 24 15</inkml:trace>
  <inkml:trace contextRef="#ctx0" brushRef="#br1" timeOffset="211620.9">30809 4468 0,'24'0'78,"-1"0"-78,1 0 15,-1 0-15,1 0 16,-1 0-16,1 0 16,-1 0-16,1 0 15,23 0 1,-24 24-16,25-24 16,-25 47-16,1-47 0,-1 47 15,1-24 1,-1 24-16,24-23 0,-47-1 15,24 24-15,-1-47 16,-23 47 0,24 0-16,-24-23 47,23-24-47,1 24 31,-24-1-16,23-23 1,-23 24-16,24-24 16,-24 23-1,23-23 1,1 0-16,-1 0 16,1 0 46,-24-23-46,0-1-1</inkml:trace>
  <inkml:trace contextRef="#ctx0" brushRef="#br1" timeOffset="212290.13">31538 4421 0,'-23'0'0,"23"47"16,-47 0-16,23-23 15,1 23-15,-1-24 16,-23 24-16,24 0 15,-1-47 1,1 47-16,-1-23 0,1-1 16,23 1-16,0-1 15,-24-23 1,24 24-16,-23 0 16,-1-24-16,24 23 15,-23 1 1,23-1-1,-24-23 1,24 24 0,-24-24-16,24 23 15,-23 1 1,-1-1 0</inkml:trace>
  <inkml:trace contextRef="#ctx0" brushRef="#br1" timeOffset="213284.46">31962 4257 0,'0'0'0,"23"23"15,1 24 1,-1-23 0,1-1-1,-24 1 1,0-1-16,23 1 16,1-1-1,-24 1-15,23-24 16,-23 23-16,24 24 15,-1-23-15,-23-1 16,24 1-16,-24-1 16,23 24-16,-23-23 15,0 23 1,0-24 0,0 24-16,0-23 15,0 0-15,0-1 16,0 1-16,-23 23 15,23-24-15,-24 1 16,1 23-16,23-24 16,-24 1-16,1-1 15,23 1-15,-24-1 16,24 24-16,-23-23 16,23-1-16,-47 1 15,23-1-15,24 1 16,0-1-16,-23-23 15,23 24-15,-24-24 16,24 47 0,-47-47-16,47 47 15,-47-47-15,24 24 16,-24-1-16,23 24 16,0-23-16,-23-24 15</inkml:trace>
  <inkml:trace contextRef="#ctx0" brushRef="#br1" timeOffset="-213157.9">23777 6185 0,'24'0'109,"-1"0"-93,24 0-16,-23 0 15,-1 0 1,1 0-16,46 0 0,-46 0 16,-1 0-16,24 0 15,24 0-15,-24 0 16,24 0-16,-48 0 16,1 0-16,23 0 15,0 0 1,0 0-16,-24 0 0,24 0 15,-23 0 1,23 0-16,-24 0 16,1 0-16,23-23 0,-24 23 15,1 0-15,23 0 16,-23-24-16,-1 24 16,1 0-16,23 0 15,-24 0-15,1 0 16,23-24-16,-24 24 15,1-23-15,46-1 16,-23 24-16,-23 0 16,-1 0-16,24 0 15,-23 0 1,23-23-16,-24 23 0,48-24 16,-47 24-16,-1 0 15,24-23 1,0 23-16,-23-24 0,-1 24 15,1 0-15,23 0 16,-24 0 0,1-23-16,23 23 15,-24 0-15,1 0 16,23-24-16,-24 24 16,1 0-16,-1 0 15,24 0-15,-23 0 16,0 0-1,23 0-15,-24-23 0,1 23 16,23 0-16,-24 0 16,1 0-16,23 0 15,0 0-15,0 0 16,23-24-16,-46 24 16,-1 0-16,24 0 15,-23-23-15,-1 23 16,1 0-16,23 0 15,-23 0-15,-1 0 16,24 0-16,24 0 16,-48 0-1,48 0-15,23 0 0,-47 0 16,0 0-16,23 0 16,1 0-16,-24 0 15,24 0-15,-1 0 16,1 0-16,-1 0 15,24 0-15,-47 0 16,24 0 0,-1 0-16,-23 0 0,24 0 15,-24-24-15,0 24 16,-23 0-16,23 0 16,0 0-16,-24 0 15,24 0-15,24 0 16,-24 0-1,-24 0-15,48 0 0,-1 0 16,-22 0-16,-1 0 16,23 0-1,1 0-15,-1-23 0,-23 23 16,0 0-16,-23 0 16,23 0-16,-24 0 15,1 0-15,23 0 16,-24 0-16,1 0 15,23 0-15,0 0 16,47 23-16,-23-23 16,-1 0-16,1 0 15,23 0-15,-24 24 16,-23-24-16,24 0 16,0 0-16,-24 0 15,0 23-15,0-23 16,0 0-16,-24 0 15,24 0-15,0 0 16,0 0-16,0 0 16,-23 0-16,-1 0 15,1 0-15,23 0 16,-24 0-16,1 0 16,0 0-16,-1 0 15,1 0-15,23 0 16,-24 0-16,1 0 15,-1 0-15,24 0 16,0 0-16,-23 0 16,23 0-16,0 0 15,-24 0-15,1 0 16,23 0-16,-24 0 16,1 0-16,-1 0 15,24 0-15,-23 0 16,0 0-16,23 0 15,23 0-15,-23 0 16,0 0-16,0 0 16,0 0-16,0 0 15,0 0-15,24 0 16,-48 0-16,1 0 16,-1 0-16,24 0 15,-23 0-15,0 0 16,23 0-16,0 0 15,0 0-15,0 0 16,23 0-16,1 0 16,23 0-16,-47 0 15,23 0-15,-23 0 16,1 0-16,-25 0 16,1 0-16,-1 0 15,1 0-15,-1 0 16,1 0-16,-1 0 15,1 0 1,-1 0-16,24 0 16,-23 0-16,-1 0 15,1 0-15,23 0 16,-24 24-16,1-24 16,-1 0-16,1 0 15,-1 0-15,24 0 16</inkml:trace>
  <inkml:trace contextRef="#ctx0" brushRef="#br1" timeOffset="-207488.32">24201 6726 0,'0'-24'15,"-24"24"157,1 0-156,-1 0-1,0 0 1,1 0-16,23 24 16,-47-1-16,23 1 15,1 23-15,-24-23 16,23 23-16,-23-24 15,47 1-15,-47-1 16,47 1-16,-23-24 16,-1 23-16,24 1 15,-23-1-15,-1 24 16,1-23-16,-1 23 16,24-24-16,-23 1 15,-1 23-15,24-24 16,0 1-16,0 23 15,0-24-15,0 1 16,0 0-16,-23 46 16,23-46-16,-24 23 15,1 0-15,-1 0 16,1-24-16,23 1 16,0 23-16,-24-24 15,0 1-15,24 23 16,0-24-16,-23 1 15,-1 23-15,24-24 16,0 1-16,0 23 16,0-23-16,-23-1 15,23 24-15,0-23 16,0-1-16,-24 1 16,24-1-1,0 1 1,0-1-1</inkml:trace>
  <inkml:trace contextRef="#ctx0" brushRef="#br1" timeOffset="-206852.19">23377 7878 0,'0'0'0,"24"0"15,23 0 1,-24 0 0,1 0-1,0 0-15,23 0 16,-24 0-16,1 0 0,-1 0 15,24 0 1,-23 0-16,-1 0 0,24 0 16,-23 0-16,-1 0 15,1 0 1,-1 0 0,1 0 62,-24-23-47,23 23-31</inkml:trace>
  <inkml:trace contextRef="#ctx0" brushRef="#br1" timeOffset="-205949.33">24789 7032 0,'23'0'62,"-23"47"-46,0-24-16,0 1 16,0 23-16,0-24 15,0 24 1,0-23-16,0-1 15,-23 24-15,-1 0 16,0 1-16,1-25 16,23 48-16,-47-48 15,23 1-15,24 23 16,0-24-16,-23 1 16,23 23-16,0-24 15,0 1-15,0 23 16,0-24-16,0 24 15,23-23 1,-23 23 0,47-47-1,-47 23 1,0 1 15,0-1-31,0 1 31,0 0-15</inkml:trace>
  <inkml:trace contextRef="#ctx0" brushRef="#br1" timeOffset="-204965.93">25282 7290 0,'0'0'16,"24"-23"-16,-1-1 0,-23 1 15,24 23-15,-1-24 16,1 24-16,-24-47 16,47 47-16,-23-23 15,-24-1-15,47 24 16,-24 0-16,1 0 15,-24-23-15,23 23 16,24 0-16,-23 0 16,-1 0-1,1 0 1,-24 23 0,23 1-16,-23 23 15,24-24-15,-24 1 16,23 23-16,1-24 15,-24 1-15,0 23 16,23-47-16,1 47 16,-1-23-16,1-1 0,-24 24 15,47-23 1,-47-1-16,47 24 16,-24-23-16,25 23 15,-25-24-15,1 1 16,-1 23-16,1-24 15,-1 24-15,24-23 16,-47-1-16,47 1 16,-47-1-16,24-23 15,-24 24-15,23-24 16,1 0-16,-24 23 16,0-46 109,-24-1-125</inkml:trace>
  <inkml:trace contextRef="#ctx0" brushRef="#br1" timeOffset="-204243.57">26270 7102 0,'-23'24'16,"-1"-1"-1,1 24-15,-1-23 16,1 23-16,-1-24 16,-23 1-16,24 23 15,-25 0-15,25 0 16,-1 0-16,1-23 16,-1 23-16,24-24 15,-47 1-15,24 23 16,-1-24-16,1 24 15,-1-23-15,1-1 16,23 24-16,-24-23 16,24-1-16,-23 1 15,23-1-15,0 1 16,0-1-16,0 1 16,0-1-16,0 1 15</inkml:trace>
  <inkml:trace contextRef="#ctx0" brushRef="#br1" timeOffset="-203261.75">26552 7784 0,'24'0'31,"-24"24"63,0-1-78,0 1-16,0-1 15,-24 1-15,24-1 16,-23 1-1,-1 23-15,24-24 0,0 1 16,-23-24-16,23 24 16,0-1-16,0 1 15,0-1 1,23-23 78,1 0-47</inkml:trace>
  <inkml:trace contextRef="#ctx0" brushRef="#br1" timeOffset="-202523.49">26552 7573 0,'0'-24'94</inkml:trace>
  <inkml:trace contextRef="#ctx0" brushRef="#br1" timeOffset="-201299.18">26811 7925 0,'24'0'94,"-1"0"-79,1 0 1,23 0 0,-24 0-1,1 0-15,23 0 16,-24 0-1,1 0 95,-24-23-95</inkml:trace>
  <inkml:trace contextRef="#ctx0" brushRef="#br1" timeOffset="-200776.56">27329 7690 0,'0'24'16,"0"23"-1,0-24 1,0 24-16,0-23 15,0-1-15,0 1 16,0-1-16,0 1 16,0 23-1</inkml:trace>
  <inkml:trace contextRef="#ctx0" brushRef="#br1" timeOffset="-199611.97">27658 6867 0,'23'0'31,"1"0"-15,-24 24 0,23-24-16,1 47 15,-1-47-15,-23 23 16,47 1-16,-23 23 15,-1-24-15,-23 1 16,47 23-16,-23-24 16,-24 1-16,24-1 15,-24 1-15,23 23 16,-23-24-16,0 1 16,0-1-16,0 24 15,0-23-15,0 0 16,0 23-16,0-24 15,0 1-15,0-1 16,0 24-16,0-23 16,0-1-16,0 24 15,0-23-15,-23-1 16,-1 24-16,24-23 16,0-1-16,-24 24 15,1 0 1,-1-23-16,24-1 15,-23 24-15,-1-47 16,1 48-16,-1-48 16,24 23-16,0 1 15,-47-1-15,47 1 16,-23-1-16,23 1 16,-47-1-16,23 1 15,1 23-15,-1-24 16,-23 24-16,24-23 15,-1-24 1,48 0 31</inkml:trace>
  <inkml:trace contextRef="#ctx0" brushRef="#br1" timeOffset="-197066.51">28363 7596 0,'24'0'78,"-1"0"-47,1 0-15,23 0 0,-24 0-1,1 0 1,-1 0-16,1 0 16,0 0-1,-1 0 1,1 0-16,-1 0 15,1 0 1,-1 0 0,1 0-1,-1 0 1,1 0 31</inkml:trace>
  <inkml:trace contextRef="#ctx0" brushRef="#br1" timeOffset="-195666.43">29633 6679 0,'0'-24'110,"0"1"-79,-23 23-16,23-24 1,-24 24 0,1 0 46,-1 0-31,1 47-31,-1-23 16,1 23-16,-1-47 0,1 23 16,23 1-16,0 0 15,-24 23 1,1-24-16,23 1 0,0 23 16,0-24-1,0 1-15,0-1 0,-24 24 16,24-23-16,0-1 15,0 24-15,-23-23 16,23-1-16,0 1 16,0 23-1,0-24-15,-24 24 0,24-23 16,0-1 0,-23 1-16,23 23 0,0-23 15,0-1-15,0 24 16,0-23-1,0 23-15,0-24 16,0 1-16,0 23 16,0-24-16,0 1 15,0-1-15,-24 24 16,24-23-16,0-1 16,0 1-16,0 23 15,-23-47 1,23 23-16,0 1 15,0-1 1,0 1 0,-24 0-16,24-1 15,-24-23 1,24 24 0,-23-24 30,-1 0-46</inkml:trace>
  <inkml:trace contextRef="#ctx0" brushRef="#br1" timeOffset="-194928.84">29210 7479 0,'24'0'15,"-1"0"1,1 0 0,-1 0-1,1 0-15,-1 0 16,1 0-1,-1 0-15,1 0 16,-1 0 0,1 0-1,-1 0 1,1 0 15</inkml:trace>
  <inkml:trace contextRef="#ctx0" brushRef="#br1" timeOffset="-194026.3">30315 6726 0,'0'47'94,"0"0"-78,-23-23-1,23-1-15,-24 24 16,24-23-16,-23-1 16,23 24-16,-24-23 15,1-1-15,23 24 16,0-23-16,-24-1 16,24 24-16,-23-23 15,23 46-15,0 1 16,0-48-16,0 25 15,0-1-15,23-24 16,-23 1-16,0 23 16,0-24-16,24 1 15,-1 23-15,1-24 16,-24 1 0,23-24-16,-23 23 15,24-23-15,-24 24 31,23-24 1,-23 23-17,0 1 17,24-24-17,-48-24 32,24 1-47</inkml:trace>
  <inkml:trace contextRef="#ctx0" brushRef="#br1" timeOffset="-193212.8">30645 6985 0,'23'0'47,"1"0"-15,-1 0-32,1 0 15,-1 0 1,1 23-1,-1-23 1,-23 47-16,0-23 16,47-1-16,-23 24 15,-1-47-15,1 47 16,-1-47-16,-23 24 16,47 23-16,-47-24 15,24 1-15,-1 23 16,1-24-1,-24 1-15,23 0 16,25 23 0,-25-47-16,1 47 15,23 0 1,-24-24-16,1 1 16,-1-24-16,1 47 15,-1-47 1,-23 23-16</inkml:trace>
  <inkml:trace contextRef="#ctx0" brushRef="#br1" timeOffset="-192437.88">31327 7032 0,'-24'0'47,"-23"47"-31,24-24-1,-1 1-15,1 23 16,-1-24-16,-23 24 15,23-23-15,-23 23 16,24-24-16,-24 24 16,23 1-16,1-25 15,-24 1-15,23 23 16,-23 0-16,24 0 16,-24-24-16,23 1 15,-23 23-15,24-24 16,-1 24-1,24-23-15,-23-1 0,-1 24 16,24-23 0,-23-24-16,23 23 31,0 1-15,0-1-1</inkml:trace>
  <inkml:trace contextRef="#ctx0" brushRef="#br1" timeOffset="-191587.7">31656 7384 0,'23'0'0,"-23"24"31,0 0-31,0 23 16,0-24 0,0 1-1,0-1-15,-23 24 16,23-23-16,-24-1 16,1 1-16,23-1 15,0 1-15,0 23 16,0-24-16,-24 1 15,24 23-15,0-24 16</inkml:trace>
  <inkml:trace contextRef="#ctx0" brushRef="#br1" timeOffset="-190688.38">31679 7149 0</inkml:trace>
  <inkml:trace contextRef="#ctx0" brushRef="#br1" timeOffset="-189774.23">31938 6914 0,'24'24'63,"-24"-1"-47,0 24-16,23-47 15,1 24-15,-24-1 16,23 1-16,-23-1 15,24 24 1,-1-23 0,-23 23-16,0-24 15,0 1-15,0 23 16,0-24-16,0 1 16,0-1-16,0 25 15,0-25-15,0 1 16,0 23-16,0-24 15,0 1-15,0 23 16,0-24-16,0 24 16,0-23-1,0-1-15,0 1 16,-23-1 0,23 1-16,-24 23 15,1-47-15,23 23 16,-24-23-16,24 24 15,-23-1 1,23 1-16,-24-24 16,1 23-1,23 1 1,-24-24-16,1 23 31,-1 1-15,1-24-1,-1 24 1</inkml:trace>
  <inkml:trace contextRef="#ctx0" brushRef="#br1" timeOffset="-186648.86">25870 5197 0,'0'24'94,"0"23"-94,0-24 16,0 24-1,0-23 1,0-1 15,0 1-31,0-1 16,0 1 0,0-1-1,0 1-15,0 0 16,0-1-1,0 1-15,0-1 16,0 1 15,24-24 1,-24 23-32,23 1 15,1-24-15,-24 23 16,23-23-16,1 47 15,-1-47-15,-23 24 16,24-24-16,-24 23 16,24-23-16,-1 0 93</inkml:trace>
  <inkml:trace contextRef="#ctx0" brushRef="#br1" timeOffset="-185427.34">25870 4915 0,'47'-23'140,"-23"-1"-124,23 24-16,-24-24 15</inkml:trace>
  <inkml:trace contextRef="#ctx0" brushRef="#br1" timeOffset="-169394.02">2446 10795 0,'0'-24'16,"0"1"47,-24-1-1,1 24-46,-1 0-1,24-23 1,-23-1-16,-1 24 16,1 0-16,-1-23 15,-23 23 1,24-24-1,-1 24 1,1 0-16,-1 0 31,24-23-31,-23 23 16,-1 0 0,1 0-1,-1 0-15,24 23 16,-23-23-1,-1 24 1,1-1-16,23 1 16,-24-1-16,24 1 15,0-1-15,0 1 16,-23-1-16,23 1 16,0-1-16,0 1 15,0-1-15,0 24 16,0-23-16,0-1 15,0 24-15,-24-23 16,24-1-16,0 24 16,0-23-16,0 23 15,0-23-15,0 23 16,0 0-16,24-24 16,-24 1-16,0-1 15,23 1-15,1-1 16,-24 1-1,0-1-15,0 1 16,23-1 0,-23 1-16,0-1 15,0 1-15,0-1 16,0 1-16,24 46 31,-24-23-15,0-23-1,23-24-15,-23 23 16,24-23 0,-24 24-1,0 23 17,0-23-32,0 23 15,0-24 1,0 1-16,0-1 0,-24 1 15,24-1 1,-47-23 0,24 24-16</inkml:trace>
  <inkml:trace contextRef="#ctx0" brushRef="#br1" timeOffset="-168507.99">1811 11665 0,'47'-24'47,"-24"1"-47,1 23 15,23 0-15,-23-24 16,-1 1-16,24 23 16,-23 0-16,23 0 15,-24-24-15,24 24 16,-23-23-16,-1 23 16,24 0-16,-23 0 15,-1 0 1,1 0 15,-1 0 0</inkml:trace>
  <inkml:trace contextRef="#ctx0" brushRef="#br1" timeOffset="-166399.09">3175 10583 0,'-24'0'282,"1"24"-267,23-1 1,0 1 0,0-1-16,0 1 15,0-1 1,-24 24-16,24 0 15,0-23 1,0 23-16,0-24 16,0 24-1,0-23 1,0-1-16,0 24 0,0-23 16,24-24-16,-24 47 15,23-47-15,-23 23 16,0 1-16,0-1 15,24 25-15,-24-25 16,0 1 0,24-1-16,-1-23 15,-23 24-15,0-1 16,24-23 0,-24 47-16,23-23 15,1-24 1,-24 23-16,23-23 15,-23 24 1,24-1-16,23 1 16,-47-1-1,23 1 1,1-1-16,-1-23 16,-23 24-1,24-24-15,-24 23 16,23 1 62,-23-1-62,0 1-1,0-1 1</inkml:trace>
  <inkml:trace contextRef="#ctx0" brushRef="#br1" timeOffset="-165392">3904 11053 0,'0'-23'15,"0"-1"32,47 1-47,-23-1 16,-1 24-16,24 0 16,-47-23-16,24 23 15,-1-24-15,1 24 16,-1 0-1,1 0-15,-1 0 16,24 0-16,-23 0 16,-1 24-16,24-1 15,-23 1-15,-1-1 16,24 24-16,-23-23 16,0-1-16,-1 1 15,1-1-15,23 1 16,-47-1-16,23 1 15,1 0-15,-24 23 16,23-24-16,1 1 16,-24 23-16,23-24 15,1 1-15,-1-1 16,1 1-16,-1 23 16,1-47-16,23 47 15,-24-24-15,24 1 16,-23-1-16,23 1 15,-47-1-15,23-23 16,24 24-16,-23-24 16,-24 23-1,24-23 1,-1 0 0</inkml:trace>
  <inkml:trace contextRef="#ctx0" brushRef="#br1" timeOffset="-164522.33">5080 10936 0,'0'23'94,"-24"1"-94,1-24 16,23 23-16,-24-23 15,1 47-15,-1-47 16,1 47-16,-1-23 16,-23 23-16,24 24 15,-24-48-15,23 1 16,1 23-16,-1-24 16,24 1-16,-47 23 15,47-24-15,-23 24 16,-1-23-16,24-1 15,0 24-15,-23-47 16,23 24-16,0-1 16,-24-23-16,24 24 15,0-1-15,-23 1 16,23-1-16,-24 24 16,24-23-16,0-1 15,-23 1-15,23 0 31,0-1-15,0 1-16,-24 23 16,24-24-1,-23-23 1,23 24 0,0-1 15,0 1-16,0-1 1,23-23 0</inkml:trace>
  <inkml:trace contextRef="#ctx0" brushRef="#br1" timeOffset="-163325.4">5503 11571 0,'0'23'94,"0"1"-78,-23-1-1,23 1 1,0-1-1,-24-23-15,24 24 16,0-1 0,0 1-16,0-1 31,-23 1-15,23-1-16,0 1 15,-24 0 1,24-1-16,0 1 15,0-1 1,24-23-16,-1 24 16,-23-1-16,24-23 15,-1 0 1,1 0 62,-1 0-47,1 0-15,-24-23-16</inkml:trace>
  <inkml:trace contextRef="#ctx0" brushRef="#br1" timeOffset="-162442.15">5480 11312 0,'23'0'63,"1"0"46</inkml:trace>
  <inkml:trace contextRef="#ctx0" brushRef="#br1" timeOffset="-160889.24">5786 11735 0,'23'0'109,"1"0"-78,-1 0-15,1 0 0,-1 0 15,1 0 16,-24-23-16,23 23 94</inkml:trace>
  <inkml:trace contextRef="#ctx0" brushRef="#br1" timeOffset="-159751.92">6138 11547 0,'24'0'31,"-24"24"126,23-1-142,-23 1 1,0-1-16,0 1 16,0-1-16,0 1 15,0-1-15,24-23 0,-24 24 16,0-1-16,0 1 15,0-1 1,0 1 0,0 0-16,0-1 15</inkml:trace>
  <inkml:trace contextRef="#ctx0" brushRef="#br1" timeOffset="-158459.28">6797 10348 0,'23'0'47,"1"23"-31,-24 1 0,23-1-16,1 1 15,-1-1 1,1 24-16,-24-23 15,23-1-15,1 25 16,-24-25-16,47 24 16,-47-23-16,24-1 15,-1 24-15,-23-23 16,0-1-16,0 1 16,24-1-16,-24 24 15,0-23-15,0-1 16,0 1-16,0 23 15,0-24-15,0 1 16,0-1-16,0 24 16,0-23-16,0-1 15,0 25-15,0-25 16,0 24 0,0-23-16,0-1 15,0 24-15,0-23 16,0-1-16,0 1 15,0-1-15,-24 1 16,24-1-16,0 24 16,0-23-1,-23 23 1,-1-24-16,24 1 16,0 23-16,0-24 15,-23 1-15,23-1 16,-24 1-16,24 0 15,0-1 1,-24 1-16,24-1 16,0 1-1,-23-24-15,-1 0 16,24 23 0</inkml:trace>
  <inkml:trace contextRef="#ctx0" brushRef="#br1" timeOffset="-157565.15">7644 11053 0,'23'0'0,"1"-23"32,-1 23-32,1-24 0,-1 24 15,24 0-15,-23 0 16,-1 0 0,1 0-16,23-23 15,-24 23 1,1 0-1,-1-24-15,1 24 16,-24-23 0,0-1 46</inkml:trace>
  <inkml:trace contextRef="#ctx0" brushRef="#br1" timeOffset="-156694.72">7832 11312 0,'0'0'0,"23"0"15,1 0-15,-1 0 0,1 0 16,-1 0 15,1 0-15,-1 0-1,24 0-15,-23-23 16,-1 23-16,24 0 16,-23 0-1,-1 0-15,1 0 16,-1 0-16,1-24 16,0 24-1,-1 0 110</inkml:trace>
  <inkml:trace contextRef="#ctx0" brushRef="#br1" timeOffset="-146555.86">9431 10489 0,'23'0'140,"1"23"-124,-24 1-1,23-1-15,-23 1 16,0 23-16,0-23 16,0-1-16,24 24 15,0 0 1,-24-23-16,0-1 16,0 1-16,23-1 15,-23 1-15,0 23 16,0-24-1,0 24-15,0-23 16,0-1-16,0 24 16,0-23-16,0-1 15,0 1-15,24-1 16,-24 1-16,0 0 16,0-1-16,0 1 15,0-1 1,23-23-16,-23 24 15,0-1 1,0 1 0,0-1-1,0 1-15,0-1 16,0 1 0,0-1-1,24 1 110,-1-24-109</inkml:trace>
  <inkml:trace contextRef="#ctx0" brushRef="#br1" timeOffset="-84931.11">2634 13123 0,'0'-24'62,"0"1"32,-23 23-63,-1 0-15,1-24 15,-1 1-15,0 23 15,1-24-31,-1 24 16,1 0 15,-1 0 16,1 0 15,-1 0-30,1 24-1,23-1-31,0 1 16,-24-1-1,24 25 1,-23-48-16,23 23 15,0 1 1,0-1-16,-24 1 16,24-1-16,0 1 15,0-1-15,-23-23 16,23 24 0,0-1-16,-24 48 15,24-48 1,0 1-16,0 23 15,0-24-15,0 1 16,0 23-16,0-24 16,0 24-1,0-23 1,0-1-16,0 1 0,0 0 16,0-1-16,0 24 15,0-23-15,0-1 16,0 1-16,0 23 15,0-24-15,0 1 16,0 23-16,-23-24 16,23 24-1,0-23 1,0-1 0,-24-23-1,24 24 1,0-1 31,-23-23-47,23 24 15,-24-24 1,1 0 31,23-24-32</inkml:trace>
  <inkml:trace contextRef="#ctx0" brushRef="#br1" timeOffset="-84168.15">1905 13711 0,'24'0'47,"-1"0"-47,1 23 16,23-23-1,-24 0-15,1 0 16,-1 0-16,24 0 16,-23 0-16,-1 0 15,24 0-15,-23 0 32,-1 0-32,1 0 15,-1 0 16,1 0 1,-1 0-17,1 0-15,-1 0 16,1 0 15,-1 0-15,1 0-1,-1 0 1,1 0 0,0 0 15,-1 0-15,1 0-1,23-23 1,-24-1-16,24 1 0,0-1 15</inkml:trace>
  <inkml:trace contextRef="#ctx0" brushRef="#br1" timeOffset="-82982.77">3340 13076 0,'0'23'125,"0"1"-109,0 0-16,-24-24 15,1 47-15,23-24 16,-24 1-16,24-1 15,-23 1-15,23-1 16,-24 1-16,24-1 16,0 1-16,0-1 15,0 24-15,-23-23 16,-25-1-16,48 48 16,-23-24-16,-24 0 15,47 0-15,-47 0 16,47 24-16,-24-48 15,24 1-15,-23 23 16,-1-24-16,24 1 16,0-1-16,0 24 15,0-23 1,0-1-16,0 1 16,0 23-16,0-24 15,0 1-15,24 23 16,-1-24-16,1 24 15,-1-47-15,-23 24 16,24-1-16,-24 1 16,23-24-16,-23 24 78,24-24-31</inkml:trace>
  <inkml:trace contextRef="#ctx0" brushRef="#br1" timeOffset="-81510.88">3857 13452 0,'47'-23'203,"-23"23"-187,-1 0-16,1 0 16,-1 0-16,24 0 0,-23 23 15,-1-23-15,24 47 16,-23-23-1,23-1-15,-24 1 16,1-24-16,23 47 16,-24-24-16,1 1 0,-1-1 15,1 24-15,-1-47 16,-23 24-16,24-24 16,-24 24-16,24-1 15,-1 1 1,1 23-16,-1-24 31,1 24-31,23-47 16,-24 47-16,24-23 15,-47-1-15,24 1 16,-24-1-16,47-23 0,-47 24 16,23-24-16,1 0 31,-24 23-16,0-46 110,-24-24-109,24 23-16,-23 1 16,23-24-16</inkml:trace>
  <inkml:trace contextRef="#ctx0" brushRef="#br1" timeOffset="-80799.13">4516 13476 0,'-24'47'78,"24"0"-62,-23-24-16,-1 1 15,-23 23-15,23-24 16,-23 24-1,24-23-15,-24 23 0,23-23 16,1-1-16,-24 24 16,23-23-16,24 23 15,-23-24 1,-1 1-16,24-1 0,-23 1 16,23-1-1</inkml:trace>
  <inkml:trace contextRef="#ctx0" brushRef="#br1" timeOffset="-79037.66">5245 14040 0,'0'24'156,"0"-1"-156,0 1 15,-24-24 1,24 47-16,-23-47 16,23 23-16,0 1 15,0-1-15,0 1 16,0-1-16,0 1 16,0-1-1,23-23-15,-23 24 16,24-24-1,-1 0 1,1 0-16,-1 0 16,1 0-16,23 0 15,0 0 1,-24 0 0,1 0-1,-1 0-15,1 0 16,-24-24-1,23 24-15,-23-23 16,0-1-16,24 24 31,-24-23 1,-24-1 46,1 24-31,23-23-47,0-1 31,-24 24-16,1 0 48,23-23-16,-24 23-32,1-24 64,-1 24-48,1 0-16,-1-23 1,1-1 47,-1 24-32,1 0-16,46 0 126</inkml:trace>
  <inkml:trace contextRef="#ctx0" brushRef="#br1" timeOffset="-77983.51">5974 13170 0,'-24'0'15,"24"24"-15,0-1 31,0 1 1,0-1-17,0 1 1,0-1-16,0 1 16,24 23-16,-1-24 15,1 24 1,23-23-16,-47 23 15,47-24-15,-47 1 16,23 23-16,1-24 16,-1 1-16,1-1 15,-24 1-15,23 23 16,-23-23 0,0-1-16,24-23 0,-24 24 15,0 23-15,0-24 16,0 1-16,0-1 15,0 24-15,0-23 16,-24-1-16,24 24 16,-23-23-16,-1 23 15,1-24-15,-1 1 16,1 23-16,23 0 16,-24-24-1,1-23-15,23 24 16,0-1-16,-24 1 15,24 0 1,-23-1-16,23 1 16,0 23-1,-24-24-15,1 1 16,-1 23-16,24-24 16,0 1-1,-23-1 1,46 1 46,24-24-62,24 0 16</inkml:trace>
  <inkml:trace contextRef="#ctx0" brushRef="#br1" timeOffset="-77092.9">7009 13664 0,'23'0'79,"24"0"-64,-23 0-15,-1 0 16,24 0-16,-23 0 15,23 0 1,-24 0-16,24 0 16,-23 0-1,23 0 1,-47-24-16,23 24 16,1 0-16,-1 0 15,1 0 1,-1 0 15,-23-23-15,24 23-1,-1 0-15,-23-24 16</inkml:trace>
  <inkml:trace contextRef="#ctx0" brushRef="#br1" timeOffset="-76162.5">7173 14087 0,'24'0'78,"-1"0"-62,1 0-1,-1 24 1,1-24-16,-1 0 0,1 0 16,23 0-16,-24 23 15,1-23-15,-1 0 16,24 0-1,-23 0 1,-1 0 47,1-23-17</inkml:trace>
  <inkml:trace contextRef="#ctx0" brushRef="#br1" timeOffset="-73935.08">8043 13899 0,'24'0'93,"-1"0"-61,1 0 14,-1 0-14,1 0-32,-1 0 15,1 0 1,-24 24-16,47-24 16,-23 23-16,23-23 15,-24 0 1,1 0-16,-1 0 47,1 0-16</inkml:trace>
  <inkml:trace contextRef="#ctx0" brushRef="#br1" timeOffset="-72334.41">9196 13570 0,'-24'0'94,"24"23"-78,-23-23-1,23 24-15,0-1 16,0 1-16,0-1 16,0 1-16,0-1 15,0 25-15,0-25 16,-24 24 0,24-23-16,0-1 15,0 1 1,0-1-16,0 1 15,0-1 1,24 1-16,-24-1 16,23-23-16,1 24 15,23-1-15,-24 1 16,1-24-16,23 0 16,-24 0-16,1 0 15,-1 0-15,24 0 16,-23 0-16,-1 0 15,25 0-15,-25 0 16,1 0 0,-1-24-16,1 1 15,-1 23-15,1-24 16,-24 1 0,23 23-16,-23-24 15,24 1-15,-24-1 16,0 1-1,0-24 1,0 23 0,0 1-1,0-1-15,-24-23 16,1 47-16,23-24 16,0 1-16,-24-1 15,1 1 1,-1 23-1,1 0 1,-1 0-16,24-24 16,-23 24-16,-1 0 15,0 0 1,24-23-16,-23 23 16,23-24-1,-24 24-15,1 0 16,-1 0-1,1 0 17,-1 0-17,1 0 1,-1 0 0,1 0-1,-1 0 1,1 0-16,-1 0 15,1 0-15,-1 0 16,1 0 0,-1 0-1,1 0 126,-1 0-125</inkml:trace>
  <inkml:trace contextRef="#ctx0" brushRef="#br1" timeOffset="-69641.58">10019 14064 0,'23'0'156,"1"0"-62,-48 0-1,1 0-77</inkml:trace>
  <inkml:trace contextRef="#ctx0" brushRef="#br1" timeOffset="-67687.56">10771 13546 0,'-23'0'219,"-1"0"-204,24 24 1,-23-24 0,23 23-1,-24-23-15,1 24 16,-1-1-1,24 1-15,0-1 16,-23-23 0,23 24-16,0-1 15,0 1 1,0 0-16,0-1 31,0 1-31,0-1 0,0 1 16,0-1 15,0 1-31,23-24 16,-23 23-16,24-23 15,-1 24 1,1-24 0,-24 23-1,23-23 1,-23 24-16,24-24 31,-1 0-15,1 0-1,0 0 1,-1 0-16,1 0 16,-1 0-1,-23-24 16,0 1 1,24 23-32,-24-24 15,0-23 1,0 24 0,0-1-16,0 1 15,0-1-15,23 24 16,-23-23-1,-23 23 142,-1 0-126,1 0-15,23 23-1,-24-23-15,1 24 16,23-1-16,-24-23 15,24 24-15,-24-1 16,1 1-16,-1 23 16,1-24-1</inkml:trace>
  <inkml:trace contextRef="#ctx0" brushRef="#br1" timeOffset="-65813.93">11148 13499 0,'23'0'94,"1"0"-78,-1 0-1,1 0-15,-1 0 16,1 0-16,-1 0 16,1 0-16,-1 0 15,1 0-15,-1 0 16,-23 24 203,-23-24-204,-1 23-15,24 1 16,-23-24-16,-1 23 15,1-23 1,23 24-16,0-1 16,-24-23-16,24 24 15,47-24 220,-23 0-220,-1 0-15,1 0 16,23 0-16,0 0 16,-23 0-1,-1 47-15,24-47 16,-47 23-16,24 1 15,-1-24 1,1 24-16,-24-1 31,0 1-31,0-1 16,0 1 15,0-1-15,0 1-1,-24-1 1,1 1 0,-1-1-1,1 1-15,-1-24 16,1 23 15,-1-23-15,1 0-1,-1 0 32,0 0-15,1 0 30,-1 0-31,1-23-15,23-1 0,-24 24-16,24-23 31</inkml:trace>
  <inkml:trace contextRef="#ctx0" brushRef="#br1" timeOffset="-62246.8">11877 13546 0,'0'-23'109,"0"-1"-77,23 24-32,-23-23 15,24 23 1,-1 0-16,1 0 16,-24-24-16,23 24 15,1 0-15,-1 0 16,1 0-1,0 0 1,-1 0-16,1 0 16,-1 0-1,1 0 1,-1 0 15,1 24-31,-24-1 0,47-23 16,-47 24 15,0-1 16,0 1 15,0-1-46,0 1 0,-24-24-1,24 23-15,-23-23 16,-1 24 0,1-1-1,-1 1 1,1-24-16,23 23 15,-24-23 17,24 24-32,-23 0 31,23-1-15,0 1 30,0-1-30,0 1 0,0-1-1,0 1 1,0-1 15,23-23-15,-23 24-16,24-24 62,-1 0-30,1 0-17,-1 0 1,1 0 15,-1 0-31,1 0 47,-1 0-16,1 23-15,-1-23-1,1 0 48,-1 0-32,1 0 0</inkml:trace>
  <inkml:trace contextRef="#ctx0" brushRef="#br1" timeOffset="-42798.43">14864 11289 0,'0'-24'63,"23"1"-47,-23-1-1,24 0 1,-24 1-1,0-24-15,23 47 0,1-24 16,-1 1-16,-23-1 16,24 1-16,-24-1 15,23 24 1,1-23-16,-1 23 16,1 0-1,-1 0 1,1 0 31,-1 23-32,1 24-15,-1 0 16,1 0-16,0 24 16,23-24-16,-24 47 15,1-23-15,23-1 16,-24-23-16,24-23 15,-23 23-15,23-24 16,-47 1-16,47 23 16,-47 0-16,47 0 15,-24 24-15,24-24 16,-23-24-16,-1 24 16,24-23-16,-47-1 15,24 1-15,-24-1 16,0-46 124,0-1-140</inkml:trace>
  <inkml:trace contextRef="#ctx0" brushRef="#br1" timeOffset="-41852.96">15781 11124 0,'0'0'0,"-24"47"0,1-47 16,23 23 0,-24-23-16,1 24 15,23 0 1,-24-24-16,24 23 16,-47 1-16,47 23 15,-23-24-15,-24 1 0,23 23 16,1-24-16,23 1 15,-24 23 1,1-24-16,23 24 0,-24-23 16,-23-1-1,47 24-15,-47-23 0,47 23 16,-23-24-16,-1 1 16,24 23-1,-23-23-15,-1-1 16,24 24-16,-24-23 15,1-1-15,-1 24 0,24-23 16,-23 23-16,23-24 31,-24 1-31,1-1 16,-1 24-16,24-23 16,-23-24-16,23 23 15</inkml:trace>
  <inkml:trace contextRef="#ctx0" brushRef="#br1" timeOffset="-40831.16">16016 11924 0,'0'23'47,"24"1"-47,-24-1 15,0 1-15,0 23 16,0-24-16,23 1 16,-23 23-16,0-24 15,24-23 1,-24 24-16,0-1 16,0 1 15,0-1 0,0 1 63</inkml:trace>
  <inkml:trace contextRef="#ctx0" brushRef="#br1" timeOffset="-40009.36">16651 11524 0,'47'0'16,"-23"-24"-1,23 24 1,0 0-16,0 0 16,0-23-16,-24 23 0,24-24 15,-23 24 1,-1 0-16,1 0 16,-1 0-1,-23-23 1,24 23 78</inkml:trace>
  <inkml:trace contextRef="#ctx0" brushRef="#br1" timeOffset="-38815.06">16816 11971 0,'23'0'78,"1"0"-62,-1 0 15,24 0-15,-23 0-1,-1 0 1,1 0 15,-1 0-15,1 0 0,-1 0 15,1 0 0,-1 0-31,1 0 16,0 0-1,-1 0-15,1 0 16,-1 0 15,1 0-15,-1 0-16</inkml:trace>
  <inkml:trace contextRef="#ctx0" brushRef="#br1" timeOffset="-31956.14">17968 10959 0,'0'24'219,"0"-1"-219,0 24 15,0-23-15,0-1 16,0 1-1,0 23-15,0-24 16,0 1-16,0 0 16,0-1-16,0 1 15,0-1-15,-23 1 16,23-1-16,0 24 16,0 0-1,-24-47-15,24 24 16,0-1-16,0 1 15,0-1-15,0 1 16,0-1 0,0 1-1,0-1 17,0 1-17,0-1 1,0 1-16,0-1 15,0 1 1,0 23 0,0-24-1,24 25 1,-24-1 0,0-24-1,0 1 1,23-24-16,-23 23 15,0 1 1,0-1 0,0 1-1,0-1 1,0 1 0,0-1 15,0 1 0,24-24-15,-24 23-1,0 1-15,23-24 32,1 0-17</inkml:trace>
  <inkml:trace contextRef="#ctx0" brushRef="#br1" timeOffset="-30345.97">18486 11782 0,'0'-23'32,"23"23"61,1 0-61,-1 0-32,1 0 15,-1 0 1,1 0-16,-1 0 16,1 0-1,-1 0 16,1 0 16,-1 0 0,1 0 31,-1 0-62,1 0 0,23 0 62</inkml:trace>
  <inkml:trace contextRef="#ctx0" brushRef="#br1" timeOffset="-27837.32">19520 11806 0,'24'0'78,"-1"0"-78,1 23 16,-1-23-16,24 0 15,-23 24-15,0-24 16,-1 0-16,1 0 16,-1 0-16,24 0 15,-23 0-15,-1 0 16,1 0-16,-1 0 15,1 24-15,23-24 16,-24 0-16,1 0 16,-1 0-16,1 23 15,-1-23-15,24 0 16,-23 0-16,-1 0 16,1 0-16,23 0 15,-24 0-15,1 0 16,23 0-16,0 0 15,-23 0-15,-1 0 16,24 0 0,-23 0-16,-1 0 0,24 0 15,-23 0-15,-1 0 16,1 0-16,46 0 16,-23 0-16,-23 0 15,23 0-15,23 0 16,-46 0-1,47 0-15,-24 0 0,-24 0 16,1 0-16,23 0 16,-24 0-16,1-23 15,-1 23-15,24 0 16,-23 0-16,-1-24 16,24 24-16,-23 0 15,-1 0-15,24 0 16,0-24-16,-23 24 15,-1-23-15,25 23 16,-25 0-16,1 0 16,23-24-16,-24 24 15,1 0-15,23-23 16,-24 23-16,1 0 16,23 0-16,-24 0 15,1-24-15,23 24 16,-24 0-16,1-23 15,-1 23-15,24 0 16,-23 0-16,-1 0 16,24 0-1,-23 0-15,0 0 0,-1 0 16,24 0-16,-23-24 16,-1 24-16,24 0 15,-23 0-15,-1 0 16,24 0-16,-23 0 15,23 0-15,-24 0 16,24 0-16,0 0 16,0 0-16,-23 0 15,46 0-15,1 0 16,23 0-16,0 0 16,0 0-16,0 0 15,-23 0-15,-1 0 16,-23 0-16,1 0 15,-1 0-15,0 0 16,-24 0-16,24 0 16,-23 0-16,-1 0 15,24 0-15,-23 0 16,-1 0-16,1 0 16,23 0-16,23 0 15,-23 0-15,0 24 16,24-24-16,-24 0 15,24 0-15,-24 0 16,0 0-16,0 0 16,0 0-16,-24 0 15,24 23-15,0-23 16,24 0 0,-24 0-16,-24 0 0,1 0 15,23 0-15,-23 0 16,-1 0-16,1 0 15,23 0-15,-24 0 16,1 0-16,23 0 16,-24 0-16,1 0 15,-1 0-15,24 0 16,-23 0-16,-1 0 16,24 0-16,-23 0 15,23 0 1,-24 0-16,1 0 15,-1 0-15,1 0 16,-1 0-16,1 0 16,0 0-1,23 0 1,-24 0 0,24 0-16,-23 0 31,-1 0-31,1 0 31,-1 0 0,1 0-15,-1 0-16,-23 24 109</inkml:trace>
  <inkml:trace contextRef="#ctx0" brushRef="#br1" timeOffset="-20085.52">19356 11194 0,'0'-23'16,"23"23"-1,-23-24 1,24 24 140,-1 0-140,1 0 0,-1 0-1</inkml:trace>
  <inkml:trace contextRef="#ctx0" brushRef="#br1" timeOffset="-18604.25">19967 10959 0,'-23'0'109,"-1"0"-77,1 0-17,-1 24-15,1-24 16,-1 23-16,-23 24 16,24-47-1,23 24-15,-24-1 31,24 1 1,0-1-32,0 1 15,0-1 1,0 1-16,0 0 16,0 23-16,0-24 31,0 1-31,47-1 15,-23 1 1,23-24-16,-24 0 16,1 0-16,23 23 15,0-23-15,0 0 16,-24 0-16,24 0 16,0 0-16,-23 0 15,-1-23-15,1 23 16,-1-47-16,24 23 15,-47 1-15,24-1 16,0 1-16,-1-25 16,-23 1-16,24 47 15,-24-23-15,0-1 32,-24 1-1,1 23-16,23-24 1,-24 24-16,0 0 16,1 0-1,-1-23-15,1 23 16,-24 0 0,23 0-1,1 0 1,-1 0-16,24 23 15,-23 1-15,-1-24 16,24 23 0,-47-23-16,24 0 15,-1 0 110,1 0-109</inkml:trace>
  <inkml:trace contextRef="#ctx0" brushRef="#br1" timeOffset="-17163.41">20602 11312 0,'0'24'46,"0"-1"-46,24-23 204,-24 24-95,-24-24-93,1 0-16,23-24 109</inkml:trace>
  <inkml:trace contextRef="#ctx0" brushRef="#br1" timeOffset="-15593.7">21096 10936 0,'24'0'16,"-48"0"124,24 23-124,-23 1 0,-1-1-16,24 1 15,-23-24 1,23 23-16,-24-23 15,24 24-15,0-1 16,-23-23-16,23 24 16,-24-24-16,24 23 15,0 1 1,0-1-16,0 1 16,-24-24-16,24 24 15,0-1-15,0 1 16,0-1-1,0 1-15,0-1 16,0 1 0,48-24-1,-25 0 1,1 23 0,-1-23-16,1 0 15,-1 0-15,1 0 16,23 0-16,-24 0 15,1 0-15,23-47 16,-24 24-16,1-1 16,23 1-16,-24-1 15,24 1-15,-23-1 16,-24 0 46,0 1-46,0-1 47,-24 24-48,1 0 1,-1 0-1,1 0 1,-1 0-16,1 0 16,-1 24 15,1-1-15,-1 1-1,1-24 1,23 24-16,-24-1 15,24 1 1,-23-1-16,-1 24 16,1-47-1,23 24-15,0-1 16,-24 1 0,24-1-1,-23-23 1,23 24-1,23-24 64</inkml:trace>
  <inkml:trace contextRef="#ctx0" brushRef="#br1" timeOffset="-14091.6">21755 10818 0,'23'0'109,"1"0"-109,-1-23 16,1 23-16,-1-24 15,1 24-15,-1 0 16,1 0 0,-1-23-16,1 23 15,-48 23 157,1 1-156,23-1-16,-24-23 15,1 24-15,23-1 16,-24 1-16,1-1 16,-1 1-1,48-24 141,23 0-140,-24 0-16,1 0 16,23 0-16,-24 0 15,1 0-15,23 0 16,-24 0-16,1 23 16,23 1-16,-24-1 15,1 1-15,23-1 16,-23 1-16,-1-1 15,-23 1-15,0-1 16,24 1-16,-24-1 16,0 1-16,0 0 15,0 23-15,-24-47 16,24 47-16,-23-47 16,-1 23-16,1-23 15,-1 24 1,0-1-1,1-23-15,-24 0 16,23 0 0,1 0-16,-1 0 15,1 0 1,-1 0 0,1 0-16,-1 0 15,1 0-15,-1 0 16,1 0 15,23-23-15,0-1 15</inkml:trace>
  <inkml:trace contextRef="#ctx0" brushRef="#br1" timeOffset="-12622.17">22554 10889 0,'24'0'0,"-24"-24"47,23 24 0,1-23-31,-1 23-16,1 0 15,-1 0 1,-23-24-16,47 24 16,-47-23-16,24 23 15,-1 0 1,1 0-16,-1 0 15,1 0 1,-24 23 31,24-23-47,-24 24 16,0-1-1,0 1 1,0-1-16,-24 1 15,24-1 1,-24-23 0,24 24-16,-23-1 15,-1 1-15,-23 23 16,24-24 0,-1 1-1,1-1 1,23 1 15,-24-1-31,24 1 16,0 0-1,0-1 1,0 1 0,0-1-1,0 1 1,24-24 31,-1 0-47,1 0 15,23 0 1,-24 0 0,1 0-16,-1 0 15,1 0 141,-24-24-124,24 24-32,-24-23 15</inkml:trace>
  <inkml:trace contextRef="#ctx0" brushRef="#br1" timeOffset="-7975.51">23354 10559 0,'0'-23'78,"0"46"78,0 1-140,0 0 0,0-1-1,-24 1 1,1-1 0,23 1-1,0-1 1,0 1-1,-24-1 1,24 1-16,0-1 16,-23 1-1,23-1-15,-24-23 16,24 24 0,0-1-16,0 1 0,0-1 15,0 1 1,-23-24-1,23 47-15,0-24 16,0 1 0,0-1-16,0 1 31,0-1-15,0 24-16,0-23 15,0 23 1,23-23-1,1-1 1,-24 1 0,23-1-16,1-23 31,-24 24 16,23-24 0,1 0-16,-24 23 47,23-23-31</inkml:trace>
  <inkml:trace contextRef="#ctx0" brushRef="#br1" timeOffset="249.43">23989 10795 0,'0'-24'172,"-24"24"-79,24 24-61,-23-24-32,23 23 15,-24-23 1,24 24-16,-23-1 47,23 1-32,0-1-15,0 1 16,0-1 0,23 1 15,-23-1-16,0 1 1,24-1 0,-24 1-1,47-1-15,-24 1 16,-23-1 15,24-23-31,-1 24 16,1-24-1,-24 23-15,23-23 16,1 0 0,0 0-16,-1 0 15,1 0 1,-1 0-16,1 0 16,-1 0-1,1 0-15,-1 0 16,1 0-1,-1 0-15,1-23 16,-1 23-16,1-24 16,-1 1-16,1-24 15,-24 23-15,23 24 16,-23-47-16,24 24 16,-24-1 15,0 1-16,0-1 17,0 1-1,-24 23-31,24-24 16,0 1-1,-23 23-15,-1 0 47,1-24-31,-1 24-1,1 0 1,-1 0 0,1 0-16,-1 0 15,1 0 1,-1 0-16,1 0 15,-24 0-15,23 0 16,-23 0 0,23 0-16,1 0 15,-1 0-15,-23 0 16,24 0 0,-1 0-16,1 0 0,-1 0 15,1 0-15,-1 0 16,-23 0-1,0 24 1,24-24 0,-1 23-1,1-23 32,-1 0-31,1 24-1,46-24 32</inkml:trace>
  <inkml:trace contextRef="#ctx0" brushRef="#br1" timeOffset="1477.76">24953 11030 0,'0'-24'31,"24"1"0,-1 23-15,1 0 0,-1 0-1,1 0-15,-1 0 16,24 0-1,-23 0 1,-1 0 15,1 0 32,-1 0-16</inkml:trace>
  <inkml:trace contextRef="#ctx0" brushRef="#br1" timeOffset="2760.87">25682 10701 0,'0'23'109,"0"1"-93,0-1 0,0 1-16,0-1 15,0 1 1,0-1-16,0 1 16,0-1-1,0 1 1,0-1-16,0 1 31,0-1-15,0 1-1,0-1-15,0 1 47,0-1-31,0 1 15,0-1-31,0 1 16,0-1-1</inkml:trace>
  <inkml:trace contextRef="#ctx0" brushRef="#br1" timeOffset="4150.5">26059 10583 0,'23'0'125,"-23"24"-109,24-24-16,-24 23 16,23-23-16,-23 24 15,24-1-15,-24 1 16,23-1 0,-23 1-16,0-1 15,0 1 1,0-1-1,0 1-15,0 23 16,24-24-16,-24 1 16,0-1-16,0 1 15,0-1-15,0 1 16,0-1-16,-24 1 16,24-1-1,-23 1 16,23-1-15,-24 1 0,1-24-1,23 23-15,0 1 32,-24-24-17,24 24 1,0-1 46,-23-23-30,23 24-17,-24-24 1,0 23-1,1-23 17,23 24-17,0-1 1,23-23 0</inkml:trace>
  <inkml:trace contextRef="#ctx0" brushRef="#br1" timeOffset="5732.77">25682 11806 0,'24'0'31,"-1"0"47,1 0-62,-1 0 0,1 0-16,-1-24 15,1 24 1,-1 0 0,1 0-1,-1 0 1,1 0-1,-1 0 1,1 0 31,-1 0-31,1 0-16,0 0 15,-1 0 1,1 0-16,-1 0 15,1 0 1,-1-23-16,1 23 16,-1 0-16,1 0 15,-1 0 1,1 0 0,23 0-1,-24 0 1,1 0 15,-1 0-15,1 0-1,-24-24 1,23 24 0,1 0 62,-1 0 15,-23-23-93</inkml:trace>
  <inkml:trace contextRef="#ctx0" brushRef="#br1" timeOffset="11143.96">20202 12653 0,'0'23'187,"0"1"-187,0-1 16,0 1-16,0-1 16,0 1-16,0-1 15,0 24 1,0-23-1,0 23 1,0-24 0,0 1-1,0-1 1,0 1 0,0-1-1,24 1 16,-24-1-15,0 1 0,0 0 15,23-24-31,-23 23 16,0 1-1,0-1-15,0 1 47,0-1-31,24-23-1,-24 24 1,0-1 31,0 1 0,0-1 62,23-23 47</inkml:trace>
  <inkml:trace contextRef="#ctx0" brushRef="#br1" timeOffset="13132.27">21402 12935 0,'23'0'63,"1"0"-32,-1 0 0,1 0-31,-1 0 16,1 0-1,23-24 1,-23 24 0,-1 0-1,1 0-15,-24-23 16,23 23-16,1-24 15,-1 24-15,1 0 16,-1 0 0,1-23-16,-1 23 15,1 0 17,-1 0 46,1 0-63,-1 0 17,1-24-17,-1 24 16,1 0-15,-1 0 109,-23-23-109</inkml:trace>
  <inkml:trace contextRef="#ctx0" brushRef="#br1" timeOffset="16929.3">22860 12276 0,'0'24'109,"-24"-24"-93,1 23-16,-1 24 15,1-23-15,-1 23 16,1-47-16,-1 23 16,24 1-16,0 0 15,-23 23-15,-1-47 16,24 23-16,0 24 16,-23-47-16,23 24 15,-47 93 32,47-93-47,0-1 16,0 1-16,0-1 15,0 24 17,0-23-32,0-1 15,0 1 1,0-1-1,0 1 1,0 23 0,0-24-1,23-23-15,1 24 16,-1 0 0,1-24-1,-24 23-15,23 1 16,1-24-16,-24 23 15,0 1-15,23-1 16,1-23 0,-24 24-16,23-24 109,1 23-109,-24 1 47,0-1-47</inkml:trace>
  <inkml:trace contextRef="#ctx0" brushRef="#br1" timeOffset="17831.9">23025 12817 0,'23'0'94,"1"0"-78,-1-23-1,1 23-15,-1 0 16,1 0-16,-24-24 15,23 24-15,1 0 16,-1 0 0,1 0-1,-1 0 1,1 0-16,-24-23 16,23 23-1</inkml:trace>
  <inkml:trace contextRef="#ctx0" brushRef="#br1" timeOffset="19517.26">23777 12723 0,'-23'0'125,"23"24"-125,-24-1 16,1 1-16,-1 23 16,1-24-1,-1 1-15,1 23 16,-1 0-1,1-24-15,-1 1 16,24-1 0,0 1-16,0-1 15,0 1 1,0 0 0,0-1-1,47 24 32,-23-47-31,23 0-1,-24 0 1,1 0 0,-24-23-1,47-1-15,-24 1 16,1-1-1,-1 0-15,1 1 16,-24-1 0,23 1-16,-23-1 0,24 24 15,-24-23 1,0-1 0,0 1-1,0-1 1,0 1 15,-24 23 125,1 0 219,23-24-359,-24 24 15,1-23-15,-1 23-1,1 0 1,-1 0 0</inkml:trace>
  <inkml:trace contextRef="#ctx0" brushRef="#br1" timeOffset="20425.82">24224 13217 0</inkml:trace>
  <inkml:trace contextRef="#ctx0" brushRef="#br1" timeOffset="22270.62">24953 12629 0,'-23'24'125,"-1"-1"-125,1-23 16,23 24-16,-47-1 15,47 1-15,-24-1 16,1 1-16,-1-1 16,0 1-16,24-1 15,-23 1 1,23-1-16,0 1 15,-24-1 1,24 1-16,0-1 16,0 1-1,0-1 1,0 1 0,0-1-1,0 1 1,0 0-1,24-24 17,-24 23-32,23-23 15,1 0-15,0 24 16,-1-24-16,1 0 16,-1 0-1,1 0 1,-1 0-1,1 0-15,-1 0 16,1-24 15,-1 24-15,1 0-16,-24-23 16,23 23-16,-23-24 0,24 24 15,-24-24-15,23 24 16,1 0-1,-24-23-15,0-1 16,23 24 15,-23-23-31,0-1 16,0 1 31,0-1 47,-23 24-32,-1 0-62,1 0 16,-1 24-1,1-24-15,-1 0 16,24 23-16,-23-23 16,-1 24-16,1-24 15,23 23 48,-24-23-48,24 24-15,-23-24 16,23 23 0,-24-23-16,1 0 31,23 24-16,-24-24 1,24 24 0,-23-24-1,-1 0 1,24 23 0</inkml:trace>
  <inkml:trace contextRef="#ctx0" brushRef="#br1" timeOffset="33695.47">25400 12653 0,'24'0'62,"-1"0"-46,1 0 15,-1 0-15,1 0-1,-1 0 1,1 0 0,-1 0 15,-46 0 156,-1 47-171,-23-24-16,24 1 16,-1-1-16,-23 1 15,23-1-15,-23-23 16,24 24-1,46-24 251,1 0-266,-1 0 16,1 0-16,0 0 15,-1 0 1,24 0 0,-23 0-16,-1 0 15,1 0-15,-24 23 16,47 1-16,-24-24 15,-23 23 1,47-23-16,-47 24 16,24-24-1,-24 23-15,23-23 16,-23 24-16,0-1 16,47-23-1,-47 24-15,0-1 31,0 1 1,0-1-17,0 1 1,0 0 0,0-1-1,-23-23-15,-1 24 16,1-24-1,23 23-15,-47 1 16,23-24-16,1 23 16,-24 1-16,23-24 15,1 0-15,-1 0 16,24 23-16,-47-23 16,47 24-16,-23-24 15,-1 0 48,0 0-48</inkml:trace>
  <inkml:trace contextRef="#ctx0" brushRef="#br1" timeOffset="35409.96">26035 12700 0,'0'-24'78,"24"24"-63,-1 0 1,1-23-16,-1 23 16,1 0-1,-1-24-15,1 24 16,23-23-1,-24 23-15,1 0 16,-1-24 0,1 24-1,-1 0-15,1 0 16,-1 0-16,1 0 62,-24 24-15,0-1-15,0 1-17,0-1 1,0 1-16,0-1 15,-24-23 1,24 24-16,-23-24 16,23 23-16,-24 1 15,24-1-15,-23-23 16,23 47-16,-24-47 16,1 24-16,-1-24 15,24 47-15,-23-47 16,-1 0-16,1 23 15,23 1 1,-24-1-16,1-23 31,23 24-15,0-1 15,-24 1-15,24-1 15,24-23 32,-1 0-48,1 0 1,-1 0-1,1 0-15,-1 0 16,1 0 0,23 0-1,-24 0-15,1 0 16,-1 0 0,1 0-1,-1 0-15,1 0 16,-1 0-1</inkml:trace>
  <inkml:trace contextRef="#ctx0" brushRef="#br1" timeOffset="36450.14">26811 12512 0,'24'0'78,"-1"0"-62,1 23-1,-24 1-15,23-1 16,24 1-16,-47 23 15,47-24-15,-23 24 16,-1-23-16,-23-1 16,0 1-16,24-1 15,-24 1-15,23 23 16,-23-24 0,0 1-1,0-1-15,0 1 0,0-1 16,0 1-16,0-1 15,0 1 1,0-1-16,0 1 16,0 0-16,0-1 15,-23-23-15,23 47 16,-24-47-16,24 24 16,-23-1-16,-1 1 15,1-1 1,-1 1-16,24-1 15,-23-23-15,-1 24 16,1-1-16,23 1 16,-24-24 15,1 23-15,46-23 15,1 0-31,-1 0 15</inkml:trace>
  <inkml:trace contextRef="#ctx0" brushRef="#br1" timeOffset="37626.93">28034 11430 0,'0'-24'140,"0"1"-124,47 23-16,-23-24 16,-1 1-16,24 23 0,-47-24 15,47 24-15,-23-23 16,-1 23-16,24 0 16,-23-24-1,-1 24 1,1 0-1,-1 0 1,1 0 15,-1 0-15,1 0 0,-1 0-1</inkml:trace>
  <inkml:trace contextRef="#ctx0" brushRef="#br1" timeOffset="38415.14">28152 11806 0,'23'0'78,"1"0"-78,-1 0 16,1 0-16,-1 0 15,1 0 1,-1 0-16,1 0 16,23 0-1,-24 0 1,1 0-1,-1 0-15,1 0 16,-1 0 0,1 0-1,-1 0 1,1-24 78,0 24-79</inkml:trace>
  <inkml:trace contextRef="#ctx0" brushRef="#br1" timeOffset="40349.35">15946 15169 0,'23'0'109,"-23"-23"-93,47-1-1,-23 24 1,-1 0-16,24 0 16,-23 0-16,23 0 15,-24 0 16,1 24-15,-1 23-16,1-24 0,-1 1 16,-23-1-16,0 1 15,24 23 1,-1-24-16,-23 1 0,0 23 16,24-24-16,-24 1 15,23 23 1,1-24-16,-24 1 15,23 23-15,1 0 0,-1-23 16,1 23-16,23-24 16,-23 24-16,23-23 15,-24-1-15,24 1 16,-23-1-16,-1-23 16,24 24-1,-23-1-15,-1-23 0,24 0 16,-23 0-1,-1 0 1,1 24 31,-1-24-47</inkml:trace>
  <inkml:trace contextRef="#ctx0" brushRef="#br1" timeOffset="41252.06">16816 15240 0,'0'47'62,"-24"-24"-62,-23 1 16,24 23-16,-24-24 15,23 24-15,1-23 16,-1 23-16,1-47 16,-1 47-16,1-24 15,-1 1-15,0-1 16,1 1-16,-1 23 16,1-23-16,-24 23 15,23-24-15,1 1 16,-1 23-16,1-24 15,-1 24-15,1-23 16,-1-1-16,24 1 16,-23-24-1,23 23 32,-24-23-47,24 24 16,-23-24-1,23 23 17</inkml:trace>
  <inkml:trace contextRef="#ctx0" brushRef="#br1" timeOffset="42528.78">17592 15828 0,'0'47'125,"0"-24"-109,0 1-16,0-1 16,0 24-16,23 0 15,-23-23 1,0-1-1,0 24 1,0-23 0,0-1-16,0 1 15,0-1 95</inkml:trace>
  <inkml:trace contextRef="#ctx0" brushRef="#br1" timeOffset="43493.2">18133 15569 0,'23'0'78,"1"-24"-62,23 24 0,-47-23-16,23 23 15,24 0-15,-23 0 16,-1 0-16,24 0 16,-23 0-16,0 0 15,-1 0-15,1 0 16,-1 0-16,1 0 31,-1-24-31,1 24 16,-1 0-16,24 0 31,-23 0-31,23 0 16,-24 0-1,1 0 16,-1 0-15,1 0 0</inkml:trace>
  <inkml:trace contextRef="#ctx0" brushRef="#br1" timeOffset="44601.03">18344 15851 0,'0'-23'47,"47"-1"-16,-23 24-15,23-23-16,-23 23 16,-1 0-1,1 0-15,-24-24 16,23 24-16,1 0 16,-1-23-16,1 23 15,-1 0 1,1 0-16,-1 0 15,-23-24-15,24 24 32,-1 0-17,1 0-15,-1-23 32,1 23-17,-1 0 126</inkml:trace>
  <inkml:trace contextRef="#ctx0" brushRef="#br1" timeOffset="163822.73">19803 15146 0,'-24'0'203,"24"23"-187,-47 1-16,24 23 16,-1-47-16,-23 47 15,23-24-15,-23 24 16,24-23-16,-1-1 16,1 1-16,-95 70 46,118-71-46,-23 1 16,23 23-16,-47-24 16,47 1-16,-24 23 15,24-23-15,0-1 16,0 1-16,0-1 16,0 1-1,0-1 1,24 24-1,-1-47 1,1 24-16,-1-24 16,1 0-16,23 23 15,-24-23-15,1 0 16,23 0-16,-24 0 16,24 0-16,0 0 15,1 0-15,-1 0 16,0 0-16,0 0 15,-24 0-15,24 0 16,-23-23-16,-1-1 16,24 1-16,-23-24 15,23 23-15,-47 1 16,47-1-16,-47 1 16,23-24-16,-23 23 15,24 0-15,-24-23 16,0 24-1,23-1-15,-23 1 16,0-1 0,0 1-16,0-1 15,0 1-15,-23-24 32,23 23-17,-24 24 1,24-23-16,-23 23 15,-1 0 1,1-24 0,-1 24 15,24-23-31,-23 23 31,-1 0-31,1 0 16,-1 0-1,1 0 1,-1 0 0,1 0-16,-1 0 47,1 0-16,-1 0-16,1 0 1,-1 0 0,1 0-1,-1 0 1,24 23-16,-23-23 31</inkml:trace>
  <inkml:trace contextRef="#ctx0" brushRef="#br1" timeOffset="164719.84">20485 15851 0,'0'-23'31,"0"-1"157,23 24-173,1 0 1</inkml:trace>
  <inkml:trace contextRef="#ctx0" brushRef="#br1" timeOffset="-108589.98">21237 15263 0,'24'0'16,"-24"-23"-1,-24 46 204,1 1-203,23-1-1,-47 1 1,23-1-1,1 1-15,23-1 16,-24-23-16,24 24 16,-23-24-1,23 23-15,-24 1 16,1-1 0,23 1-16,-24-24 0,24 23 15,0 1 16,-23-24-15,23 23-16,0 1 31,0 23-15,0-23 0,0-1 15,0 1-16,0-1-15,0 1 32,0-1-17,47 1 17,-47-1-32,23-23 15,1 0 16,-1 24 1,1-24-32,-1 0 47,1 0-16,-1 0-16,1 0-15,-1 0 16,1 0-16,-1-24 16,1 1-16,-1 23 15,1 0-15,-24-24 16,23 1-16,1 23 16,-24-24 30,23 24-46,-23-23 32,0-1-17,24 1 1,-24-1 62,0 0-47,-24 1-15,24-1 0,-23 24-16,-1 0 46,1 0 48,-1 0-31,1 0-32,-1 0-15,24 24-16,0-1 15,-23-23 1,-1 0-16,1 24 15,23 0 1,-24-1-16,1-23 31,-1 24-15,1-24-16,-1 0 16,1 23-1,-1 1 1,1-24-16,23 23 15,-24-23-15,1 24 141</inkml:trace>
  <inkml:trace contextRef="#ctx0" brushRef="#br1" timeOffset="-107541.7">21778 15287 0,'24'0'94,"-24"23"-79,0 1 1,0-1-16,0 1 15,0 23-15,0-24 16,0 1-16,0-1 16,0 1-16,0-1 15,0 24-15,0-23 16,0-1-16,0 1 16,0 23-1,0-23 1,0-1 15,0 1 94,0-1-109,0 1-1,0-1 1</inkml:trace>
  <inkml:trace contextRef="#ctx0" brushRef="#br1" timeOffset="-105085.65">22154 15287 0,'24'-24'172,"-1"24"-172,25 0 16,-25-23-1,1 23 17,-1 0 30,1 0-46,-1 0-1,1 0 1,-24 23 187,0 1-187,-24-1-1,24 1-15,-23-1 16,23 1 0,-24-1-16,1 1 31,23-1-31,-24-23 15,24 24 1,-23-1 62,-1-23-62,24 24-16,0-1 15,24-23 126,-1 0-125,1 0-16,-1 0 15,1 0-15,23 0 16,-24 0 0,24 0-1,-23 0 1,-1 0-1,1 0 1,-1 24-16,24-24 16,-23 23-16,-1 1 15,1-24-15,-24 23 16,23 1 0,-23 0-16,24-24 15,-24 23 1,0 1-1,0-1-15,0 1 16,0-1-16,0 1 31,-24-24-31,24 23 16,0 1-16,-23-1 31,-1 1 0,1-24 32,-1 0-47,1 0-1,-1 0 1,1 0-1,-1 0 1,1 0 0,-1 0-1,1 0 17,-1 0-17,1 0 32,-1 0 94,1 0-94</inkml:trace>
</inkml:ink>
</file>

<file path=ppt/ink/ink21.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3T13:20:07.249"/>
    </inkml:context>
    <inkml:brush xml:id="br0">
      <inkml:brushProperty name="width" value="0.05292" units="cm"/>
      <inkml:brushProperty name="height" value="0.05292" units="cm"/>
      <inkml:brushProperty name="color" value="#FFFFFF"/>
    </inkml:brush>
  </inkml:definitions>
  <inkml:trace contextRef="#ctx0" brushRef="#br0">2893 1082 0,'0'-24'63,"0"0"-1,0 1-46,47-1-1,-47 1-15,23 23 16,-23-24-16,47 1 16,-47-1-1,24 24 1,-1-23-16,1 23 31,-1-24-31,24 1 16,-23 23-1,0-24-15,-1 24 16,-23-23-16,24 23 16,-1 0-16,1 0 31,-1 0-15,1 0-1,-1 23 1,1 1-16,-1-1 15,24 24-15,-23-23 16,-1 23-16,24-24 16,-23 24-16,-1-23 15,1 0-15,-24 23 0,47-24 16,-47 1 0,23-24-16,-23 23 15,24-23-15,-1 24 16,-23-1-1,24-23-15,-24 24 16,47-24-16,-47 23 16,24 1-16,-1-1 15,1-23 1,-1 47 0,1-23-1,-1-24 1,1 23-1,23 1-15,-24-24 32,1 0-32,-24 23 15,23-23 1,1 0 15,-24 24 0,23-24-31,1 0 16,-1 0 15,-23 23-15,24 1 0,-1-24-1,1 0 79</inkml:trace>
  <inkml:trace contextRef="#ctx0" brushRef="#br0" timeOffset="940.06">4022 729 0,'-24'0'94,"1"23"-79,-1 1 1,1 23-16,-1-24 16,-23 1-16,24-1 15,-1 24-15,0-23 16,1-1-16,-24 24 16,23-23-16,-23 23 15,24-23-15,-24 23 16,23-24-16,1 1 15,-24 23-15,23-24 16,1 24-16,-1-23 16,1-1-16,-1 1 15,24-1-15,-23 1 16,-1 23 0,1-47-1,23 23 1,-24-23 124</inkml:trace>
  <inkml:trace contextRef="#ctx0" brushRef="#br0" timeOffset="3013.48">4492 1481 0,'-23'0'109,"-1"0"-77,24 24-32,0-1 15,-24-23-15,24 24 31,-23-24-31,23 23 16,-24-23 0,24 24-1,0-1 17,0 1-17,0-1 1,0 1-1,0 0 1,0-1 15,24-23-15,-1 0 15,-23 24-31,24-24 16,0 0 15,-1 0-31,1 0 31,-1-24 63,-23 1-78,0-1-1,0 0 1,0 1 0,0-1 15,24 1-31,-24-1 31,23 1-15,-23-1-1,0 1 1,-23 23 156,-1 0-157,1 0 17,-1 0 61,1 0-14</inkml:trace>
  <inkml:trace contextRef="#ctx0" brushRef="#br0" timeOffset="4287.01">4986 1129 0,'23'0'141,"1"0"-125,-1 0-16,1 0 31,-24-24-31,24 24 16,-1 0-1,1 0-15,-1 0 47,1 0-16,-1 0 1,1 0-17,-24-23 1,23 23-1,1 0 1,-1 0 15,1 0-31,-1-24 32,1 24-1</inkml:trace>
  <inkml:trace contextRef="#ctx0" brushRef="#br0" timeOffset="5429.67">5080 1364 0,'24'0'62,"-1"0"-15,1 0-31,-1 0-1,1 0 1,-1 0 0,1 0-1,-1 0 1,1 0-16,-1 0 0,1 0 16,-1 0-1,1 0-15,-1 0 16,1 0-1,-1 0 48</inkml:trace>
  <inkml:trace contextRef="#ctx0" brushRef="#br0" timeOffset="7151.69">3410 2775 0,'0'-24'156,"0"1"-141,24 23-15,-1 0 16,-23-24 0,24 24-16,-1 0 31,1 0-31,-1 0 16,1 0-16,-1 0 15,1 24-15,23-24 16,-24 47-16,24-47 15,-23 47-15,-1-24 16,1 24-16,23-23 16,-47-1-16,47 25 15,-47-25-15,47 1 16,-47-1-16,0 1 16,24-24-16,-24 23 15,23 24-15,-23-23 16,0-1-16,24 1 15,-24-1-15,23 24 16,-23-23-16,0-1 16,24 1-16,-24-1 15,47 1 1,-24-1 0,-23 1-1,24-24 1,-48 0 109</inkml:trace>
  <inkml:trace contextRef="#ctx0" brushRef="#br0" timeOffset="8218.23">4186 2681 0,'0'23'78,"0"1"-78,-47 23 16,24-24 0,-1 1-16,1 23 15,-1-24 1,24 1-1,-47 23 1,24 0-16,-24-23 16,47 23-16,-47-24 15,47 1-15,-24-1 16,1 1-16,-1-1 16,0 1-1,24-1 1,-23-23-1,23 24-15,-24-24 16,24 23 0,-23-23-1,23 24 1,-24-24-16,24 23 16,-23 1 30,-1-24-30,24 23 0,-23-23-1,23 24 48,-24-24-48,1 0 17,23 23-17,-24 1-15,1-24 32,23 23-32</inkml:trace>
  <inkml:trace contextRef="#ctx0" brushRef="#br0" timeOffset="9594.7">4539 3433 0,'0'24'94,"0"-1"-94,0 1 15,0-1-15,0 24 16,0-23-16,0 0 16,0-1-16,0 24 15,0-23-15,0-1 16,0 24-16,0-23 15,0-1 157</inkml:trace>
  <inkml:trace contextRef="#ctx0" brushRef="#br0" timeOffset="10507.97">5362 2822 0,'24'-24'109,"-1"24"-109,1-23 16,-1 23 0,1-24-16,23 1 15,-24 23-15,1 0 16,-1-24-16,-23 1 15,24 23-15,-1 0 16,1 0 0,-1 0 15,1-24-15,0 24-1</inkml:trace>
  <inkml:trace contextRef="#ctx0" brushRef="#br0" timeOffset="11090.42">5480 2963 0,'0'24'110</inkml:trace>
  <inkml:trace contextRef="#ctx0" brushRef="#br0" timeOffset="11795.96">5480 3034 0,'23'0'31,"-23"-24"-15,24 24 0,-1 0-1,1-23-15,-1-1 16,1 24-1,23-24 17,-24 24-17,1 0 1,0 0 0,-1 0-1,1 0 16,-1 0-15,1 0 0,-1 0 93</inkml:trace>
  <inkml:trace contextRef="#ctx0" brushRef="#br0" timeOffset="23474.56">5974 541 0,'0'23'188,"0"1"-173,0-1 1,0 1-16,0-1 15,-24 1-15,24 23 16,0-24-16,0 1 16,-23 23-1,23-24-15,0 1 0,-24-1 16,24 1 0,0-1-16,0 1 15,0-1-15,-23-23 16,23 47-16,-24 1 15,24-25 1,-23 1 0,23 23-1,0-24 1,0 24 0,-24-47-16,24 24 15,0-1-15,0 1 16,0-1-16,-23-23 15,23 24-15,0-1 16,0 1 0,-24-1-16,24 1 15,0-1-15,0 1 16,0-1 0,0 1-16,-23-24 15,23 47-15,0-24 16,0 1-1,0-1 17,-24-23-32,24 24 93,-24-24-77,24 24 0</inkml:trace>
  <inkml:trace contextRef="#ctx0" brushRef="#br0" timeOffset="37037.24">6797 2516 0,'-24'0'141,"1"47"-126,23-23 1,-24-1-1,1-23-15,23 24 16,-24 23-16,1-24 16,23 1-16,-24-1 15,24 1-15,-23-1 16,-1 24 0,24-23-16,0-1 15,-23 24-15,-1 1 16,24-25-1,0 24 1,-23-23-16,23-1 16,0 1-16,0 23 15,0-24 1,0 1 0,0-1-1,0 1-15,0-1 16,0 1-1,0-1-15,23 1 16,-23-1 0,24 1-16,-1-24 15,-23 23-15,24-23 16,-1 0 0,1 0-16,-1 24 15,24-24-15,-23 0 16,-1 0-1,1 0-15,-1 0 0,1 0 16,23 0 0,-24 0-16,1-24 15,23 1-15,-23 23 0,23-24 16,-24 1-16,1-1 16,-1 24-1,1 0 1,-24-23-16,23-1 47,1 24-47,-24-23 0,0-1 15,0 1 1,0-1 0,0-23-1,0 24 1,0-1-16,0-23 15,0 24 1,0-1-16,0 1 16,0-25-1,0 25 1,-24-1 0,1 24-16,23-23 15,0-1-15,-24 24 16,1-23-16,-1-1 15,24 1 1,-47-1-16,47 1 0,-23 23 16,-1-24-16,0 1 15,1 23 1,-1-24-16,1 24 0,-1 0 16,1-23-1,-1 23 1,24-24-16,-23 24 0,-1 0 15,1 0-15,-1 0 47</inkml:trace>
  <inkml:trace contextRef="#ctx0" brushRef="#br0" timeOffset="39614.68">7455 3339 0,'0'-23'140,"24"23"-77,-1 0-48,1 0 17,-48 0 280,1 0-234,-1 0-46</inkml:trace>
  <inkml:trace contextRef="#ctx0" brushRef="#br0" timeOffset="41491.41">8420 2399 0,'-24'0'94,"24"23"-94,-23 1 16,-1 23-1,1-47 1,-1 23-16,1-23 16,23 47-16,-48-23 15,48-1-15,-23 24 16,-1-23-16,1 23 15,-1-24-15,1 1 16,-1-1-16,1 1 16,-1 23-16,24-24 15,-23 1-15,-1 23 16,24-23-16,0-1 16,0 1-16,0-1 15,0 1 1,0-1-16,0 1 31,0-1-31,24-23 16,-1 24-16,1-24 15,-1 23 1,1-23-16,-1 0 16,24 0-16,-23 0 15,-1 0-15,25 0 0,-1 0 16,0-23-16,0-1 15,0 1 1,-24 23-16,24-24 16,-23 24 15,-24-23-31,0-1 31,0 1-15,23 23-16,-23-24 15,0 1 1,0-1 0,0 0-1,0 1 1,0-1 0,0 1-16,0-1 46,-23 24-30,-1-23 0,1 23-1,-1 0-15,1 0 16,-1 0 0,1 0-1,-1 0-15,1 0 16,-1 0-16,1 0 15,-1 0 1,1 0 0,-1 0-16,0 23 15,1 1-15,-24-24 16,-24 94 0,48-94-16,-1 47 15,-23-23-15,0-1 16,24 1-16,-1 23 15,-23-24-15,24 1 16,-1-24 0,-23 23-1,47 1-15,-47-1 16,24 24-16,-1-47 16,24 24-16,-23-24 15,23 23 1,-24-23-16,0 0 31,1 24-31,23-1 16,-24-23-1,24 24-15</inkml:trace>
  <inkml:trace contextRef="#ctx0" brushRef="#br0" timeOffset="43024.54">9055 2399 0,'0'23'63,"0"1"-47,0 23-16,0-24 15,23 1-15,-23-1 16,0 24-16,0-23 15,0 23-15,0-24 16,0 24-16,0-23 16,0-1-16,0 24 15,0-23 1,0 23-16,0-24 16,0 1-1,0 0 110,0-1-125,0 1 31,0-1-31,0 1 16,0-1 0,0 1 15,0-1-15,0 1 77,0-1-93,-23-23 32,23 24-32</inkml:trace>
  <inkml:trace contextRef="#ctx0" brushRef="#br0" timeOffset="44813.2">9501 2446 0,'24'0'31,"23"0"-15,-23 0-1,-1 0-15,24 0 0,-23 0 16,-1 0 0,1-24-16,23 24 0,-24-23 15,1 23-15,23 0 16,-24-24-1,1 1-15,-1 23 16,1-24-16,-48 48 156,1 23-140,-1-47-16,24 47 16,-23-24-16,23 1 15,-24-24-15,1 23 16,-1 24-16,1-47 15,-1 47-15,1-47 16,23 24-16,-24-1 16,24 1-16,-23-24 15,-1 0-15,24 23 16,0 1 0,-23-1-16,-1 1 31,48-24 156,23 0-171,-24 0-16,1-24 16,-1 24-16,1 0 15,-1 0-15,24 0 16,-23 0-1,23 0-15,-24 0 16,1 0-16,23 24 16,-24-1-16,1 1 15,23-24-15,-24 23 16,1-23 0,-24 24-16,0-1 15,0 1 1,0-1-16,0 1 15,0 0-15,0-1 16,0 1-16,0-1 16,0 1-16,-24-1 15,24 1 1,-23-24-16,-1 23 16,24 1-16,-23-24 15,23 23 1,-24-23-16,1 0 15,-1 24-15,1-24 16,-1 0 0,-23 0 15,47 23-15,-23-23-16,-1 0 15,1 0-15,-24 0 16,23 0-16,1 0 15,-1 0-15,1 0 16,-1 0-16,1 0 16,-24 0-1,23 0 1,1 0 31</inkml:trace>
  <inkml:trace contextRef="#ctx0" brushRef="#br0" timeOffset="51924.65">11853 5221 0,'0'-24'15,"24"24"1,-24-23 46,23 23-46,-23-24-16,24 1 16,-1 23-1,1-24-15,23 1 16,-24 23 0,25-47-16,-1 47 15,-24 0-15,24 0 0,0 0 16,0 0-1,-23 0-15,23 23 16,-24 24-16,1-23 16,23 23-16,-24-24 15,24 1-15,-47 23 16,24-24-16,-1 24 16,1 0-16,23-23 15,-47 23-15,47 0 16,-47 0-16,47 0 15,-23 0-15,-1-23 16,24-1-16,-23 24 16,-1-23-16,24 23 15,-23-47-15,-1 47 16,1-47 0,23 47-16,-24-47 0,1 23 31,-1-23-31,-23 24 78</inkml:trace>
  <inkml:trace contextRef="#ctx0" brushRef="#br0" timeOffset="52993.83">12841 5127 0,'0'23'78,"0"1"-63,-23-1-15,-24 24 16,23-23-16,-23 23 16,23-24-16,-23 24 15,24-23-15,-1-1 16,-23 24-16,24-23 16,-24 23-1,23-23-15,-23 23 0,47-24 16,-47 1-1,24 23-15,-1-47 0,24 47 16,-47-24-16,24 1 16,-1-1-16,24 1 15,-23-24 1,23 23-16,-24 1 78,24-1-62,24-23 15,23 0-15</inkml:trace>
  <inkml:trace contextRef="#ctx0" brushRef="#br0" timeOffset="55088.75">13429 5903 0,'24'0'78,"-24"-24"-62,23 24-16,1 0 15,-1 0 17,1-23-32,-1 23 15,1 0 1,-1 0-16,1 0 0,23 0 15,-24 0-15,1 0 16,-1 0 0,1 0-1,-1 0 32,-23 23-16,0 1-31,0-1 16,0 1-16,-23 23 31,-1 0-15,1-47-16,23 23 16,-24 1-16,1-24 15,-1 23-15,24 1 16,-23 0 15,-1-24-15,1 23-16,-24 1 15,23-1 1,24 1 15,0-1-15,0 1 46,24-24-30,-1 0-17,1 0 1,-24 23-16,23-23 15,1 0-15,-1 0 16,24 0 0,-23 0-16,-1 0 47,1 0-32,-1 0 16,1-23 1</inkml:trace>
  <inkml:trace contextRef="#ctx0" brushRef="#br0" timeOffset="56076.92">14158 5315 0,'0'-24'32,"24"24"15,-1 0-16,1 0-16,-1 0 1,1 0-16,-1 0 16,1 0-16,-1-23 15,1 23 1,-1 0-16,-23-24 0,24 24 16,-1 0 30,1 0-14,-1 0-1,-23-23-31</inkml:trace>
  <inkml:trace contextRef="#ctx0" brushRef="#br0" timeOffset="56866.81">14229 5479 0,'23'0'63,"1"0"-47,-1 0-16,1 0 15,-1 0 1,1 0-16,-1 0 15,1 0 1,23 0 0</inkml:trace>
  <inkml:trace contextRef="#ctx0" brushRef="#br0" timeOffset="66659.73">10983 729 0,'0'-24'0,"0"1"141,-23 23-78,23-24-48,-24 24 1,1 0-1,-1 0 48,24-23-47,-23 23 171,-1 0-109,1 23-62,-1 1-1,0-24-15,1 47 16,-1-24-16,24 1 16,-23-1-16,23 1 15,-24-1-15,1 1 16,23-1-16,0 1 16,0-1-16,0 1 15,-24-24-15,24 47 16,0-24-16,-23 1 15,23 23-15,0-23 16,-24-1-16,24 24 16,-23-23-16,23-1 15,0 24-15,-24-23 16,24-1-16,-23 24 16,23-23-16,0 23 15,-24-24 1,24 1-16,-23 23 15,23-24-15,0 1 16,0-1-16,0 1 16,0-1-1,0 1-15,0 0 16,0-1-16,0 1 16,0-1-1,0 1 32,0-1-31,-24-23 62</inkml:trace>
  <inkml:trace contextRef="#ctx0" brushRef="#br0" timeOffset="67367.84">10419 1317 0,'23'0'63,"24"0"-63,-23 0 15,-1 0 1,1 0-16,23 0 16,-24-24-16,1 24 0,23 0 15,-24 0-15,1-23 16,23-1-16,-23 24 15,-1-23 1,1-1-16,-1 24 16</inkml:trace>
  <inkml:trace contextRef="#ctx0" brushRef="#br0" timeOffset="68375.47">11571 776 0,'0'23'78,"0"1"-62,-23-1-16,23 1 16,0-1-16,-24 1 15,1-1-15,23 24 16,-24 0-1,1-23 1,23 0-16,-24-1 16,24 24-16,-24-23 15,1 23 1,23-24 0,0 1-16,0-1 15,0 1-15,0-1 16,0 1-1,0-1-15,0 1 0,0-1 16,0 1 0,0-1-16,23-23 15,1 24-15,0-1 16,-1 1-16,1-24 16,-24 23-16,23-23 15,1 0-15,-1 24 16,1-1-1,-1-23 1,-23 24 47,24-24-48</inkml:trace>
  <inkml:trace contextRef="#ctx0" brushRef="#br0" timeOffset="69213.75">11830 1058 0,'23'0'31,"1"0"-15,-1 0-16,1 0 15,-1 0-15,1 0 16,-1 0-1,1 0-15,-1 0 16,1 0 0,0 0-1,-24 24-15,23-24 16,1 23-16,-24 1 16,23-1-16,-23 1 15,0-1-15,24 1 16,-24 23-16,23-24 15,-23 1-15,0-1 16,24 1-16,-1-1 16,-23 1-16,0-1 15,24-23-15,-24 24 16,23-1-16,1 1 16,-1-1-1,1-23 1,-24 24-16,47-24 15,-24 0 1,24 23-16,-23-23 16,-1 0-1,1 0 63,-1-23-62,-23-1 0,24-23-1</inkml:trace>
  <inkml:trace contextRef="#ctx0" brushRef="#br0" timeOffset="70212.78">12418 1082 0,'0'0'0,"-47"23"16,47 1 0,-24-1-1,-23 24 1,47-23-16,-23-24 16,23 23-16,-24 1 15,1-1-15,-1 1 16,24-1-1,-23-23-15,-1 24 16,1 23-16,-1-24 16,1 24-16,-1-23 15,0-1 1,1 1-16,-1-1 16,1 1-1,23-1-15,-24 1 31,24-1 16,-23-23-31,23 24 0,-24-24-16,24 24 15,0-1 1,-23-23-16,23 24 47</inkml:trace>
  <inkml:trace contextRef="#ctx0" brushRef="#br0" timeOffset="72369.77">12841 1458 0,'-23'23'188,"-1"1"-188,24-1 15,-23-23-15,-1 24 16,1-1 0,-1 1-16,24-1 15,-24-23 1,24 24-16,0-1 16,-23-23-1,23 24 1,0 0-1,23-1 64,1-23-48,0 0 16,-1 0-32,1 0 17,-1-23-17,1 23 16,-1 0-31,-23-24 16,24 24 15,-24-24-31,23 1 16,1 23 0,-24-24-1,23 24 1,1-23-1,-1-1 48,-23 1-47,0-1 62,-23 24 172,-1 0-235,1 0 17,-1 0 30,1 0-31</inkml:trace>
  <inkml:trace contextRef="#ctx0" brushRef="#br0" timeOffset="73476.03">13217 611 0,'24'0'31,"-1"24"-15,-23-1 0,24 24-16,-1-23 0,-23-1 15,0 24-15,24-23 16,0-24-16,-24 47 15,23 0 1,-23-24 0,0 1-16,0-1 15,0 1-15,0 23 16,0-23 0,0-1-16,0 1 15,0-1 1,0 1-16,0-1 15,0 1-15,-23 23 16,23-24 0,0 1-1,-24-1-15,0 1 16,24-1-16,0 1 16,-23-1-16,-1 24 15,1-23 1,23-1-16,-24 1 15,1-1-15,-1 24 16,1-23-16,23-1 16,-24 1-16,1 0 15,23 23-15,-24-47 16,24 23 0,0 1 30,0-1-14,0 1-17,24-24-15</inkml:trace>
  <inkml:trace contextRef="#ctx0" brushRef="#br0" timeOffset="74491.43">13876 1199 0,'23'0'16,"24"0"-16,1-23 31,-1 23-31,0-24 16,-24 1-16,24 23 0,0 0 15,-23-24-15,-1 24 16,1 0 140</inkml:trace>
  <inkml:trace contextRef="#ctx0" brushRef="#br0" timeOffset="75409.89">14017 1458 0,'24'0'32,"-1"0"-17,1 0 1,-1 0-1,1 0 1,-1 0 0,1 0-16,-1 0 0,1-24 15,23 24-15,-24 0 32,1 0-17,-1 0 1,1 0 109</inkml:trace>
  <inkml:trace contextRef="#ctx0" brushRef="#br0" timeOffset="108439.07">15005 1223 0,'0'-24'141,"47"24"-126,-24 0-15,1 0 16,-1 0-16,1 0 16,-1 0-16,24-23 15,-23 23 1,0 0-16,-1 0 16,-23-24-1,24 24 32,-1 0 62,-23-23-93,47 23-16</inkml:trace>
  <inkml:trace contextRef="#ctx0" brushRef="#br0" timeOffset="109780.99">16181 752 0,'-24'0'32,"24"24"-17,-23-1 1,23 1-16,0-1 16,-24-23-16,24 47 15,0-23-15,-23-1 16,-1 24-16,24-23 15,-23-1-15,23 25 16,-24-25-16,24 1 16,0 23-16,0-24 0,0 1 15,0-1 1,0 24-16,24-23 16,-24-1-16,23 1 15,-23-1-15,24 1 16,-1-24-16,1 0 15,-1 0 1,1 0 0,23-24-1,-24 24 1,24-47-16,-23 24 0,-1-1 16,24-23-1,-47 24-15,47-24 16,-23 23-16,-1 1 15,1-24-15,0-1 16,-1 48 0,-23-47-16,24 24 0,-1-1 15,-23 1 1,0-1 0,0 1-16,0-1 15,-23 24 95,-1 0-95,24-23 1,-23 23-1,-1 0 1,0 0-16,1 0 16,-1 0-1,-23 0 1,24 0-16,-1 0 16,-23 0-16,24 0 15,-1 0-15,1 0 16,-1 0-1,1 0 1,-1 0 15,1 0 1,-1 0-1,1 0 63</inkml:trace>
  <inkml:trace contextRef="#ctx0" brushRef="#br0" timeOffset="110665.29">16698 1458 0,'0'-24'16,"24"24"15,-24-23-15</inkml:trace>
  <inkml:trace contextRef="#ctx0" brushRef="#br0" timeOffset="112084.84">17474 799 0,'-23'0'109,"23"47"-93,-24-47-16,24 24 15,-23-1-15,-1 1 16,24 23-16,-23-24 16,-1 24-16,24-23 15,0 0-15,0-1 16,0 1-16,0-1 15,0 1-15,24-1 16,-24 1 0,47-1-1,-24-23 1,-23 24 0,24-24-16,-1 0 15,1 0 1,-1 0-1,1 0 1,-1 0 0,1 0-1,-1-24 1,1 1 0,-1-1-1,-23 1-15,24-24 16,-24 23-1,23 24 1,-23-23-16,0-1 16,0 0-1,0 1 1,-47 70 125,24-23-126,-24 23-15,23-24 16,1 1-16,23 23 15,-47-24-15,23 24 16,1-23-16,-1-1 16,1 24-16,-1-23 15,24-1-15,-23-23 16,23 47-16,-24-47 16,24 24 30,-23-24-30,23 23-16</inkml:trace>
  <inkml:trace contextRef="#ctx0" brushRef="#br0" timeOffset="113603.96">17921 846 0,'24'0'15,"-1"-23"-15,1 23 16,23-24-16,-24 24 16,1 0-1,-1 0-15,1-23 16,23 23 0,-47-24-16,23 24 15,-23 24 126,0-1-126,0 1 1,-23-1-16,23 1 16,-24-24-16,24 47 15,-23-24-15,-1-23 16,24 24-16,-23-1 16,23 1-1,0-1 1,0 1-16,-24-24 15,48 0 110,-1 0-109,1 0-16,23 0 16,-24 0-16,1 24 15,-1-24-15,48 23 16,-48 1-16,24 23 16,-23-47-16,0 23 15,-24 24-15,23-23 16,1-1-16,-24 24 15,0-23 1,0-1-16,0 1 16,0-1-1,-24-23-15,24 24 16,-23-24 0,23 23-16,-24-23 15,24 24-15,-24-24 16,1 0-1,-24 23-15,23-23 16,1 0 0,-24 0-1,23 0 1,1 0 15,-1 0-15</inkml:trace>
  <inkml:trace contextRef="#ctx0" brushRef="#br0" timeOffset="114893.14">18885 776 0,'24'0'63,"-1"0"-16,-23-24-32,24 24-15,-1 0 16,1 0-1,-1 0-15,1 0 16,0 0 0,-1 0-1,1 0 1,-24 24 0,0-1-1,23-23 1,-23 47-1,0-23-15,0 23 16,-23-24 0,-1 24-1,1 0 1,23-23 0,-24 0-16,0 23 0,1 0 15,-1-24 1,24 1-16,0 23 15,-23-47-15,-1 23 16,24 1-16,0-1 16,0 1-16,0-1 15,0 1 1,0-1 0,0 1 30,24-24-30,-1 0-16,1 0 31,-1 0 1,1 0 46,0 0-63</inkml:trace>
  <inkml:trace contextRef="#ctx0" brushRef="#br0" timeOffset="117834.43">11571 2257 0,'0'0'0,"0"-23"15,0-1 63,-23 24 47,-1 0-109,1 0 0,23 24-1,-24-24-15,1 0 16,23 23 0,-24 1-16,0-24 15,24 23 1,-23-23 15,23 24-15,-24-24-16,24 24 15,-23-24 1,23 23 15,-24-23-15,24 24-1,-23 23 1,23-24 0,-24 1 15,24-1-31,0 1 0,-23-1 16,23 1-1,0-1-15,0 1 16,0 23-16,0-24 15,0 1-15,0 23 16,0-24 0,0 1-16,0-1 15,0 1-15,0-1 16,0 1 0,0-1-16,0 1 15,0 0-15,0-1 16,0 1-1,0-1-15,0 1 16,0-1 0,0 1-1,0-1 1,0 1 0,0-1 15,0 1 63,0-1-94,0 1 15,0-1 1,23 1-1,-23-1-15,24-23 16,-1 0 0</inkml:trace>
  <inkml:trace contextRef="#ctx0" brushRef="#br0" timeOffset="118825.9">11195 2987 0,'23'-24'125,"1"24"-109,-1 0-16,1 0 15,-1 0-15,1 0 16,-1 0-16,1 0 16,-1 0-1,1 0 1,0 0 0,-1 0-1,1 0 126</inkml:trace>
  <inkml:trace contextRef="#ctx0" brushRef="#br0" timeOffset="120011.25">11971 2516 0,'23'0'31,"1"0"31,-24 24-15,0-1-31,0 1-1,0-1 1,0 1-16,0-1 16,0 1-1,0-1 1,0 1 0,0-1-1,0 1-15,0-1 16,0 1-1,0-1-15,0 1 16,0-1-16,0 24 16,0-23-1,0 0 1,23-24 0,-23 23-16,0 1 15,0-1 1,24-23-16,-24 24 15,0-1 1,24-23 0,-24 24-1,0-1 48</inkml:trace>
  <inkml:trace contextRef="#ctx0" brushRef="#br0" timeOffset="120909.43">12324 2657 0,'23'0'93,"1"0"-77,-24-23 0,23 23-1,1 0 1,-1 0 0,1 0-1,-1 0-15,1 0 16,-1 23-1,-23 1-15,24-1 16,-24 1 0,23-24-16,-23 23 15,0 1-15,24-24 16,-24 23-16,23 1 31,-23-1-15,0 1-1,47-1 1,-47 1 0,24-1-1,0 1 1,-1-24 0,-23 24-1,24-24 48</inkml:trace>
  <inkml:trace contextRef="#ctx0" brushRef="#br0" timeOffset="121673.39">12794 2657 0,'-23'0'47,"23"47"-31,-24-23-1,1-1-15,23 1 16,-24-1-16,0 1 16,1-1-1,23 1-15,-24-24 16,24 23-16,-23 1 16,-1-24 15,24 23-16,0 1 17,-23-24-17,23 24 17,-24-24-1,24 23 78,-23-23-93</inkml:trace>
  <inkml:trace contextRef="#ctx0" brushRef="#br0" timeOffset="122756.98">12982 2939 0,'0'24'141,"24"-24"-141,-24 24 15,0-1 1,0 1 15,0-1 32</inkml:trace>
  <inkml:trace contextRef="#ctx0" brushRef="#br0" timeOffset="124139.53">13406 2375 0,'23'24'110,"-23"-1"-95,24 1 1,-1-24-16,-23 23 16,0 1-1,0-1-15,24 1 16,-24-1-16,0 1 16,23 23-16,1-24 15,-24 24-15,23-23 16,-23-1-16,0 1 15,24-1 1,-24 1 0,0-1-16,0 1 15,0-1 1,0 1 0,0-1-16,0 1 15,0 0 1,0-1-1,0 1-15,-24-1 16,1 24 0,23-23-16,0-1 15,0 1-15,-24-1 16,24 1 0,0-1-16,-23 1 31,23-1-16,0 1 1,0-1 15,0 1-15,0-1 0,23-23-16,1 0 15</inkml:trace>
  <inkml:trace contextRef="#ctx0" brushRef="#br0" timeOffset="125088.15">14158 2728 0,'24'0'15,"-1"0"79,24 0-78,-23 0-1,-1 0-15,1 0 16,-1 0-16,-23-24 16,24 24-1,-1 0-15,1 0 16</inkml:trace>
  <inkml:trace contextRef="#ctx0" brushRef="#br0" timeOffset="126070.21">14252 2987 0,'24'0'31,"-1"0"-15,1 0 15,-1 0-15,1 0-16,-1 0 94,1 0-79,-1 0 16,1 0-15,-1 0 31,1 0 15</inkml:trace>
  <inkml:trace contextRef="#ctx0" brushRef="#br0" timeOffset="186087.89">15122 2798 0,'24'0'204,"-1"0"-189,1 0 1,-1 0-16,1 0 15,0 0 1,-1 0 0,1 0-1,-1 0 17,1 0 155,-24-23-171</inkml:trace>
  <inkml:trace contextRef="#ctx0" brushRef="#br0" timeOffset="187974.09">15922 2422 0,'-23'24'141,"-1"-1"-125,24 1-16,-24-24 15,24 23-15,-23 1 16,23-1-1,-24 1-15,1-1 16,23 24 0,0-23-1,-24-24-15,24 47 16,-23-24 0,23 1-16,0-1 15,0 1-15,0-1 31,0 1-31,0-1 16,0 1 0,23-24-1,-23 23-15,0 1 16,24-24-16,-24 24 16,23-1-16,1 1 15,-1-24 1,1 0-1,0 0 1,-1 23-16,1-23 16,-1 0-1,1 0-15,-1 0 16,1 0-16,-1-23 16,1 23-16,-24-24 15,47 1-15,-24-1 16,1 24-16,-1-24 15,-23 1-15,24 23 16,-1 0-16,-23-24 16,24 1-1,-24-1 1,23 1 0,1-1-1,-24 1-15,0-1 16,0 1-1,23 23-15,-23-24 16,0 1 0,0-1 31,0 1-16,0-1-16,0 1 32,-23 23-15,-1 0-17,24-24 48,-23 24-63,-1 0 47,1 0-16,-1 0-16,1 0 17,-1-23-1,1 23-15,-1-24-1,1 24 1,-1 0-1,1-23 1,-1 23 15,1 0 1,-1-24-17,1 24-15,-1 0 16,1 0 93,-1 0-62,0 0-31,1 0-1</inkml:trace>
  <inkml:trace contextRef="#ctx0" brushRef="#br0" timeOffset="-203699.27">16510 3081 0,'24'0'172,"-1"-24"-156,1 24-1</inkml:trace>
  <inkml:trace contextRef="#ctx0" brushRef="#br0" timeOffset="-197365.64">17027 2540 0,'0'23'109,"0"1"-109,0-1 31,0 24-31,0-23 16,0-1-16,-23-23 16,-1 47-16,24-23 15,-23-1-15,23 1 16,-24-1-16,24 1 16,0-1-16,0 1 15,0-1 1,-23-23-16,23 24 15,0 0 1,0-1-16,0 1 0,0-1 31,23-23-31,1 0 16,-24 24-16,23-24 16,1 0-1,23 23-15,-24-23 16,1 0-16,23 0 15,-23 0-15,-1 0 16,24 0-16,-23 0 16,-1 0-16,24-23 15,-23-1-15,-1 24 16,1 0-16,-24-23 16,23-1-16,1 1 15,-1-1-15,24 0 16,-23 1-1,-24-1-15,47 1 16,-24-1-16,1-23 16,-24 24-1,23-24-15,1 23 16,-24 1 0,0-24-16,0 23 15,0 1 1,0-1-1,-24 1 95,1 23-110,-1 0 31,1 0-31,-1 0 16,1 0-16,-1 0 31,1 0-31,-1 0 0,1 0 16,-24 0-1,23 0 1,-23 0-1,24 0-15,-1 0 0,1 0 16,-1 0 0,1 23-16,-1-23 15,1 0 1,-1 0-16,0 0 31,24 24-31,-23-24 16,-1 0-1,1 0 1,23 23 0,-24-23-16,24 24 15,-23-24 1,23 23 93,0 1-93</inkml:trace>
  <inkml:trace contextRef="#ctx0" brushRef="#br0" timeOffset="-195758.49">18062 2516 0,'24'0'78,"-1"0"-62,1 0 0,-1 0-1,1 0 1,-1 0-1,1 0-15,-1 0 16,24 0-16,-23 0 16,-1 0-16,24 0 15,-23 0 1,0 0 93,-24 24-77,0-1-17,0 1 1,0-1-1,0 1-15,0-1 16,0 1 0,0-1-16,0 1 15,0-1 1,-24 1-16,24-1 16,0 24-1,0-23 1,0 23-1,0-24 1,-24 1-16,24 0 16,0-1-16,0 1 15,0 23 17,0-24-17,0 1-15,0-1 16,0 1-16,0-1 15,0 1 1</inkml:trace>
  <inkml:trace contextRef="#ctx0" brushRef="#br0" timeOffset="-194608.58">18321 2939 0,'47'0'110,"-24"0"-95,1 0 16,0 0 1</inkml:trace>
  <inkml:trace contextRef="#ctx0" brushRef="#br0" timeOffset="-193105.6">18956 2446 0,'0'23'78,"0"1"-62,0-1-16,0 1 16,0-1-16,0 1 15,0-1-15,0 1 16,0-1 0,0 1-16,0-1 15,0 24-15,0 0 16,0-23-1,0 23 1,0-24 0,0 1-1,0-1-15,0 1 47,0 0 16,0-1-32,0 1 31,0-1-30,0 1-17,0-1 1,0 1 15,0-1-15</inkml:trace>
  <inkml:trace contextRef="#ctx0" brushRef="#br0" timeOffset="-190787.58">19332 2493 0,'24'0'94,"-1"0"-63,24 0-15,-23 0 0,23 0-1,-24 0 1,1 0 0,-1 0-1,1 0-15,-1 0 16,1 0-1,-48 0 157,1 47-156,-1-47 0,1 47-16,-1-47 15,1 23-15,-1 1 0,1-1 16,-1-23-1,24 24 1,-23-24 0,23 23 15,-24 1-15,1-1 15,46-23 156,1 0-171,-1 0 15,1 0-31,-1 0 16,24 0-1,-23 0 17,-1 0-17,1 0 1,-1 0 0,-23 24-1,24-24 1,-24 23 15,23 1-15,-23-1-1,0 1 17,0-1-17,0 1 1,0-1 15,0 1-15,0 0 46,-23-24-62,23 23 16,-24-23-1,1 24 1,-1-24 15,1 0 32,23 23 15,-24-23-78,1 0 16,-1 24 15</inkml:trace>
  <inkml:trace contextRef="#ctx0" brushRef="#br0" timeOffset="-188636.66">18344 2939 0,'24'0'172,"-1"0"-156,1 0 15,0 0 32</inkml:trace>
  <inkml:trace contextRef="#ctx0" brushRef="#br0" timeOffset="-147237.02">15499 4962 0,'-24'0'156,"1"0"-156,-1 47 16,1-23-16,-24 23 15,23-24-15,-23 1 16,24 23-16,-1-24 16,24 24-16,-24-23 15,1-1-15,23 1 16,-24-1-16,24 1 15,0-1-15,-23 1 16,23-1-16,0 1 16,0-1-16,0 1 15,0 0 1,0-1-16,23 1 16,1-24-1,-24 23-15,23-23 16,1 24-16,0-24 15,-24 23-15,23-23 16,1 0-16,-1 0 16,1 0-1,23 0 1,-24 0 0,1-23-16,23-1 15,-24 1-15,24-1 16,-23-23-16,-1 23 15,1 1-15,-1-1 16,1 1-16,-1-24 16,-23 23-1,24 1-15,-24-1 16,0 1 0,0-1-1,0 1 16,-24-1-15,1 1 0,-1 23-1,1 0 1,23-24 0,-24 24-1,1 0 16,-1 0-15,1 0-16,-1 0 31,1 0-15,-1 0 31,1 0-47,-1 0 15,1 0 64,-1 0-64,1 0 48,23-23-32,-24 23 63,1 0-63,23 23-15</inkml:trace>
  <inkml:trace contextRef="#ctx0" brushRef="#br0" timeOffset="-145522.66">15922 5574 0,'24'0'266,"23"23"-250,-47 1-1,23-24-15,-46 0 125,-1 0-78,1 0-47,23-24 31,-24 24-31,24-23 16</inkml:trace>
  <inkml:trace contextRef="#ctx0" brushRef="#br0" timeOffset="-143538.6">16628 4892 0,'-24'47'109,"1"-47"-93,-1 23-16,24 24 16,-23-23-16,23-1 15,-24 1-15,0-24 16,24 23-16,-23 1 15,23-1-15,-24 1 16,24-1-16,0 1 16,0-1-16,0 1 15,0 23-15,0-24 16,0 1-16,0-1 16,24 1-1,-24-1-15,23 1 16,1-24-1,0 0 1,-24 23 0,23-23-1,1 0-15,-1 0 16,1 0 0,-1 0-1,1 0 16,-1 0-31,1 0 16,-1 0 0,1 0-16,-1 0 15,1-23 1,-1-1 0,-23 1-1,0-1-15,24 24 16,-24-23-16,0-1 15,0 1 1,0-1 15,0 1 1,-24 23 77,1 0-93,-1 0 15,1 0-31,-1 0 15,1 47 1,-1-47 0,1 23-1,23 1-15,-47-1 16,47 1-16,-24-1 16,1 1-1,-1-24-15,24 23 16,-23-23-1,23 24 1,0 0-16,-24-24 16,24 23-1</inkml:trace>
  <inkml:trace contextRef="#ctx0" brushRef="#br0" timeOffset="-142212.6">17145 4939 0,'0'23'78,"0"1"-62,-24 23-16,24-24 15,0 1-15,0 23 16,0-24-16,0 1 16,-23 23-16,23-24 15,-24 1-15,24 23 16,0-24-16,-23 1 16,-1 23-16,24-24 15,0 1-15,0-1 16,0 1-16,0 0 15,-23-1-15,23 1 32</inkml:trace>
  <inkml:trace contextRef="#ctx0" brushRef="#br0" timeOffset="-140762.09">17498 4962 0,'23'0'47,"1"0"-47,-1 0 16,1-23 0,23 23-16,-24-24 0,1 24 15,23 0-15,-24 0 16,1 0-1,0 0 64,-24 24-17,-24-1-46,24 24-16,-47-23 0,23-1 15,1 24-15,-1-47 16,1 24-16,23-1 16,-24-23-1,24 24-15,-23-1 16,-1-23-1,24 24 1,24-24 93,23 0-109,-24 0 16,1 0-16,-1 0 16,24 0-16,1 23 15,-1 1-15,-24-1 16,24 1-16,-23 23 16,23-24-16,-47 1 15,23-1-15,-23 1 16,0-1-1,0 1-15,0 0 16,0-1 0,0 1-16,0-1 31,-23 1-31,-24-1 16,23-23-1,1 24-15,-1-24 16,1 0-16,23 23 15,-24-23-15,1 0 16,-1 0-16,0 0 16,1 0-16,-1 0 15,1 0-15,-1 0 32,24-23-32,-23 23 15,23-24 1,-24 24-1,24-23 1,0-1 0,0 1-16,0-1 15,24 1-15,-24-1 16</inkml:trace>
  <inkml:trace contextRef="#ctx0" brushRef="#br0" timeOffset="-139292.78">18650 5315 0,'24'0'32,"-1"0"-17,1 0-15,-1 0 16,1 0 0,-1 0-16,1 0 15,-1 0 1,1 0-1,-1 0 1,24 0-16,-23-24 16,-1 24-1,1 0 17,-1 0-17,1 0 16,23 0-31,-23 0 16,-1 0 0,1 0-16,-1-23 15,1 23 17,-1 0-17,1 0-15,-1 0 16,1 0 15,-1 0-15,1 0-1,-1 0 1,1 0 0,-1 0 15,1 0-16,-1 0 17,1 0-17,-1 0 17,1 0-32,-1 0 15,1 0-15,-1 0 16,24 0-16,-23-24 15,0 24-15,-1 0 16,24 0-16,-23-23 16,-1 23-16</inkml:trace>
  <inkml:trace contextRef="#ctx0" brushRef="#br0" timeOffset="-134252.65">20696 4609 0,'0'-23'47,"24"-1"15,-1 24-46,24 0-1,0 0 1,-23 0-16,-1 0 31,1 0-31,-1 0 0,1 0 16,0 0 15,-1 0-15,1 0-1</inkml:trace>
  <inkml:trace contextRef="#ctx0" brushRef="#br0" timeOffset="-132600.28">21684 4280 0,'-23'0'79,"-1"24"-64,1-1 16,-1 1-31,24-1 16,0 24 0,-24-47-16,24 24 0,0-1 15,0 1 1,-23-24-16,23 23 16,0 1-1,0 23 1,0-24-16,0 1 15,0-1 1,0 1-16,0-1 31,0 1-15,23-24-16,-23 23 16,48-23-1,-48 24 1,23-24-1,1 0-15,-1 23 16,1 1-16,23-24 16,-24 0-1,1 0-15,-1 0 16,1 0 0,-1 0-16,1 0 15,23 0-15,-24 0 16,1 0-16,-1-24 0,1 24 15,23-23-15,-24-1 16,1 24 0,-1 0-16,-23-23 15,24-1-15,-1 24 0,-23-23 16,0-1 0,24 24-16,-24-23 15,0-1 1,0 1-1,0-1 1,0 1-16,0-1 16,-24 1 15,1 23-15,23-24-1,-24 24-15,1-23 16,23-1-1,-47 24-15,47-23 16,-47 23-16,47-24 16,-24 24-16,-23 0 15,47-23-15,-23 23 16,-24 0-16,23 0 16,1-24-1,-1 24-15,-23 0 16,24 0-16,-1 0 15,1 0 1,-1 0 0,1 0-1,-1 0 1,1 0 0,-1 0 77</inkml:trace>
  <inkml:trace contextRef="#ctx0" brushRef="#br0" timeOffset="-130984.75">22531 4774 0,'0'-24'625</inkml:trace>
  <inkml:trace contextRef="#ctx0" brushRef="#br0" timeOffset="-129115.97">23095 4280 0,'0'24'218,"0"23"-202,-23-24 0,-1 1-1,24-1-15,0 1 16,0-1-16,0 1 15,0 23 1,0-24 0,0 1-16,0-1 15,0 1 1,24-1 0,-1-23-16,1 47 31,-1-47-31,-23 24 15,24-24-15,-1 0 16,1 0 47,-1-24-48,-23 1 1,0-1-1,24 1 1,-24-1-16,23 1 16,-23-1-16,0 1 15,24-1 1,-24 1-16,0-1 16,23 1-1,-23-1 1,0 1-1,24 23-15,-24-24 32,0 1-1,0-1 0,0 1 0,0-1 16,-24 24 31,24-23-46,-23 23-17,-1 0 1,1 0 46,-1 0-46,24 23 62,-23-23-62,-1 0 31</inkml:trace>
  <inkml:trace contextRef="#ctx0" brushRef="#br0" timeOffset="-127129.16">23683 4186 0,'24'0'141,"-1"0"-125,1 0-16,-1 0 15,1 0-15,-1 0 16,1 0-16,-1 0 15,1 0 1,-1 0 0,-23 23 109,0 1-125,0 23 15,0-23 1,0-1-16,0 24 16,0-23-16,0-1 15,0 1-15,24 23 16,-24-24-16,23 1 15,1 23-15,-24-24 16,0 1-16,23-24 16,-23 23-16,0 1 15,0-1-15,24-23 16,-24 24 0,0-1 77,0 1-46,0-1-47,0 1 16,0-1-1,0 25 1,0-25 0,0 1 15</inkml:trace>
  <inkml:trace contextRef="#ctx0" brushRef="#br0" timeOffset="-126058.89">23871 4609 0,'0'-23'31,"47"23"16,-23 0-31,-1 0-1,1 0 1,-1 0 0,24 0-16,-23 0 15,-1 0 1,1 0-16,0 0 16,-1 0 124,-23-24-93,24 24-47</inkml:trace>
  <inkml:trace contextRef="#ctx0" brushRef="#br0" timeOffset="-125278.02">24506 4233 0,'0'24'63,"0"-1"-63,24 24 0,-24-23 15,0-1-15,0 24 16,0-23-16,0-1 16,23 1-16,-23 23 15,0-24-15,0 1 16,0 23 0,0-24-16,0 1 15,0-1-15,0 1 16,24-24-16,-24 47 15,0-24-15,0 24 32,0-23-17</inkml:trace>
  <inkml:trace contextRef="#ctx0" brushRef="#br0" timeOffset="-123634.11">24953 4209 0,'24'0'31,"-1"0"1,1 0-1,-1 0-15,1 0-16,-1 0 15,1 0 1,-1 0-1,1 0 1,-24 24 140,-24-24-140,24 47-16,-23-47 16,23 24-16,0 23 15,-24-47 1,1 23-1,23 1 64,23-24 14,1 0-61,-24 23-17,23 1-15,1-24 16,-1 0-16,-23 23 15,24-23-15,-1 24 16,1-1-16,-1-23 16,1 24-1,-1-1 1,1 24 0,-24-23-1,0-1 1,0 1-16,0-1 15,0 1 1,0-1 0,0 1-1,-24-24 17,1 0-17,-1 0 1,1 0-1,-1 23-15,1-23 16,-1 0 0,1 0-16,-1 0 62,1 0-31,-1 0-15,1 0 0,-1 0 15,24-23-31</inkml:trace>
  <inkml:trace contextRef="#ctx0" brushRef="#br0" timeOffset="-122337.96">26059 4021 0,'23'0'47,"-23"24"-16,0-1-16,0 1 1,0-1-16,0 1 16,0 23-16,0-24 15,0 1-15,0 0 32,0 23-32,0-24 0,0 24 15,0-23 16,0 23-31,0-24 0,0 1 16,0-1 0,0 1-1,0-1-15,0 1 16,0-1-16,0 24 16,0-23-1,24-1 1,-1 1-16,-23-1 31,24-23-15,-24 24 15,23-24-31,1 0 62,-24 23-30,23-23 171</inkml:trace>
  <inkml:trace contextRef="#ctx0" brushRef="#br0" timeOffset="-118909.99">26623 4045 0,'0'23'15,"0"1"48,23-24-63,-23 23 16,0 1-16,24-24 15,-24 23 1,0 1-1,0-1 1,0 25 0,24-48-16,-24 23 15,0 1-15,0-1 16,0 1 0,0-1-1,23 1 1,-23-1-1,0 1-15,0-1 16,0 1 0,0-1-1,0 1 1,0-1-16,24 1 47,-24-1-16,0 1 0,0-1 16</inkml:trace>
  <inkml:trace contextRef="#ctx0" brushRef="#br0" timeOffset="-118065.02">27329 4398 0,'23'0'32,"1"0"-17,-1 0 1,1 0-16,-1 0 16,1 0-16,23 0 15,-24 0 1,1-24-16,-1 24 15,1 0 1,-1 0 31,1 0 109,-1 0-109</inkml:trace>
  <inkml:trace contextRef="#ctx0" brushRef="#br0" timeOffset="-114946.63">28293 4115 0,'-24'24'78,"24"-1"-47,-23-23-31,23 24 16,0-1 0,-24-23-1,1 24-15,23 0 16,0-1-16,-24 1 16,24-1-1,0 1 1,0-1-1,0 1 1,0-1 0,0 1-1,0-1-15,24-23 32,-1 0-32,1 24 31,-1-24-31,1 0 31,-1 0-31,-23 23 16,24-23-16,-1 0 15,1 0 1,-1 0 0,1-47-16,-1 24 15,1-1-15,-1 1 16,1 23-1,-24-24 1,0 1-16,23 23 16,-23-24-16,0 1 15,24 23 1,-24-24 0,0 1-16,0-1 15,24 24 1,-24-24-1,0 1 79,-24-1-78,0 24 31,1 0-16,-1 0-31,1 0 16,-1 0-16,1 0 15,-1 0-15,1 0 16,-1 0-1,1 0 17,23-23 171</inkml:trace>
  <inkml:trace contextRef="#ctx0" brushRef="#br0" timeOffset="-112043.5">28904 4445 0</inkml:trace>
  <inkml:trace contextRef="#ctx0" brushRef="#br0" timeOffset="-109480.23">29422 4045 0,'0'23'156,"0"1"-140,-24-24-16,24 23 15,-23 24 1,-1-47-16,1 47 15,23-23-15,-24-24 16,1 47-16,23-23 16,-24-1-16,24 1 15,0-1-15,0 1 16,0-1 0,0 1-1,0-1 1,0 1-1,24-24 1,-24 23 0,23-23-1,1 0 1,-1 0 0,1 0 30,-1 0-30,1 0-16,-1 0 16,1 0-1,-1-23 17,1 23-17,-24-24 16,23 1-15,-23-1 15,0 1 1,24 23-32,-24-24 15,0 1 1,0-1 15,-24 24 266,24 24-281,-23-1 15,-1-23 0,24 24-15,-23-24-1,23 23 1,-24-23 0,24 24 30,-23-24 33,23 23-64,-24-23-15,24 24 78,-23-24-62,23 23 0</inkml:trace>
  <inkml:trace contextRef="#ctx0" brushRef="#br0" timeOffset="-108381.21">29774 4068 0,'24'0'94,"-24"24"-94,0-1 16,0 1-16,0-1 15,0 24 1,0-23 0,0 0-16,0-1 15,0 1 1,0-1 0,0 1-1,0-1 1,0 1-16,0-1 31,0 1-31,0-1 31,0 1 32</inkml:trace>
  <inkml:trace contextRef="#ctx0" brushRef="#br0" timeOffset="-106552.5">30151 4068 0,'23'0'78,"1"0"-78,-1 0 15,1 0 1,-1-23-16,1 23 31,-1 0-31,1 0 16,-1 0 31,1 0-16,-24 23 94,0 1-109,0-1-1,-24-23 1,24 24-16,-23-24 15,23 23 1,0 1 0,-24-24-16,24 23 281,24-23-281,-1 0 16,-23 24-16,24-24 15,-24 24-15,0-1 16,23-23-1,1 24 1,-1-24 0,-23 23-16,0 1 15,0-1 1,24 1 15,-24-1-15,0 1 62,0-1-78,-24-23 16,1 0-1,-1 0 1,24 24 15,-23-24-31,-1 0 31,1 0 16,-1 0 0,1 0 31,46 0-31</inkml:trace>
  <inkml:trace contextRef="#ctx0" brushRef="#br0" timeOffset="-105554.81">30715 3904 0,'24'0'78,"-24"23"-62,23-23-16,-23 24 15,24-1-15,-1 1 16,-23-1-16,0 24 16,24-47-1,-24 24-15,23-1 16,-23 1-16,0-1 16,24-23-1,-24 47-15,0-23 16,0 0-1,0 23-15,0-24 0,0 1 16,0-1-16,0 24 16,0-23-1,0-1-15,0 1 16,0-1 0,0 1-16,0-1 46,-24-23-46,24 24 16,0-1 0,0 1-1,-23-24 1,23 23 0,0 1-1,-24-24 1,24 23-1</inkml:trace>
  <inkml:trace contextRef="#ctx0" brushRef="#br0" timeOffset="-101674.78">21425 5432 0,'24'0'156,"23"0"-140,-24-23-1,24 23 1,-23 0 0,0 0-16,-1 0 15,24 0-15,-23 0 16,-1 0-16,24 0 16,-23 0-16,-1 0 15,1 0-15,23-24 16,-24 24-1,1 0-15,-1 0 16,24 0 0,-23 0-16,-1 0 15,1 0-15,23 0 16,-24 0-16,1 0 16,-1 0-16,25 0 15,-25 0-15,1 0 16,23 0-16,-24 0 15,1 0-15,-1 0 16,24 0-16,-23 0 16,-1-23-16,24 23 15,-23 0-15,-1 0 16,1 0-16,-1 0 16,1 0-16,23 0 15,-24 0-15,1 0 16,-1 0-16,24 0 15,-23 0-15,0 0 16,-1 0-16,1 0 16,-1 0-16,24 0 15,-23 0-15,-1 0 16,1 0-16,23 0 16,-24 0-16,1 0 15,23 0-15,-24 0 16,1 0-16,-1 0 15,1 0-15,-1 0 16,1 0 0,-1 0-16,1 0 0,23 0 15,-24 0-15,1 0 16,23 0-16,24 0 16,-1 0-16,1 0 15,23 0-15,-24 0 16,24 0-16,-23 0 15,0 23-15,-1-23 16,-46 0-16,-1 0 16,1 0-16,23 0 15,-24 0-15,1 0 16,23 0-16,-24 0 16,1 0-16,-1 0 15,48 0-15,-1 0 16,1 0-16,0 0 15,-48 0-15,1 0 16,-1 0-16,24 0 16,-23 0-1,-1 0 1,1 0-16,23 0 16,-24 0-16,1 0 15,-1 0-15,24 0 16,-23 0-16,-1 0 15,1 0-15,23 0 16,-24 0-16,1 0 16,-1 0-16,1 0 15,-1 0-15,25 0 16,-25 0-16,24 0 16,-23 0-16,23 0 15,23 0-15,-23 0 16,-23 0-16,23 0 15,0-23-15,-24 23 16,24 0-16,-23 0 16,23 0-16,-24-24 15,24 24-15,1 0 16,-1 0-16,0-23 16,-24 23-16,1 0 15,23 0-15,0 0 16,-24-24-16,24 1 15,0 23-15,0 0 16,0 0-16,-23 0 16,23 0-16,0 0 15,-24 0-15,1 0 16,23 0-16,-23-24 16,-1 24-16,1 0 15,23 0-15,-24 0 16,1 0-16,23 0 15,-24-23-15,1 23 16,23 0-16,0 0 16,0 0-16,0-24 15,-24 24-15,24 0 16,0 0-16,1 0 16,22 0-16,1 0 15,-1 0-15,1 0 16,23 0-16,-47 0 15,23 0-15,-23 0 16,24 0-16,-24 0 16,0 0-16,0 0 15,24 0-15,-1 0 16,1 0-16,-1 0 16,1 0-16,-24 0 15,23 0-15,-22 0 16,-1 0-16,0 0 15,0 0-15,0 0 16,-24 0-16,1 0 16,-1 0-16,24 0 15,-23 0-15,-1 0 16,1 0-16,23 0 16,-24 0-16,24 0 15,0 0-15,0 0 16,24 0-16,-24 0 15,0 0-15,0 0 16,-23 0-16,23 0 16,0 0-16,-24 0 15,1 0-15,46 0 16,-46 0-16,-1 0 16,24 0-16,0 0 15,0 0-15,1 0 16,-25 0-16,24 0 15,-23 0-15,23 0 16,0 0-16,23 0 16,-23 0-16,-23 0 15,23 0-15,-24 0 16,1 0-16,-1 0 16,1 0-16,-1-23 15,24 23-15,-23 0 16,23 0-16,0 0 15,0 0-15,0 0 16,0 0-16,-23 0 16,-1 0-16,1 0 15,23 0-15,-24 0 16,1 0-16,23 0 16,-24 0-16,1 0 15,-1 0-15,24 0 16,-23 0-16,-1 0 15,24 0-15,-23 0 16,0 0-16,-1 0 16,1 0-16,-1 0 15,1 0-15,-1 0 16,1 0 0,-1 0-1,1 0 1,-1 0-1,1 0-15,-1 0 16,1 0-16,-1 0 16</inkml:trace>
  <inkml:trace contextRef="#ctx0" brushRef="#br0" timeOffset="-91270.46">21402 6279 0,'23'0'157,"1"0"-126,-1 0-31,1 0 31,-1 0 0,1 0 32,-1 0-32,1 0 0,0 0 1,-1 0 30,1 0-31,-24 24 48,23-24 92,-23 23-124</inkml:trace>
  <inkml:trace contextRef="#ctx0" brushRef="#br0" timeOffset="-86558.85">22413 5997 0,'-23'0'125,"-1"47"-110,24-24 1,-47 1-1,47-1-15,-23 25 16,-1-25-16,1 24 16,23-23-16,-24-1 15,24 1-15,0-1 16,-24 1-16,24 23 16,0-24-16,-23 1 15,23-1-15,0 1 16,0-1-16,0 24 15,0 0 1,0-23 0,0-1-1,0 1-15,0-1 16,47 1 0,-47-1-16,24-23 0,-24 24 15,47-24 1,-47 24-1,23-24-15,24 0 16,-23 23-16,-1-23 16,24 0-16,-23 24 0,-1-24 15,1 0-15,23 0 16,-24 0 0,1-24-16,23 24 15,-24-23-15,1-1 16,-1 24-16,1-47 15,-24 23-15,47 1 0,-47-1 16,0 1-16,23-1 16,-23 1-1,0-1 1,0 1-16,0-1 0,0 1 31,0-1-31,0 1 16,-23-24-1,23 23 1,0-23-16,0 24 0,-24-1 16,24 1-16,0-1 15,0 1 1,0-1 0,-23 1-1,23-1-15,0 0 16,-24 24-16,1-23 15,-1 23 17,24-24-32,-23 1 15,-1 23 1,24-24 0,-23 24-16,-1 0 15,1 0 1,-1 0 31,24-23-47,-23 23 31,-1 0-15,1 0-1,-1 0 1,1 0 93</inkml:trace>
  <inkml:trace contextRef="#ctx0" brushRef="#br0" timeOffset="-85044.32">23166 6773 0,'-24'0'281,"24"-24"-172,0 1-93,24 23-1,-24-24 1,23 24 31,1 0-31,-1 0-1,-23 24 16,0-1-31</inkml:trace>
  <inkml:trace contextRef="#ctx0" brushRef="#br0" timeOffset="-82376.86">23942 6067 0,'-24'0'63,"1"0"-47,-1 47-1,-23-47-15,24 24 16,-1 0-16,1-24 15,-1 0-15,24 23 16,-47 1-16,47-1 16,-23 1-16,23-1 15,-24 1-15,1-1 16,23 1-16,-24-1 16,24 1-16,0 23 15,0-24-15,0 1 16,0-1-16,0 24 15,0-23-15,0-1 16,0 1-16,24-24 16,-1 47-16,1-47 15,-1 23-15,1 1 16,23-1-16,-47 1 16,47-24-16,-24 0 15,1 0-15,23 24 16,-24-24-16,1 0 15,23 0-15,0 0 16,0 0-16,-24 0 16,1 0-16,0 0 15,-24-24 48,0 0-48,0 1 1,0-1 0,0 1-1,-24 23 48,24-24-48,-24 24-15,1 0 16,23-23-16,-24 23 16,1 0-1,-1 0 17,1 0-17,-1 0-15,1 0 16,-1 0-1,1 0-15,-1 0 0,1 0 16,-1 0 0,1 0 62,-24 0-63,23 0 1,1 0-16,-1 0 16,1 0-16,-1 0 15,1 0 1</inkml:trace>
  <inkml:trace contextRef="#ctx0" brushRef="#br0" timeOffset="-80499.78">24600 6185 0,'24'0'63,"-1"0"-48,1 0 1,-1 0 0,1 0-16,-1 0 15,1 0 1,0 0 0,-1 0-1,1 0 1,-1 0-1,1 0-15,-1 0 16,1 0 0,-24 24 124,-24-24-140,24 23 16,-23 1-16,-1-1 16,1-23-16,-1 24 15,1-1 1,-1-23-16,24 24 15,-24-1-15,1-23 16,23 24 0,-24-24-16,1 0 78,23 23-63,-24-23 1,48 0 156,-1 0-172,1 0 16,-1 0-16,1 0 15,0 0-15,-1 0 16,1 0-1,-1 0 1,1 0 0,-1 0-1,1 0 1,-1 24-16,1-1 16,-1-23-16,1 0 15,-24 24 1,23-24 15,-23 23-15,0 1-16,24-24 15,-24 23 1,0 1 0,0-1-1,0 1-15,0-1 16,0 1 15,-24-24-31,1 0 16,23 23-16,-24 1 15,1-24-15,-1 23 32,1-23-32,-1 0 15,1 0 1,-1 0-1,1 24 1,-1-24 0,1 0 31,-1 0-16</inkml:trace>
  <inkml:trace contextRef="#ctx0" brushRef="#br0" timeOffset="-78921.24">25424 6138 0,'23'0'78,"1"0"-62,23 0-1,-24 0 1,1 0 0,-1 0 15,1 0-31,-1 0 15,1 0 1,-1 0 15,1 0 1,-24 24 30,0-1-46,0 1-16,0-1 15,0 1-15,0-1 16,-24 1-16,24-1 31,0 1-31,-23-1 16,23 1-1,-24-1-15,1 1 16,23-1-16,0 1 16,-24-1-1,24 1 1,0-1 0,0 1-16,0-1 15,0 1 16,0-1 16,0 1-31,0-1 15,24-23-15,-1 0-16,1 0 15,-1 0 1,24 0 0,-23 0-1,-1 0 32,1 0-31,-1 0-1,1 0 110,23 0-109,-24 0-16,1 0 16</inkml:trace>
  <inkml:trace contextRef="#ctx0" brushRef="#br0" timeOffset="-64819.45">26482 6397 0,'23'0'125,"1"0"-109,-1 0-1,1 0-15,-1 0 16,1 0-16,-1 0 16,1 0-16,0 0 15,-1 0 1,24 0-1,-23 0 1,23 0-16,-24 0 16,1 0-1,-1 0 173</inkml:trace>
  <inkml:trace contextRef="#ctx0" brushRef="#br0" timeOffset="-48731.61">27705 5903 0,'-24'0'156,"1"0"-124,-1 0-17,24 23 1,-23-23-16,23 24 16,-24-24-16,24 23 15,-23 1 1,-1-24-16,24 23 15,-47 1-15,47-1 16,-23 1 0,-1 23-1,1-23-15,23-1 16,0 1-16,-24-1 16,24 24-16,0-23 15,0-1-15,0 1 16,0 23-16,0-24 15,0 1 1,0-1-16,0 1 16,0-1-1,24-23 1,-24 24-16,0-1 16,23 1-1,1-24 1,-24 23-16,23-23 15,-23 24-15,0-1 16,24-23 0,-1 24-1,1-24 142</inkml:trace>
  <inkml:trace contextRef="#ctx0" brushRef="#br0" timeOffset="-44969.79">27869 6444 0,'24'0'125,"-1"0"-109,1 0 0,0 0-1,-1 0 1,1 0 15,-1 0-31,1 0 47</inkml:trace>
  <inkml:trace contextRef="#ctx0" brushRef="#br0" timeOffset="-42863.39">28693 5997 0,'-24'0'47,"24"23"-47,-23-23 16,23 24-1,0-1 1,-24-23 0,24 24-16,0-1 15,-23 1 1,23 0 0,0-1-16,-48 24 15,25-23-15,23 23 16,-24 0-1,24-24 1,0 1-16,0-1 16,0 1-1,0-1-15,24 1 16,-1-1 0,1-23-16,-24 24 15,24-24-15,-24 23 16,23-23-16,1 24 15,-1-24 1,1 0-16,-1 0 16,1 0-16,23 0 15,-24 23-15,1-23 16,23 0-16,-24 0 16,1 0-16,-1 0 15,1 0 1,-24-23-1,23 23-15,1 0 16,-24-24-16,0 1 16,0-1-1,23 1-15,-23-1 16,0 1-16,0-1 16,0 1-16,0-1 15,0 1-15,0-1 16,0 1-1,0-1 1,0 1 0,0-1-16,-23 1 15,-1-24 1,24 23 0,-23 24-16,23-24 15,-24 24 1,1 0-1,23-23 1,-24 23 0,24-24-1,-23 24-15,-1 0 16,1 0 15,23-23-15,-24 23-1,1 0 110,-1 0-78,1 0-15</inkml:trace>
  <inkml:trace contextRef="#ctx0" brushRef="#br0" timeOffset="-41697.38">29422 6608 0</inkml:trace>
  <inkml:trace contextRef="#ctx0" brushRef="#br0" timeOffset="-40199.47">29963 6020 0,'0'24'63,"-24"-1"-63,1-23 0,23 47 16,0-23-16,0 23 31,0-23-31,0-1 0,0 1 15,0 23 1,0-24-16,0 1 0,0-1 16,0 1-1,23 23 1,-23-24 0,24 1-16,-24-1 15,23-23-15,1 0 16,-24 24-16,23-24 15,-23 23-15,24-23 16,-24 24-16,23-24 16,1 0-1,-1 0 1,1 0 0,-1-24-16,1 1 15,-24-1 1,23 1-1,1-24-15,-24 23 16,0 1-16,0-1 16,0-23-1,0 24-15,23-1 16,-23-23 0,0 24-1,0-1-15,0 1 16,0-1-1,0 0 1,0 1 0,0-1 15,-23 24-15,-1 0 15,24-23-31,-23 23 15,-1 0 1,1 0-16,-1-24 31,1 24-15,-1 0 15,-23 0-15,24 0-1,-24 0-15,23 0 16,1 0 62</inkml:trace>
  <inkml:trace contextRef="#ctx0" brushRef="#br0" timeOffset="-38748.12">30598 5997 0,'23'0'32,"1"0"-17,-1 0 1,1 0-16,-1 0 16,1 0-16,-1 0 15,-23 23-15,47-23 16,-23 0-1,-1 0 1,1 0 0,-24 24 77,0-1-46,0 1-47,0-1 16,0 25-16,0-25 16,0 1-16,0-1 0,0 24 15,0-23 1,0-1-16,0 24 15,0-23-15,0-1 16,0 1-16,0-1 16</inkml:trace>
  <inkml:trace contextRef="#ctx0" brushRef="#br0" timeOffset="-38123.79">30762 6350 0,'24'0'16,"-1"0"-1,1 0 1,-1 0-1,1 0 1,-1 0 0,1 0 15,-1 0-31</inkml:trace>
  <inkml:trace contextRef="#ctx0" brushRef="#br0" timeOffset="-37466.58">31209 6020 0,'0'0'16,"0"47"-16,0-23 0,0-1 15,24 25-15,-1-1 16,-23-24 0,0 1-16,0-1 15,47 24-15,-47 0 16,0-23 0,24-24-1,-24 23 1,0 1-16,0-1 47</inkml:trace>
  <inkml:trace contextRef="#ctx0" brushRef="#br0" timeOffset="-36006.83">31515 6067 0,'23'0'31,"-23"-23"-31,24 23 16,-1 0 0,1 0-1,-1 0-15,1 0 16,-1 0 15,1 0 32,-24 23 30,0 24-61,0-23-32,-24-24 15,24 24-15,-23-24 16,23 23 0,0 1-1,23-24 141,1 0-140,-1 0-16,25 0 16,-25 0-1,24 0-15,-23 23 0,23 1 16,-24-24-16,24 23 16,-23 1-16,-1-1 15,1 1-15,-1-1 16,1 1-16,-24-1 15,0 1 1,0-1-16,0 1 31,0-1-15,-24-23 31,1 0-32,-1 0 1,1 0 0,-1 0-1,1 0 1,-1 0 0</inkml:trace>
  <inkml:trace contextRef="#ctx0" brushRef="#br0" timeOffset="-35137.15">32197 5997 0,'23'0'31,"1"0"-15,-1 0 0,1 23-16,-24 1 15,23-24-15,-23 23 16,24-23 0,-24 24-16,23-1 15,-23 1 1,24-24-16,0 24 15,-1 23 1,-23-24 0,0 1-1,0-1-15,0 1 16,0-1-16,0 1 16,0-1-16,0 1 15,0-1 1,0 1-1,0-1 1,0 1 0,0-1 15,0 1-31,-23-1 31,23 1-15,-24-24-16,24 23 15,-24 1-15,24-1 32,-23 1-17,23-1 1,0 1-16</inkml:trace>
  <inkml:trace contextRef="#ctx0" brushRef="#br0" timeOffset="-32594.63">12653 9478 0,'0'-24'63,"0"1"-1,23 23-46,25-24 0,-1 1-1,-24-1-15,1 24 16,-1 0-16,1-23 16,-1 23-16,1 0 15,23 0 1,-24 0-16,1 0 15,23 23-15,-24 24 16,24-23-16,-23-1 16,23 24-16,-24-23 15,1 23-15,23-24 16,-24 24-16,1-23 16,0-1-16,23 24 15,-47-23-15,23-1 16,1 24-16,-24-23 15,0-1-15,0 1 16,23-1-16,1 1 16,-1 0-1,-23-1-15,47 1 16,-47-1-16,24 1 16,23-1-1,-47 1-15,23-24 31,-23 23 32</inkml:trace>
  <inkml:trace contextRef="#ctx0" brushRef="#br0" timeOffset="-31776.81">13711 9313 0,'-47'0'62,"47"47"-62,-23-23 16,-1-1-16,1 24 16,-1-23-16,-23 23 15,24-24-15,-1 24 16,1-47-16,23 24 16,-24-1-16,1 1 15,-1-1-15,24 1 16,-47-1-16,47 1 15,-24-1-15,1 24 16,-1-23-16,1 23 16,-1-24-16,-23 1 15,24 0-15,-1-1 16,24 1-16,-23-1 16,-1 1-1,1-1 1,-1-23-16,24 24 31,-23-24-15,23 23-1</inkml:trace>
  <inkml:trace contextRef="#ctx0" brushRef="#br0" timeOffset="-30036.47">14111 10183 0,'47'-23'125,"-23"23"-125,-1 0 16,24-24-16,-23 24 15,-1 0 1,1 0-16,23 0 15,-24 0-15,1 0 16,23 0-16,-24 0 0,24 0 31,-23 0-31,-1 24 32,1-24-32,0 0 15,-24 23 16,0 1-15,0-1 0,-48 1-16,25-1 15,-1 1-15,24-1 16,-23 1-16,-1-24 16,24 23-16,-23-23 15,-1 24 1,24-1-1,0 1 1,-23-24-16,-1 0 16,24 23-16,-23-23 15,23 24 1,0-1 0,-24-23-1,24 24-15,0-1 31,0 1-15,0 0 0,0-1-16,24 1 15,-1-24 1,-23 23 0,24-23-16,-1 0 31,1 0-16,23 0 1,-24 0 0,1 0-16,-1 0 15,1 0-15,0 0 16,-1 0-16,1 0 16,-1 0-16,1 0 15,-1-23 1,-23-1 124,0 1-124,0-1 0,0 0-16</inkml:trace>
  <inkml:trace contextRef="#ctx0" brushRef="#br0" timeOffset="-29319.79">15075 9948 0,'24'0'94,"-1"0"-79,24 0 1,-23 0 0,23-24-1,-23 24-15,-1 0 16,24 0-16,-23 0 16,-1 0-16,1 0 15,-1 0 1,1 0-1</inkml:trace>
  <inkml:trace contextRef="#ctx0" brushRef="#br0" timeOffset="-28614.69">15264 10207 0,'23'0'16,"1"0"-1,-1 0-15,1 0 16,-1 0-16,1 0 16,-1 0-16,24 0 15,-23 0 1,23 0-16,-24 0 15,24 0 1,-23 0-16,-1 0 16,1 0-1,-1 0 1</inkml:trace>
  <inkml:trace contextRef="#ctx0" brushRef="#br0" timeOffset="-3564.36">16557 9572 0,'-23'0'187,"23"47"-187,-24-24 16,0 1-16,24 23 16,0-24-16,0 1 15,0 23-15,0-24 16,0 1-16,0 23 16,0-24-16,24 1 15,-24 23-15,0-23 16,0-1-1,24 1-15,-24-1 16,0 1-16,23-1 16,1 1-16,-1-1 15,1 1-15,-24-1 16,47 1-16,-24-24 16,1 0-1,-1 0 1,1 0-1,-1 23 1,1-23-16,-1 0 16,24 0-16,-23 0 15,-1-23-15,24-1 16,-23 1-16,23-1 16,-24 1-16,1-1 15,-1 1-15,-23-1 16,24 1-16,-24-24 15,0 23-15,0-23 16,0 23 0,0 1-1,0-1-15,0 1 16,-24-1-16,24 1 16,-47-24-16,24 0 15,-24 0 1,23 23-1,1 24 1,-1-23-16,1 23 16,-1-24-1,1 24 1,-24 0-16,23-23 16,1 23-16,-24 0 15,23-24 1,-23 24-16,24 0 15,-24 0 1,23 0-16,1-23 16,-25 23-16,25 0 15,-1 0-15,1 0 16,-24 0-16,23 0 16,1 23-16,-1-23 15,1 24-15,-24-24 16,23 0-1,24 23 48</inkml:trace>
  <inkml:trace contextRef="#ctx0" brushRef="#br0" timeOffset="-2617.36">17545 10207 0,'0'-24'15</inkml:trace>
  <inkml:trace contextRef="#ctx0" brushRef="#br0" timeOffset="-1225.07">17945 9454 0,'-24'0'63,"24"24"-32,-23-1-16,23 1-15,0-1 0,0 1 16,0-1-16,0 1 16,0-1-1,0 24 1,0-23 15,0-1-31,0 1 16,0-1-1,0 1 1,0-1 0,23-23 77,1 0-61,-1 0-17,1-23 1,23-1-16,-24 1 16,1 23-16,23 0 15,-24-24-15,1 24 16,23 0-16,-24 0 15,1 0-15,23 0 16,-24 0-16,1 0 16,23 47-16,0-23 15,-23-1 1,-1 24-16,1-23 16,-24-1-16,0 25 15,0-25-15,0 1 16,0 23-16,-24-24 15,24 1 1,0-1-16,-23-23 16,-1 24-16,1-24 15,-1 23 1,0 1-16,-23-24 16,47 23-16,-23-23 15,-1 0-15,1 0 16,-1 0-16,1 24 15,-1-24-15,1 0 32,-1 0-32,1 0 15,-1 0-15,1 0 16,-24 0-16,23-24 16,1 24-16,-1 0 15,24-23-15,-23 23 31,-1 0 48</inkml:trace>
  <inkml:trace contextRef="#ctx0" brushRef="#br0" timeOffset="500.61">18039 9407 0,'0'-23'110,"47"23"15,-24 0-110,1 0 1,-1 23 15,1-23-15,-1 0 77,1 0-61,-1 0 15,1 0 31,-1 0-63,1 0 48,-48 0 93,1 0-140,-1 0-16,-23 0 15,24 0-15,-1 0 16,-23 24-16,24-24 0,-1 0 16,1 23-1,-24-23-15,23 0 16,1 0-16,-1 0 15,-23 0 1,24 0 0,-24 24-1,23-24-15,0 23 16,1-23 0,-1 0 15,1 0 16</inkml:trace>
  <inkml:trace contextRef="#ctx0" brushRef="#br0" timeOffset="2416.05">19285 9313 0,'-47'0'94,"0"24"-79,24-1 1,-24 1-16,23 23 16,1 0-1,-25-24 1,25 1 0,23-1-16,-24 1 15,1 23 1,-1-24-16,24 1 15,0-1-15,-23 1 16,23-1 0,0 1-1,23-1-15,1 1 16,-1-1 0,1 1-16,23-1 15,-47 1 1,24-24-16,23 23 15,-24 1 1,1-24 0,-1 24-16,24-24 15,-23 23 1,-1-23-16,1 24 16,23-24-16,-24 0 15,1 0-15,23 0 16,-24 0-1,1 0 1,-1 0-16,-23-24 16,24 24-1,-24-23 1,23 23-16,-23-24 16,0 0-1,0-23 1,0 24-1,0-1-15,0 1 16,0-1 0,0 1-1,-23-1-15,-1 1 16,1 23 15,-1-24-15,1 24 31,-1 0-32,1 0 1,-1 0 15,1 0-15,-1 24-16,1-1 15,23 1 1,-24-24-16,24 23 16,-23-23-16,-1 24 15,1-1 1,23 1-16,0-1 16,0 1 15,-24-24 63,1 0-63</inkml:trace>
</inkml:ink>
</file>

<file path=ppt/ink/ink22.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3T13:28:19.30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C000"/>
    </inkml:brush>
  </inkml:definitions>
  <inkml:trace contextRef="#ctx0" brushRef="#br0">2611 1176 0,'0'-24'109,"23"24"-62,1 0-47,-1 0 16,1 0-16,23 24 16,-24-24-16,1 23 0,23 1 15,-24-1 1,1 1-16,23-1 15,0 1-15,-24-1 16,24 1-16,-23-24 16,-1 47-1,1-24 1,-24 1-16,23-1 16,1 1-16,-24-1 15,0 24-15,24-23 0,-1-1 16,-23 24-16,0-23 15,24 0-15,-1 23 16,1-24 0,-24 1-1,47 23-15,-24-47 0,-23 23 16,47 1-16,-47-1 16,24 1-16,23-24 15,-24 0 1,-23 23-1,24-23-15</inkml:trace>
  <inkml:trace contextRef="#ctx0" brushRef="#br0" timeOffset="1064.6">3434 1270 0,'-24'0'32,"1"0"-17,-1 23 1,1 1-16,-1-1 16,24 1-16,0-1 15,-47 1-15,47-1 16,-23-23-16,-1 24 15,1-1-15,23 1 16,-24-1-16,0 24 16,1-47-1,-1 47-15,1-47 16,23 24-16,-24-1 16,24 1-16,-47 23 15,47-23-15,-23-1 16,-1 1-16,24-1 15,-23-23 1,23 24-16,0-1 31,-24-23-31,24 24 16,-23-24 46,-1 0-30,1 0 15</inkml:trace>
  <inkml:trace contextRef="#ctx0" brushRef="#br0" timeOffset="2012.47">3951 1881 0,'24'0'78,"-24"24"-62,0-1 0,23-23-16,-23 47 15,24-23 1,-24-1-16,0 1 15,0-1 1,0 1-16,0-1 16,0 1-16,0-1 15,0 1-15,0-1 16,0 1 0,0-1-1,0 1 1,0-1 15,0 1 63,23-24-47</inkml:trace>
  <inkml:trace contextRef="#ctx0" brushRef="#br0" timeOffset="3400.48">2775 3645 0,'0'-23'0,"24"23"16,-1 0 15,1 0-15,-24-24-1,23 24 1,-23-24-16,24 24 15,-1 0 1,1-23-16,-24-1 16,23 24-16,1-23 15,-1 23-15,1 0 16,-1-24-16,1 24 16,-1 0-1,1 0 1,-1 0-16,1 0 15,-24 24-15,24-1 16,-1 1-16,-23 23 16,0-23-1,24 23-15,-24-24 16,0 1-16,23 23 16,-23-24-16,0 1 15,0-1-15,0 24 16,0-23-16,0-1 15,0 24-15,0 24 16,0-24-16,0-24 16,0 1-16,0 23 15,24-24-15,-24 1 16,23 23-16,-23-23 16,24-1-16,-1 1 15,1-24 1,-1 23-1</inkml:trace>
  <inkml:trace contextRef="#ctx0" brushRef="#br0" timeOffset="4259.95">3716 3527 0,'0'0'0,"-24"0"16,1 24-1,-1-1 1,1 1-16,-1-24 16,-23 47-16,0-23 15,47-1 1,-47 1-16,24 23 16,-1-24-1,-23 1-15,47-1 16,-47 1-16,24-1 15,-1 24-15,1-47 16,-24 24-16,23-1 16,0 24-16,1-23 15,-1 23-15,1-47 16,-1 47-16,1-24 16,-1 1-1,24-1 1,-23-23-16,23 24 15,-24-24-15,1 24 47,-1-1-31,1 1 0,-1-24 30,1 0-46</inkml:trace>
  <inkml:trace contextRef="#ctx0" brushRef="#br0" timeOffset="5594.09">3928 4304 0,'0'0'0,"23"0"0,1 0 15,-1 0 1,1 0 0,-1 0-1,1-24 1,-1 24 0,1 0-16,-1 0 15,1 0-15,-1 0 16,1 0 31,-24 24-32,0-1 1,0 1-16,0-1 16,0 1-1,0-1-15,-24 1 16,-23-1-1,47 1-15,0-1 16,-23-23-16,23 24 16,-24-1-1,24 1 1,-23-24 0,23 23-1,0 1 1,0-1 15,0 1-15,23-24 15,1 0 0,-1 0-15,1 0-16,-1 0 15,1 0 1,-24-24 187,0 1-203,23-1 16</inkml:trace>
  <inkml:trace contextRef="#ctx0" brushRef="#br0" timeOffset="6813.3">4798 1481 0,'0'-23'63,"23"23"-48,1 0 1,-1 0 0,1 0-16,-1 0 15,1 0 1,-1 0-1,1 0 1,-1 0 15</inkml:trace>
  <inkml:trace contextRef="#ctx0" brushRef="#br0" timeOffset="8484.79">4892 1740 0,'23'0'93,"1"0"-77,-1 0 0,1 0-1,23 0 1,-24 0-16,1 0 15,0 0-15,-1 0 16,1 0 0,-1 0-1</inkml:trace>
  <inkml:trace contextRef="#ctx0" brushRef="#br0" timeOffset="13394.8">5856 987 0,'0'24'141,"-23"-1"-126,-1 1-15,24 0 16,-23-1-16,23 1 16,-24-1-16,24 24 15,-23-23-15,23-1 16,-24 24-16,24-23 15,0-1 1,0 24-16,0-23 16,0-1-1,0 1-15,0-1 16,0 1 0,0-1-1,0 1-15,0-1 16,24 24-1,-24-23 1,47 23-16,-24 0 16,1-23-1,-1-1 1,1 1 0,-1-1-1,1-23-15,-1 0 16,1 0-1,23 24-15,-24-24 16,1 23-16,23-23 16,-24 0-16,1 0 15,-1 0-15,1 0 16,-1 0 0,1-23-1,-24-1-15,23 1 16,-23-1-16,24 1 15,-1-24-15,-23 23 16,24 0-16,-24-23 16,0 24-16,0-1 15,0-23-15,24 24 16,-24-1-16,0-23 16,0 24-16,0-1 15,0 1-15,0-1 16,0 1-16,0-1 15,0 1-15,0-1 16,-24 1-16,0-24 16,1 47-1,23-24-15,-24 24 16,1-47-16,-1 47 16,1 0-16,-1-23 15,1 23 1,-24-24-16,47 0 15,-24 24-15,1 0 16,-1 0-16,1 0 16,-1-23-1,1 23-15,-1 0 0,-23 0 16,24 0 0,-1 0-16,-23 0 15,24 0 1,-1 0-16,1 0 47,-1 0 31,0 0-63</inkml:trace>
  <inkml:trace contextRef="#ctx0" brushRef="#br0" timeOffset="16185.46">6656 1858 0,'0'-24'93,"23"24"79,-23 24-156,0-1-1,-23-23 1,-1 0 0,1 0-16,-1 0 15,1 0-15,-1 0 16,1 0 93,23 24 126</inkml:trace>
  <inkml:trace contextRef="#ctx0" brushRef="#br0" timeOffset="18073.75">7338 1082 0,'-24'23'157,"1"1"-157,-1-1 15,24 1-15,-23-24 16,-1 47-16,1-47 16,23 23-16,-24 1 15,24-1-15,0 1 16,-23-1-16,-1 1 15,24 23 1,0-24-16,0 1 16,0-1-1,0 24-15,0-23 16,24-24 0,-24 47-16,23-47 15,-23 23-15,24-23 16,-1 24-16,1-1 15,-1-23-15,1 0 16,-1 0-16,1 24 16,-1-24-16,1 0 15,-1 0-15,1 0 16,-1 0-16,1 0 16,-1 0-16,24 0 15,-23 0-15,-1 0 16,1 0-16,0 0 15,-1 0-15,24 0 16,-47-24-16,47 1 16,-23 23-16,-1 0 15,1-24-15,-24 1 16,23 23 0,-23-24-16,0 1 31,24 23-31,-24-24 0,0 1 31,0-1-31,-24 24 16,24-23-1,0-1 1,-23 24-16,-1 0 62,-23 0-46,24 0 0,-24 0-1,23 24-15,1-24 16,-25 23-16,25-23 16,-1 0-16,1 24 15,-1-24-15,-23 23 0,24-23 31,-1 0-31,1 0 16,23 24-16,-24-24 16,1 0-1,23 23 32,-24-23 31</inkml:trace>
  <inkml:trace contextRef="#ctx0" brushRef="#br0" timeOffset="19112.18">8043 1058 0,'0'0'0,"0"47"15,0-23-15,0-1 16,0 1 0,0 23-16,0-24 15,-23 1-15,23 23 16,-24-24-16,24 1 16,-23 23-16,23-24 15,0 1 1,0-1-16,0 1 15,0-1 1,0 1 0,0-1-16,0 1 15,0-1 1,-24-23-16,24 24 31,0-1-15,0 1-1,0 0 17,24-24 61</inkml:trace>
  <inkml:trace contextRef="#ctx0" brushRef="#br0" timeOffset="20763.36">8467 1105 0,'0'-23'15,"23"23"48,1 0-48,-1 0-15,1 0 16,-1 0-16,1 0 16,-1 0-16,24-24 15,-23 24-15,-1 0 16,24 0-16,-23 0 16,23 0-1,-24 0 1,-23 24 124,-47-24-124,24 23-16,-1-23 16,1 47-16,-1-23 15,-23-1-15,47 1 16,-47-24-16,47 23 16,-23-23-16,23 24 15,-24-24 1,24 23 31,24-23 109,23 0-140,0 0-16,0 0 15,-24 0-15,24 0 16,-23 0-16,23 24 15,-23-24-15,23 47 16,-24-47-16,1 23 16,-1 24-16,1-23 15,-1-24 1,-23 23-16,0 24 16,0-23-16,0-1 15,0 24-15,0-23 16,0-1-1,-47 1-15,47 0 16,-23-24-16,23 23 16,-47 1-16,23-24 15,1 0 1,-1 0-16,0 0 16,24 23-1,-23-23-15,-1 0 16,1 0-16,-1 0 31,1 0-15,-1 0-1,1 0 17,-1 0-17,1 0 16,-1-23-31,1 23 0,-1 0 32</inkml:trace>
  <inkml:trace contextRef="#ctx0" brushRef="#br0" timeOffset="22032.05">4798 3669 0,'23'-24'62,"1"24"-46,-1 0 15,1 0-31,23 0 16,-24 0-1,1 0-15,-1 0 47,1 0-31</inkml:trace>
  <inkml:trace contextRef="#ctx0" brushRef="#br0" timeOffset="22787.03">4892 3857 0,'23'0'32,"1"0"-32,-1 0 31,1 0-15,-1 0-1,1 0 16,-1 0-15</inkml:trace>
  <inkml:trace contextRef="#ctx0" brushRef="#br0" timeOffset="27481.91">6138 3151 0,'0'24'188,"0"-1"-173,0 1-15,0-1 16,0 1 0,-23-1-16,23 1 15,0-1 1,0 1 0,0-1-16,0 1 15,-24-24-15,24 47 16,0-24-1,0 1 1,0-1 0,0 1-16,0-1 15,0 1 17,24-24-17,-24 24 1,23-24-16,-23 23 15,24-23-15,-1 0 16,-23 24-16,24-24 16,-1 0-1,24 0 1,-23 0 0,-1 23-16,1-23 15,0 0-15,-1 0 16,1 0-16,23 0 15,-24 0 1,1 0-16,-1 0 0,1 0 16,-1 0-16,1 0 15,-1 0 1,1 0 0,-1 0-1,1 0 1,-1-23-1,-23-1 1,24 24 0,-24-23-16,0-1 15,23 0-15,-23 1 16,0-1-16,0 1 16,0-1-16,0 1 15,0-1-15,0 1 16,0-1-1,0 1-15,-23-1 0,23-23 16,0 24-16,-24-1 16,24 1-1,-23 23-15,23-24 16,-24 1-16,24-1 31,-23 24-15,-1-23-1,1 23 17,-1-24-32,24 1 15,-23 23 1,-1-24 0,1 24 15,-1 0-16,1 0 1,-1 0 0,1 0-1,-1 24 1,24-1 0,-23-23-1,-1 0 141,0 0-46,1 0-95</inkml:trace>
  <inkml:trace contextRef="#ctx0" brushRef="#br0" timeOffset="29233.39">7126 3716 0,'0'-24'47,"24"24"281,-24-23-312,0 46 109,0 1-94,-24-24 78,24-24-77,0 48 171</inkml:trace>
  <inkml:trace contextRef="#ctx0" brushRef="#br0" timeOffset="30977.31">7526 3151 0,'0'24'62,"0"-1"-62,0 1 16,0 23-16,0-24 16,0 1-16,0-1 15,0 1-15,0-1 16,0 1-1,0-1 1,0 1 47,23-48 77,1 24-124,-24-23-1,47 23-15,-23-24 16,-1 24-16,-23-23 0,24 23 16,23 0-1,-24 0-15,1 0 16,-1 0 0,1 0-16,-1 0 15,1 23-15,-1-23 16,1 47-16,-24-23 0,23-1 15,-23 24 1,0-23-16,24-24 16,-24 23-16,0 1 15,0 0-15,0-1 16,0 24 0,-24-23-1,1-1 48,-1 1-48,1-24 1,-1 0 0,1 0-1,-24 0 1,23 0 15,1 0-15,-1 0-1,1 0-15,-1 0 32,1 0-1,-1 0 47,0 0-62</inkml:trace>
  <inkml:trace contextRef="#ctx0" brushRef="#br0" timeOffset="31768.4">7573 3128 0,'47'0'15,"-23"23"1,23-23 0,-24 0-1,1 0 1,-1 0 78,1 0-79,-1 0-15,1 0 16,-1 0-1,1 0 1,-1 0-16,24-23 16</inkml:trace>
  <inkml:trace contextRef="#ctx0" brushRef="#br0" timeOffset="33639.78">8749 3010 0,'-24'0'62,"24"24"-46,-23-1 0,23 24-1,-47-23 1,47-1-16,0 1 15,-47-1-15,47 1 16,-24 23-16,1-24 16,23 24-16,-24-23 15,1-1 1,23 1 0,0-1-16,0 1 15,0-1 1,0 1-16,0-1 15,0 24 1,0-23 0,0 0-1,23-24 1,1 23-16,23 1 16,-24-24-1,1 23 1,-1-23-16,24 24 15,-23-24-15,-1 0 16,1 0-16,23 0 16,-24 0-16,1 0 15,0 0 1,-1 0 15,-23-24-31,24 1 31,-1 23-31,-23-24 16,0 1 15,0-1-15,0 0 15,0 1 0,0-1-15,0 1 15,0-1-31,0 1 110,-23 23-63,-1 0-32,1 0 1,-1 0-1,0 0-15,1 0 16,-1 0 0,1 0-1,-1 0 1,1 0 31,-1 0-16,1 0-15,-1 0-1,1 0 32,23 23 0,-24-23-31,24 24-16,-23-24 93,23 23-77,-24-23 62,1 0-47</inkml:trace>
  <inkml:trace contextRef="#ctx0" brushRef="#br0" timeOffset="37074.9">11712 917 0,'-23'0'63,"23"-24"15,-24 24-62,24-47-1,-47 47 1,47-23-16,-23 23 16,-1 0-1,1-24 1,-1 24-1,1 0 17,-1 0 108,1 24-124,23-1-16,0 1 16,0 23-16,-24-24 15,24 1-15,0 23 16,0-24-16,0 1 15,0 0-15,-24 23 16,24-24-16,0 1 16,0-1-16,0 1 15,0-1 1,0 1-16,0-1 16,0 1-16,0-1 15,0 24 1,0-23-1,0-1-15,0 1 16,0-1 0,0 1-16,0-1 15,0 1-15,0-1 16,0 24 0,0-23-1,0-1 1,0 1-16,0 0 15,0 23 1,0-24-16,0 1 16,0-1-16,0 1 15,0-1 17,24-23 93</inkml:trace>
  <inkml:trace contextRef="#ctx0" brushRef="#br0" timeOffset="38099.75">11195 1528 0,'0'0'0,"23"0"15,1 0 1,-1 0 0,1 0-1,-1 0 1,1 0-16,-1 0 16,1 0 15,-1 0-31,1 0 15,0 0-15,-1 0 16,1 0-16,-1 0 16,1 0-1,-1 0 1,1 0-16,-1 0 16,1 0 93,23 0-78,0-23-31,0-1 16,-24 1-16</inkml:trace>
  <inkml:trace contextRef="#ctx0" brushRef="#br0" timeOffset="39324.11">12465 870 0,'0'23'78,"-24"1"-78,24-1 16,-23-23-16,23 24 15,0-1-15,-24-23 16,24 24-16,-23-1 15,-1 1 1,24 0-16,-23-1 16,23 24-16,-24-47 15,24 24-15,-23-1 16,23 1-16,0-1 16,-24 1-16,24-1 15,-23 24-15,23-23 16,0-1-16,-24 1 15,24-1-15,-23 24 16,23-23-16,0-1 16,0 1-16,0 23 15,0-24-15,0 1 16,0 23-16,0-23 16,23-1-16,1 1 15,-24-1-15,23-23 0,1 24 16,-1-24-1,-23 23-15,24 1 16,-1-24-16,1 23 16,-1-23-1,1 24 1,-1-24 78</inkml:trace>
  <inkml:trace contextRef="#ctx0" brushRef="#br0" timeOffset="40698.28">12794 1223 0,'0'-24'15,"24"24"1,-1 0 31,-23-23-32,24 23-15,-1 0 16,1-24-16,-1 1 16,1 23-1,-1 0 17,1 23-17,-1 1 1,1-1-16,23 24 15,-24-23 1,24 23-16,-23-24 0,23 1 16,-24 23-1,1-24-15,23 24 0,-47-23 16,24-1-16,-1 24 16,1-23-16,-1 23 15,1-24-15,-24 1 16,23 23-16,1-47 15,-1 47-15,1-23 16,-1-24 0,-23 23-16,24-23 31,-24-23 94,0-1-109,0-23-16</inkml:trace>
  <inkml:trace contextRef="#ctx0" brushRef="#br0" timeOffset="41726.21">13382 1129 0,'0'23'79,"0"1"-79,-23-24 15,23 23-15,0 1 16,0-1-16,-24 1 15,0-1-15,24 24 16,-23-47-16,-1 24 16,24 23-16,-23-24 15,23 1 1,0-1-16,-24-23 16,1 47-16,23-23 15,-24-1 1,24 1-1,0-1 1,-23 1 15,23-1 1,-24 25-17,1-25 1,23 1-1,0-1 17,-24 1-17,24-1 17,-23 1-17,23-1 126</inkml:trace>
  <inkml:trace contextRef="#ctx0" brushRef="#br0" timeOffset="42814.34">13829 1646 0,'23'0'46,"-23"23"-14,0 25-32,0-25 15,0 1 1,0-1-16,0 1 16,0-1-1,0 1 1,0-1-16,24-23 62,-24 24-30</inkml:trace>
  <inkml:trace contextRef="#ctx0" brushRef="#br0" timeOffset="44566.75">14182 940 0,'23'0'62,"1"24"-46,-1-1-1,24-23 1,-47 24-16,24-24 16,-24 23-16,47-23 15,-47 24-15,23 0 16,1-24-16,-1 23 16,1 1-16,-24-1 0,47 1 15,-47-1 1,47 1-16,-47-1 0,23 24 15,1-47 1,0 47-16,-1-23 16,1 23-1,-24-24 1,0 1-16,0-1 16,0 1-16,0-1 15,0 1-15,0-1 16,0 1-16,0-1 15,0 1-15,0-1 16,0 1-16,0 0 16,0-1-16,0 1 15,0-1 1,0 1 0,-24-1-16,1 1 15,23-1-15,-24 1 16,24-1-16,-24-23 15,24 24 1,-23-24-16,-1 23 16,1 1 46,-1-24 1</inkml:trace>
  <inkml:trace contextRef="#ctx0" brushRef="#br0" timeOffset="45471.35">15499 1364 0,'23'0'31,"24"0"-15,-23 0 0,-1 0-1,1 0 1,-1 0-16,1 0 15,-24-24-15,47 24 16,-24 0 0,1 0-16,-1-23 15,1 23-15,-1-24 16,1 24-16,0 0 16</inkml:trace>
  <inkml:trace contextRef="#ctx0" brushRef="#br0" timeOffset="46302.28">15499 1787 0,'23'0'31,"24"0"-16,-23 0 1,23 0-16,-24 0 16,1 0-16,23 0 15,-24 0 1,1 0 62</inkml:trace>
  <inkml:trace contextRef="#ctx0" brushRef="#br0" timeOffset="53750.87">16722 1552 0,'23'0'140,"1"0"-124,-1 0 78,1 0-79,-1 0 1,1 0-1,-1 0 1,1 0 15,-1 0 1,1 0-17,-1 0 1,1 0-1,-1 0 1,1 0 0,-1 0 15,1 0-15,-1 0-1,1 0 1,0 0 124</inkml:trace>
  <inkml:trace contextRef="#ctx0" brushRef="#br0" timeOffset="55528.64">17874 987 0,'24'0'15,"-1"0"63,-23 24-46,0-1-32,0 1 31,0 0-31,0-1 16,0 1-16,0 23 15,-23-24 1,23 1-1,0-1 1,0 1-16,0-1 16,0 1-16,0-1 15,0 1-15,0-1 16,0 1-16,0-1 16,0 1 15,0-1-31,23 1 0,1-24 15,-24 23 1,23 1-16,1-1 16,-1 1-16,1-1 0,23 1 15,-47-1 1,23-23-16,1 24 0,-1-24 16,24 24-16,-23-24 15,-1 0-15,24 0 16,-23 0-16,23 0 15,-24 0 1,1 0 0,0-24-16,-24 0 15,23 1 1,1-1 0,-24 1-16,23-1 15,-23 1-15,0-1 16,0-23-16,0 24 15,0-1 1,0 1 0,0-24-16,0 23 15,0 1-15,0-1 16,0 1 0,0-1-1,0-23-15,0 24 16,0-1-1,0 1 1,0-1 0,0 1-1,-23 23 1,-1-48-16,1 25 47,-1 23-32,0 0 1,24-24-16,-23 24 16,-1 0-1,1 0 1,-1 0-16,1 0 16,-1 0-1,1 0-15,-1 0 16,-23 0-16,0 0 15,24 0 1,-1 0-16,1 0 16,-24 0-16,23 0 15,1 0-15,-1 0 16,1 0-16,-1 0 16,24 24-16,-23-24 15,-1 0 1,1 0-16,23 23 15</inkml:trace>
  <inkml:trace contextRef="#ctx0" brushRef="#br0" timeOffset="56569.85">18885 1646 0,'0'-24'187</inkml:trace>
  <inkml:trace contextRef="#ctx0" brushRef="#br0" timeOffset="58289.49">19614 1011 0,'0'23'47,"-47"1"-47,47 0 16,-23-1-1,-1 1-15,24-1 0,0 1 16,-47-1-16,47 1 16,0-1-16,-23-23 15,23 24-15,0-1 16,0 1-16,0-1 16,0 24-1,0-23-15,0-1 16,0 1-16,0-1 15,0 1-15,0-1 16,23-23 0,1 24-16,-1-1 15,-23 1 1,24-24-16,-1 23 16,1-23 15,-1 0-31,1 0 15,-1 24-15,1-24 16,0 0-16,-1 0 16,1 0-1,-1 0 1,1 0 0,-1 0-1,1-24-15,-1 1 16,-23-1-1,24 1 1,-24-1 0,0-23-16,0 0 31,0 24-31,0-1 16,0 1-1,0-1 1,0 1-16,0-1 15,0 1 1,0-1-16,0 1 31,-24-1 32,24 1-32,-23 23 47,-1 0-78,24-24 16,-23 1-1,-1 23 1,24-24-16,0 1 16,-23 23-16,-1 0 15,24-24-15,-23 24 16,-1 0 62,24-24-62,-24 24 46,24-23-15</inkml:trace>
  <inkml:trace contextRef="#ctx0" brushRef="#br0" timeOffset="59734.88">20226 987 0,'23'0'62,"1"0"-62,-1 0 16,1 0-16,23 0 16,-23 0-16,-1 0 15,1 0-15,23 0 16,-24 0-16,1 0 16,23 0-1,-24 0-15,1 0 16,-1 0-16,1 24 140,-24-1-140,0 1 16,0 23-16,-24-23 16,24-1-16,0 24 15,0-23-15,0-1 16,0 1-16,0 23 16,0-24-16,0 1 15,24 23-15,-24-24 16,0 1-16,23-1 15,-23 24 1,0-23 15,24-1 1,-1-23-1,-23 24 31,-23-24-15,-1 0-31</inkml:trace>
  <inkml:trace contextRef="#ctx0" brushRef="#br0" timeOffset="60391.78">20485 1340 0,'23'0'46,"1"0"-30,-1 0 0,1 0-1,-1 0 1,1 0 0,-1 0-1,1 24-15,-1-24 16,1 0 140</inkml:trace>
  <inkml:trace contextRef="#ctx0" brushRef="#br0" timeOffset="61176.21">21190 1011 0,'24'0'31,"-24"23"-15,23 1-16,-23 23 16,0-23-16,0-1 15,0 24-15,0-23 16,47-1-16,-47 1 16,0 23-16,0-24 15,0 1-15,0-1 16,24-23-16,-24 47 15,23-47-15,-23 24 16,0-1 0,0 1-1,0-1 17</inkml:trace>
  <inkml:trace contextRef="#ctx0" brushRef="#br0" timeOffset="62731.75">21543 1034 0,'23'0'47,"1"0"-47,0-23 15,-1 23 1,1 0 0,-1 0-16,1 0 15,23 0 1,-24 0-1,1 0 1,-1 0 0,1 0 62,-24 23-47,0 1-15,0 0-1,-24-24-15,1 23 16,23 1-16,0-1 16,-47 1-16,47-1 15,0 1-15,-24-24 16,48 0 203,-1 0-204,48 0-15,-48 23 16,24-23-16,-23 24 15,23-24-15,-24 0 16,1 23-16,-24 1 16,23-24-16,1 23 0,-1 1 31,-23-1-15,24 1-16,-24 23 15,0-24 1,0 1-1,0-1 17,0 1-17,-24-24-15,1 0 16,-1 23 0,1-23-1,-1 0 1,1 0-16,23 24 15,-24-24 1,1 0 0,-1 0-16,1 0 31,-1 0-15,1 23-1,-1 1-15,1-24 16,-1 0-16,1 23 15,-1-23 1,1 0 31,23 24-31,-24-24-16,1 0 15,-24 0 1,23 0-1</inkml:trace>
  <inkml:trace contextRef="#ctx0" brushRef="#br0" timeOffset="64967.08">11595 2775 0,'0'-24'31,"0"1"78,-24-1-93,1 24-16,-1 0 15,24-23 1,-23 23 0,-1 0-1,1 0-15,-1 0 32,0 0 14,-23 0-30,24 23 0,-1-23-1,1 24-15,23-1 16,-24-23 0,24 47-16,-23-23 15,-1 23 1,24-24-16,0 1 15,-23 23-15,23-23 16,-24-1-16,24 24 16,0-23-16,0-1 15,0 1-15,0 23 16,0-24 0,0 1-1,0 23 1,0-24-1,24 1-15,-24-1 16,23 1-16,-23 23 16,0-24-1,0 24 1,24-47-16,-24 24 16,0-1-16,0 1 15,0 23-15,0-23 16,0-1-1,0 1-15,0-1 16,0 1 15,0-1-31,23 1 32,-23-1-17,0 1 63</inkml:trace>
  <inkml:trace contextRef="#ctx0" brushRef="#br0" timeOffset="65753.07">11148 3433 0,'0'-23'47,"47"23"-31,-24 0-1,24 0 1,-23 0 0,-1 0-16,1 0 15,-1 0 1,1 0 0,-1 0 15,1 0-16,0 0-15,-1 0 94,1-24-78,23 1 15</inkml:trace>
  <inkml:trace contextRef="#ctx0" brushRef="#br0" timeOffset="78249.89">12418 2681 0,'-24'0'172,"1"0"-141,23 23-31,0 1 16,-24-24-16,1 0 15,23 23 1,-24 1-1,24-1 1,-23-23-16,23 24 16,-24-1-1,1-23 1,23 24-16,-24-1 16,24 1-16,0-1 15,-23 25 1,-1-25-1,24 1 1,0-1-16,-23-23 16,23 24-16,0-1 15,0 1 1,0-1-16,0 1 0,0-1 16,0 1-1,-24-1 1,24 1-1,0-1-15,0 1 16,0 23 0,0-24-1,0 24-15,0 0 16,0-23 0,0-1-16,24 1 15,-1 23 1,1-47-16,-24 24 15,23-24 1,-23 23-16,24 1 16,-24-1-1,23-23-15,-23 24 16,24-24 31,-24 23-16,23-23-31,1 0 16,-24 24-1,23-24 1,1 23 0,-1-23-1,1 0 1,-24 24-16,23-24 15,24 0-15,-23 23 16</inkml:trace>
  <inkml:trace contextRef="#ctx0" brushRef="#br0" timeOffset="80224.42">12888 3034 0,'-23'0'47,"23"-24"-16,23 24 141,1 0-172,-1 0 16,1 0-16,-1 0 15,1 0 1,-1 0-16,24 0 15,-23 0-15,-1 24 16,24-24-16,-23 0 16,-1 0-1,1 0 17,-1 23-17,1-23 1,-1 24-1,1-24-15,0 23 16,-24 1 0,23-24-16,-23 23 15,24-23 1,-1 24-16,1 23 16,-1-24-1,1 1 1,-24-1-16,0 1 15,23-24-15,-23 23 16,0 1-16,0-1 16,24 1-1,-24-1-15,0 1 16,23-1-16,1 1 16,-1-1-1,-23 1-15,0-1 16,47 1-16,-47 0 15,24-1 1,-24 1 0,23-24-1,1 0-15,-24 23 16</inkml:trace>
  <inkml:trace contextRef="#ctx0" brushRef="#br0" timeOffset="81130.03">13758 3081 0,'-23'23'78,"-1"-23"-62,24 47-16,-47-47 15,47 47-15,-23-23 16,-1 23 0,24-24-16,-47 24 15,47-23-15,-23-1 16,23 1-16,-24-24 16,24 47-16,-23-47 15,23 23-15,-24 1 16,24-1-16,-23-23 15,23 24-15,-24-1 16,1-23-16,23 24 16,0 0-16,-24-24 15,24 23-15,0 1 16,-23-24 0,-1 0-16,24 23 15,0 1 1,-24-24-1,24 23 1</inkml:trace>
  <inkml:trace contextRef="#ctx0" brushRef="#br0" timeOffset="82451.98">13994 3598 0,'23'0'94,"1"0"-63,-1 0-15,24 0-16,-23 0 15,-1 0 1,1 0 0,-1 0 31,-23 24-32,24-24 1,-24 23 15,0 1 0,0-1-15,0 1 0,0-1-1,0 1 1,-24-1-1,24 1 1,-23-1 0,23 1-1,-24-24 1,24 23 0,0 1-1,0-1 16,0 1 1,24-24-17,-1 23 1,1-23-16,-24 24 16,23-24-16,1 0 15,23 0 1,-24 0-16,1 0 15,23 0-15,-24 0 16,1 0 0,-1-24 156,1 1-157</inkml:trace>
  <inkml:trace contextRef="#ctx0" brushRef="#br0" timeOffset="83933.78">14793 2987 0,'0'23'94,"0"1"-78,0-1-1,0 1 1,0-1-16,0 1 16,0-1-1,24-23 1,-1 24-16,-23-1 16,0 1-16,0-1 15,0 1-15,0 23 16,0-24-16,0 1 15,0-1-15,0 24 16,0-23-16,0-1 16,0 1-16,0-1 15,0 1 1,0-1-16,0 1 16,0 23 15,0-23-31,0-1 47,0 1-32,0-1 1,0 1 125,0-1-63,0 1-47,0-48 63,0 1-79,0-1-15,0-23 16,24 24-16</inkml:trace>
  <inkml:trace contextRef="#ctx0" brushRef="#br0" timeOffset="85344.65">14840 2963 0,'0'24'94,"0"-1"-78,24-23-1,-24 24-15,23-1 16,-23 1-16,0-1 16,24 1-16,-24-1 15,0 1-15,0-1 16,23 1-16,-23-1 15,0 1 1,0-1-16,24 1 16,-24-1-1,23 1-15,-23-1 16,0 1 0,0-1-1,0 1 1,24-24-16,-24 23 15,0 1 1,0-1 0,0 1-16,0-1 15,0 1 1,0 23 0,0-23-1,0-1 1,0 1-16,-24-1 15,1 1 1,23-1-16,0 1 16,-24-24-1,24 23-15,0 1 16,-23-1-16,23 1 16,-24-1-1,24 1 1,-23-24-1,23 23-15,0 1 32,-24-1-17,24 1-15,0-1 16,-23-23-16,23 24 16,-24-24-16,24 23 46,0 1-30,-23-24 0,23 23 109,-24-23-110</inkml:trace>
  <inkml:trace contextRef="#ctx0" brushRef="#br0" timeOffset="86510.9">15663 3433 0,'0'-23'0,"24"23"110,-1 0-79,1 0-15,-1 0-1,1 0 32,-1 0-31,1 0-1,-24 23 1,23-23-16,1 0 16,23 0-1</inkml:trace>
  <inkml:trace contextRef="#ctx0" brushRef="#br0" timeOffset="87247.45">15687 3716 0,'23'0'16,"-23"23"0,24-23-1,-1 0 17,1 0-17,-1 0 1,1 0-16,-1 0 15,1 0 1,0 0 109,-1 0-78,1 0 0,-1 0-32</inkml:trace>
  <inkml:trace contextRef="#ctx0" brushRef="#br0" timeOffset="130823.04">17074 3010 0,'-23'24'78,"-1"-24"-63,1 47-15,-1-24 16,1-23-16,-1 47 16,-23-23-16,47-1 15,-47 1-15,24-1 16,-1 1 0,24 23-16,-23-47 0,-1 23 15,24 1-15,-23-1 16,23 1-16,0-1 15,0 1-15,0 23 16,-24-24-16,24 1 16,0-1-1,0 1 1,24-24-16,-24 24 16,23-24-1,-23 23-15,47-23 0,-23 24 16,-1-24-1,24 0 1,-47 23-16,24-23 16,23 24-1,-24-24-15,1 0 16,-1 0 0,1 0-16,-1 0 0,1 0 15,-1 0-15,1 0 16,0 0-16,-24-24 15,23 24-15,1 0 16,-24-23-16,23 23 16,1-24-1,-24 1-15,47 23 16,-47-48 0,23 48-16,1-23 0,-24-1 15,23 1 1,-23-1-16,0 1 31,0-1-15,0 1-1,0-1-15,0 1 16,0-1 0,0 1-1,-23 23-15,23-24 16,-24 24-16,24-23 15,-23 23 1,-1-24 0,-23-23-1,24 47-15,-1 0 16,24-47-16,-23 47 16,-1 0-16,0-23 15,1 23-15,-1 0 16,1 0-1,-1 0 1,1 0 93,23-24-62</inkml:trace>
  <inkml:trace contextRef="#ctx0" brushRef="#br0" timeOffset="131505.04">17686 3622 0</inkml:trace>
  <inkml:trace contextRef="#ctx0" brushRef="#br0" timeOffset="133347.24">18391 3104 0,'-23'0'47,"-1"0"-47,1 0 16,-24 0-1,23 24 1,1-1-16,-24-23 16,23 47-16,1-23 15,-24-1-15,23 1 16,-23 23-16,24-47 16,-1 23-16,24 1 15,-23-1-15,23 1 16,0-1-16,-24-23 15,24 24-15,0-1 16,0 1 0,0-1-16,0 1 15,0-1 1,24 1 0,-1 0-1,1-24 1,-1 23-16,1-23 15,-1 24-15,1-24 16,23 0-16,-47 23 16,23-23-16,1 0 15,-1 0 1,1 0-16,23 0 16,-24 0-1,1 0 1,-1 0-16,1 0 15,23 0 1,-47-23 0,24-1-16,-1 1 15,1-1 1,-24 0-16,23 24 16,-23-23-1,0-1-15,0 1 16,0-1-1,0-23-15,0 24 16,24-1 0,-24 1-16,0-1 15,0-23 1,0 24 0,0-1 15,-24 1 63,1 23-79,-1 0-15,24-24 31,-23 24-31,-1 0 16,0 0-16,24-23 16,-23 23-1,23-24 1,-24 24-16,1 0 62,-1 0-46,1-23-16,-1 23 16,1 0-1,-1 0 1,1 0-16,-1 0 31,1 0-31,-1 0 31,1 0 16,-1 0-15,1 0-17</inkml:trace>
  <inkml:trace contextRef="#ctx0" brushRef="#br0" timeOffset="143224.75">18885 3081 0,'0'-24'31,"0"48"79,0-1-95,0 24 1,0-23 0,0-1-1,-23 1-15,23-1 16,-24 1-16,24-1 15,0 24-15,0-23 16,0-1 0,0 1-1,0-1-15,-23-23 0,23 24 16,0-1 0,0 1-16,0-1 15,0 1-15,0-1 16,0 1-1,0 0 48,-24-1-63,24 1 31,0-1 16</inkml:trace>
  <inkml:trace contextRef="#ctx0" brushRef="#br0" timeOffset="144342.28">19191 3175 0,'0'23'79,"24"1"-64,-24-1 1,0 24-1,0-23 1,0 23-16,0 0 16,0-24-1,0 1 17,0-1-32,0 1 15,0-1-15,0 1 16,0-1 15,0 1-31,0 0 31,0-1 32</inkml:trace>
  <inkml:trace contextRef="#ctx0" brushRef="#br0" timeOffset="146009.06">19473 3128 0,'24'0'94,"-1"0"-63,1 0-31,-1 0 16,1 0-16,-1 0 16,1 0-1,-1 0 1,1 0 0,0 0-16,-1 0 15,1 0 1,-1 0-1,-23 23 1,24-23-16,-24 24 16,23-24-16,-23 23 78,0 1-63,0-1 1,0 1 0,0-1-16,-23 24 15,23-23 1,-24-24 0,24 23-16,-23 1 15,23-1-15,0 1 16,-24-1-1,24 1 1,-23-24-16,23 23 16,-24 1-1,24-1 17,0 1-32,0 0 15,-24-24 1,24 23-16,0 1 15,0-1-15,0 1 16,0-1 15,0 1 1,0-1-17,24 1 48,23-24-48,-23 0 1,-1 0 0,1 0-1,-1 0-15,1 0 31,-1 0-15,1 0 0,-1 0-1,1 0 1,-1 0-16,-23-24 16,24 24-1,-1 0 1</inkml:trace>
  <inkml:trace contextRef="#ctx0" brushRef="#br1" timeOffset="181542.96">9243 6138 0,'0'24'125,"0"-1"-109,0 1-1,0-1-15,0 1 0,0 23 16,23-24-1,-23 1-15,0 23 16,24-24-16,-1 1 16,-23 23-16,24-24 15,-24 1-15,23 23 0,-23-24 16,24 24 0,-1-23-16,1-1 15,-24 1-15,0-1 16,47 25-16,-47-25 15,23 1-15,1 23 0,-24-24 16,24 1-16,-24-1 16,23-23-1,-23 24-15,24-1 16,-24 1 93,23-24-62,1 0 31,-24 23-78,23-23 16,1 0 15,-24 24-15,23-24-1,-23 23 1,24-23-16</inkml:trace>
  <inkml:trace contextRef="#ctx0" brushRef="#br1" timeOffset="182551.34">9619 6256 0,'-23'23'94,"-1"1"-94,1-1 16,-1 1-16,-23-1 15,47 1-15,-47 23 16,23-24-16,24 1 15,-23-24-15,23 47 16,-47-24-16,23 1 16,-23 23-16,24-24 15,-1 1-15,1-1 16,23 1-16,-24-1 16,1-23-16,23 48 15,-47-48-15,47 47 16,-24-47-16,24 23 15,-23 1-15,-1-1 16,24 1 93</inkml:trace>
  <inkml:trace contextRef="#ctx0" brushRef="#br1" timeOffset="184476.23">10019 6938 0,'23'0'125,"1"0"-110,-1 0-15,1 0 32,-1 0-17,1 0 1,-24 23 171,0 1-171,0-1-16,-24-23 16,1 24-16,23-1 15,-24 1 1,24-1 0,-23-23-1,-1 0-15,24 24 16,-23-24-1,23 23-15,0 1 235,23-24-235,1 0 15,-24 23-15,23-23 16,-23 24-16,24-1 16,-1 1-1,1-1 1,-24 1 15,24-1-15,-24 1-1,0-1 1,0 1 0,0 0 15,0-1-15,-24-23-1,0 24-15,1-24 31,-1 23-15,1-23 0,-1 0-1,1 0 1,-1 0 62,24-23-15,0-1-48,24 1 1,-1-1-16</inkml:trace>
  <inkml:trace contextRef="#ctx0" brushRef="#br1" timeOffset="185966.13">10583 6655 0,'24'0'187,"23"0"-156,-24 0 1,1 0-17,-1 0 1,1 0 31,-24 24-32,23-24 32,1 0-15,0 0-17,-1 0 16,1 0 79,-1 0-95</inkml:trace>
  <inkml:trace contextRef="#ctx0" brushRef="#br1" timeOffset="187095.46">10583 6914 0,'24'0'16,"-1"0"62,1 0-63,-1 0 1,1 0 0,23 0-1,-24 0 1,1 0 0,0 0-16,-1 0 31,1 0-16,-1 0 79</inkml:trace>
  <inkml:trace contextRef="#ctx0" brushRef="#br1" timeOffset="196196.04">11877 6350 0,'-24'0'235,"24"23"-220,-23-23-15,23 24 16,-47-1-16,47 1 16,-24-1-16,1 1 15,-1-1-15,24 1 16,-23-1-16,-1 1 16,24-1-16,-23 24 15,-1-23 1,24-1-16,-23 1 15,23-1-15,-24 25 16,24-25-16,0 1 16,0-1-16,0 1 15,0-1-15,0 1 16,0-1-16,0 1 16,0-1-16,24-23 15,-24 24-15,23-24 16,1 23-16,-1 1 15,1-1 1,23-23-16,-24 24 16,1-24-16,23 0 15,-24 0-15,1 0 16,23 0-16,-24 0 16,1 0-16,-1 0 15,24-24-15,-23-23 16,0 24-16,-1-24 15,24 23-15,-23-23 0,-1 24 16,1-1-16,-24-23 16,47 24-1,-47-1-15,23-23 16,1 23-16,-24-23 16,23 24-16,1-1 15,-24 1-15,0-24 16,0 23-1,0 1 1,0-1-16,0 1 16,0-1 15,-24 24 0,24-23-15,-23 23-1,-1 0-15,1 0 16,23-24 0,-24 24-16,1 0 15,-1 0-15,1 0 32,-1 0-32,1 0 15,-1 0 1,1 0-16,-25 0 15,25 0 1,-1 0-16,1 0 16,-1 0-16,1 0 15,-1 0 48,24 24 31,-23-24-48,-1 0 1</inkml:trace>
  <inkml:trace contextRef="#ctx0" brushRef="#br1" timeOffset="196998.02">12653 7008 0,'-24'0'62,"48"-23"172</inkml:trace>
  <inkml:trace contextRef="#ctx0" brushRef="#br1" timeOffset="197552.54">12676 6985 0</inkml:trace>
  <inkml:trace contextRef="#ctx0" brushRef="#br1" timeOffset="207026.29">16157 6726 0,'24'0'93,"-1"0"1,1 0-78,-1-24-1,1 24-15,-1 0 32,1 0-17,-1 0 16,1 0 32,-24-23-47,23 23-1,1 0 63,-1 0-78,1 0 32,-1 0-17,1 0 1,0 0-16,-1 0 15,1 0 32,-1 0-31,1 0 46,-1 0-30,1 0 61,-1 0 32,1 0-109,-1-24-16,24 24 16</inkml:trace>
  <inkml:trace contextRef="#ctx0" brushRef="#br1" timeOffset="211042.59">17498 6655 0,'23'0'109,"1"0"-93,-1 0 0,1 0-16,-1 0 15,24 0-15,-23 0 0,-1 0 16,1 0-16,23 0 16,-23 0-16,-1 0 15,24 0-15,-23 0 16,23 0-1,-24 0-15,1 0 16,-1 0-16,24 0 16,-23 0-16,-1 0 15,24 0-15,-23 0 16,23 0 0,-24 0-16,1 0 15,23 0 1,-24 0-16,1 0 15,-1 0-15,25 0 0,-25 0 16,1 0-16,-1 0 16,24 0-16,-23 0 15,-1 0-15,24 0 16,0 0-16,-23 0 16,-1 0-16,24 0 15,-23 0-15,-1 0 16,1 0-16,23 0 15,0 0-15,-24-23 16,24 23-16,1 0 16,-25 0-16,1 0 15,23 0-15,-24 0 16,24 0 0,-23 0-16,-1 0 15,1 0-15,23 0 16,-24 0-16,1 0 15,23 0-15,-24 0 16,1 0-16,-1 0 16,24 0-16,-23-24 15,-1 24-15,24 0 16,-23 0 0,23 0-16,-23 0 15,23 0-15,-24 0 16,24 0-16,-23 0 15,-1 0-15,24 0 16,-23 0-16,23 0 16,-24 0-1,24 0 1,-23 0-16,-1 0 16,1 0-16,23 0 15,-24 0-15,1 0 16,23 0-16,-23 0 15,-1 0-15,1 0 16,23-23-16,-24 23 16,24 0-16,0 0 15,0 0-15,-23-24 16,-1 24-16,24 0 16,-23 0-16,-1 0 15,24 0-15,-23 0 16,-1 0-16,1 0 15,23 0-15,-24 0 16,1-23-16,23 23 16,-23 0-16,-1 0 15,1 0-15,23 0 16,-24 0-16,1 0 16,23 0-16,-24 0 15,1 0 1,-1 0-16,24 0 15,-23 0 1,-1 0 0,1-24-16,-1 24 15,1 0-15,23 0 16,-24 0-16,1 0 16,-1 0-16,25 0 15,-25 0 1,24 0-1,-23 0-15,-1 0 16,1 0-16,23 0 16,0 0-1,-24 0-15,1 0 16,-1 0-16,24 0 16,-23 0-1,23 0-15,-24 0 16,1 0-1,-1 0-15,24 0 16,-23 0-16,-1 0 16,1 0-16,0 0 15,-1 0-15,1 0 16,23 0-16,-47-23 16,23 23-16,1 0 15,-1 0-15,1 0 16,-1 0-1,1 0-15,-1 0 16,1 0 15,23 0-15,-24 23-16,1-23 0,23 0 16,-24 0-1,24 0 1,-23 0-1,-1 0 17,1 0-17,-1 0 48</inkml:trace>
  <inkml:trace contextRef="#ctx0" brushRef="#br1" timeOffset="-191214.03">18156 5621 0,'0'-24'0,"0"1"94,-23 46 31,-24 1-125,23 23 0,-23-24 15,24 24 1,-24-23-16,23 23 15,1-24-15,-1 1 16,1 23-16,-1 0 16,1-24-1,23 1-15,0 23 16,-24-47-16,24 23 16,0 1-16,0-1 15,0 1-15,24 0 16,-1-24-1,1 23 1,-24 1-16,23-24 16,1 0-16,-1 0 15,1 0-15,23 0 16,-24 0 0,1 0-1,-1 0 16,1 0-31,-1 0 16,-23-24-16,47 1 16,0-25-1,-23 1 1,-1 24-16,1-1 16,-1 24-16,1-23 15,-1-24-15,1 23 16,-1 1-16,-23-24 15,24 47 1,-24-24-16,0 1 16,0-1-1,0 1 1,-24-1 15,1 1 0,-1 23-15,1-24 0,-1 24-1,24-23 1,-23 23 0,-1 0 30,-23 0-30,47-24 0,-23 24-16,-1 0 15,1 0-15,-1-23 16,1 23 0,-1 0 109,1 0-79,23-24-46</inkml:trace>
  <inkml:trace contextRef="#ctx0" brushRef="#br1" timeOffset="-190445.08">18486 6232 0,'23'0'31</inkml:trace>
  <inkml:trace contextRef="#ctx0" brushRef="#br1" timeOffset="-189074.32">19097 5691 0,'-23'0'78,"-1"0"-78,-23 47 16,0 0-16,23-47 15,24 24 1,-23-1-16,-1 24 16,1-23-1,23 23-15,-24-47 16,24 23-16,-23-23 16,23 24-16,0-1 15,0 1-15,0-1 16,0 1-16,0-1 15,0 1 1,0 0 15,47-24-31,-47 23 16,23-23-16,1 0 16,-1 0-16,1 0 15,-1 0-15,1 0 16,23 0-16,-23 0 15,-1 0 1,1-23 0,-1 23-1,-23-24-15,24 24 16,-24-24-16,23 24 16,1-23-1,-24-1-15,23 1 16,-23-1-1,0 1-15,24 23 0,-24-24 16,23 24-16,-23-47 16,0 24 15,0-1-15,0 1-1,0-1-15,0 1 16,0-1-1,-23 1 1,23-1 0,-24 24 31,1 0-32,-1 0 1,1 0-1,-1 0 1,1 0-16,-1 0 16</inkml:trace>
  <inkml:trace contextRef="#ctx0" brushRef="#br1" timeOffset="-187944.22">19520 5644 0,'0'47'94,"0"-23"-79,0-1-15,-23 24 16,23-23-16,0-1 16,-24 24-16,1-23 15,23-1-15,0 24 16,-24-23-16,1-1 15,23 24 1,0-23-16,-24-24 0,24 47 16,-23 0-1</inkml:trace>
  <inkml:trace contextRef="#ctx0" brushRef="#br1" timeOffset="-187033.83">19826 5691 0,'0'-23'16,"0"46"62,0 1-78,0-1 16,0 1-16,0 23 15,0-24-15,0 1 16,24-1-16,-24 1 16,0-1-16,0 1 15,0-1-15,0 1 16,0-1-1,0 1-15,0-1 16,0 1 0,0-1 15,0 1 94</inkml:trace>
  <inkml:trace contextRef="#ctx0" brushRef="#br1" timeOffset="-185424.01">20320 5621 0,'24'0'125,"-1"0"-109,1 0-1,-1 0 1,1 0-16,-1 0 16,1 0 31,-1 0 109,-23 23-125,24-23-15,-24 24-1,0-1-15,0 1 32,0-1-17,0 1 1,0-1-1,-24-23 1,24 24-16,0-1 16,-23 1-16,23-1 15,-24-23-15,1 24 16,23-1 0,-24 1-16,1-1 31,-1 24 0,1-47-31,23 24 16,0 23-1,-24-47 1,24 23-16,0 1 16,0 0-1,0-1 1,0 1-1,0-1 1,24 1 15,-1-24 1,-46 0 202,-1 0-218</inkml:trace>
  <inkml:trace contextRef="#ctx0" brushRef="#br1" timeOffset="-111576.08">20979 5338 0,'0'-23'31,"0"46"157,-24-23-157,24 24-16,-24-24 1,24 23 0,-23 1-1,23-1 1,-24-23-16,24 24 16,0-1 15,0 1-16,-23 0-15,-1-24 16,24 23-16,0 1 16,0-1-16,0 1 15,0-1 1,0 1 0,0-1-16,0 1 15,0 23 1,0-24-1,0 1-15,0-1 16,0 1 0,0-1-1,24 1 17,-24-1-1,0 1-16,23-24-15,-23 23 16,24 1 15,-24-1 1,0 1-17,23-24 1,1 0-16,-24 23 15,0 1 17,0-1 61,24-23-77,-24 24 47,0 0-48,0-1 1,-24 1-1,0-24 1,24 23-16,-23-23 31</inkml:trace>
  <inkml:trace contextRef="#ctx0" brushRef="#br1" timeOffset="-81625.75">21472 5550 0,'-23'0'141,"-1"0"-94,1 0-32,-1 0 1,24 24-16,-23-1 15,-1-23-15,24 24 16,-23-24-16,-1 0 16,24 23-16,-23 1 15,-24-1 1,47 1-16,-24-1 16,24 1-16,-23-24 15,23 23-15,0 1 16,-24-24-16,24 23 15,0 1 1,0-1 0,0 1-16,0 23 15,0-24 1,0 1 0,0-1-1,0 1-15,0-1 16,24-23-16,-24 24 15,23-1-15,1 1 16,-1-24 0,1 24-16,-1-24 15,24 0 1,-23 23-16,-1-23 16,24 0-16,-23 0 15,-1 0-15,1 0 16,-1 0-16,1 0 15,-1 0 1,1 0-16,0-23 16,-1-1-1,24 0-15,-23 1 16,-24-1-16,23 24 16,-23-23-1,24 23-15,-24-24 16,0 1-1,0-1 1,0 1 0,-24-1-16,24 1 15,0-1 1,-23 24-16,23-23 16,-24-1-16,1 1 15,-1-24-15,1 23 16,-1-23-16,0 47 0,24-23 15,-23-1 1,-1 1-16,1-1 16,-1 24-1,24-23 1,-47 23-16,24-24 16,-1 24-16,1-23 15,-1 23 1,1 0-16,-1 0 15,1 0 17,-1 0 46</inkml:trace>
  <inkml:trace contextRef="#ctx0" brushRef="#br1" timeOffset="-80927.64">22037 6067 0,'23'0'172</inkml:trace>
  <inkml:trace contextRef="#ctx0" brushRef="#br1" timeOffset="-79222.66">22742 5550 0,'0'24'93,"-23"23"-93,-1-47 16,24 23-16,-23 1 16,23-1-16,-24 1 15,24-1 1,0 1-16,0-1 15,-23 1 1,23-1-16,0 1 16,0-1-1,0 1 1,0-1-16,0 1 16,0-1-16,23 1 15,1 23 1,-1-47-16,1 23 15,-1 1-15,24-1 16,-23-23-16,-1 0 16,1 24-16,0-24 15,-1 0-15,1 0 16,-1 0-16,1 0 16,23 0-16,-24 0 15,1 0-15,23 0 16,-24 0-1,1-24-15,-1 1 16,-23-1 0,24 24-1,-24-23 1,0-1 15,-24 24 16,1 0-31,-1-23 15,1 23-31,-1 0 16,1 0 15,-1 0-16,1 0 1,-1 0-16,1 0 16,-1 0-1,1 0 1,-1 0 0,1 23-16,-25-23 15,25 24-15,-1-24 16,1 23-1,-24-23 1,47 24-16,-24-24 16,1 23-1,-1-23 79</inkml:trace>
  <inkml:trace contextRef="#ctx0" brushRef="#br1" timeOffset="-78114.7">23542 5550 0,'0'24'63,"0"-1"-48,0 1 1,0 23-16,0-24 15,0 24 1,0-23 0,0-1-16,0 1 0,0-1 15,0 1 1,0-1 0,0 1-1,0-1 1,0 1-1,0-1 1,0 1 0,0-1-1,0 1 17,0-1-17,-23 1 1,23-1-1,0 1 1,0 0 0,0-1-1,0 1 1,0-1 15,23-23 16</inkml:trace>
  <inkml:trace contextRef="#ctx0" brushRef="#br1" timeOffset="-76447.46">24012 5503 0,'24'0'93,"-1"0"-77,1 0-16,-1 0 16,1 0-1,0 24 1,-1-24-16,1 0 16,-1 0 15,-23 23 141,0 1-157,0-1 1,-23 1-16,23-1 16,-24 1-1,1-24-15,23 23 16,-24 1-1,24-1-15,47-23 188,0 0-188,0 24 16,0-1-16,0 1 15,-23-1-15,23 24 16,-24-23-16,1-1 15,-1 1-15,1-24 16,-24 23-16,23-23 16,-23 24-16,24-1 15,-24 1 1,0-1 0,0 24-1,0-23 1,-24 0-1,1-24 1,-1 23 15,1-23-15,-1 0 0,1 0-1,-1 24-15,1-24 16,-24 23-1,23-23 1,1 0 109,-1 0-94</inkml:trace>
  <inkml:trace contextRef="#ctx0" brushRef="#br1" timeOffset="-75650.59">24977 5926 0,'23'0'31,"1"0"32,-1 0-63,1 0 15,-1 0 1,1 0 15,-1 0-15,1 0 140</inkml:trace>
  <inkml:trace contextRef="#ctx0" brushRef="#br1" timeOffset="-73073.13">22766 6608 0,'23'0'15,"1"-23"1,-1 23-16,1 0 16,0 0-1,23 0 1,-24 0-16,1 0 15,23 0-15,-24 0 16,1 0 0,-1 0-16,1 0 15,23 0-15,-24 0 16,1 0-16,-1 0 16,24 0-16,-23 0 15,-1 0-15,24 0 16,-23 0-16,-1 0 15,1 0-15,23 0 16,-23-24-16,-1 24 16,24 0-16,-23 0 15,-1 0-15,24 0 16,-23 0-16,-1 0 16,1 0-16,23 0 15,-24 0-15,1 0 16,-1 0-16,24 0 15,-23 0-15,-1 0 16,24 0-16,-23 0 16,-1 0-16,24 0 15,-23 24 1,0-24-16,-1 0 0,24 0 16,-23 0-16,-1 0 15,24 0-15,0 0 16,0 0-16,-23 0 15,23 0-15,0 0 16,0 0-16,-24 0 16,1 0-16,23 0 15,0 0-15,-24 0 16,1 0-16,23 0 16,-23 0-16,-1 0 15,24 0-15,0 0 16,-23 0-16,-1 0 15,24 0-15,-23 0 16,23 0-16,-24 0 16,1 0-16,46 0 15,-46 0-15,-1 0 16,1 0-16,-1 0 16,1 0-16,-1 0 15,1 0-15,0 0 16,23 0-16,-24 0 15,1 0-15,-1 0 16,24 0-16,-23 0 16,-1 0-16,24 0 15,-23 0-15,-1 0 16,1 0-16,23 0 16,-24 0-16,1 0 15,-1 0-15,24 0 16,-23 0-16,-1 0 15,24 0-15,-23 0 16,23-24 0,-23 24-16,-1 0 15,1 0-15,-1 0 16,1 0 0,-1 0-16,24 0 15,-23 0-15,-1 0 16,24 0-16,-23-23 15,-1 23-15,24 0 16,-23 0-16,23 0 16,-24 0-1,1 0-15,-1-24 16,24 24 0,-23 0-16,23 0 15,-23 0 1,-1 0-1,1 0 32,-1 0-31,1 0 0,-1 0-1,1 0 1,-1 0-1,1 0-15,-1 0 16,1 0-16,-1 0 16,1 0-1,-1 0-15,24 0 0,-23 0 16,23 0 0,-24 0-1,1 0-15,-1 0 16,1 0-16,-1 0 15,1 0 1,0 0 15,-1 0 16,1 0-31,-1 0-16,1 0 15,-1 0 17,1 0-32,-1 24 15</inkml:trace>
  <inkml:trace contextRef="#ctx0" brushRef="#br1" timeOffset="-65308.24">25870 5503 0,'-23'0'188,"-24"24"-157,47-1-31,-24 1 16,1-24-16,-1 23 15,24 1-15,-23-24 16,23 23-16,-24-23 16,1 24-16,23 23 15,-47-24-15,47 1 16,0 23-1,0-24 1,0 1-16,0-1 16,0 1 15,23-24-31,1 23 16,-1-23-1,1 24-15,-1-1 16,1-23-1,-24 24-15,47-24 16,-24 0 0,1 0-16,-1 0 0,1 0 31,-1 0-15,1 0-16,-1 0 15,24 0-15,-23 0 16,-24-24-1,24 1-15,-1 23 16,-23-24 0,0 1-16,24-1 15,-24 1-15,0-1 16,0 1-16,0-1 16,0-23-16,0 24 15,0-1-15,0 1 16,0-1-1,0 1-15,-24 23 16,24-24 0,-23 24-16,-1 0 15,0 0 1,24-23 0,-23 23-16,-1 0 31,1 0-31,23-24 15,-24 24-15,1 0 125,23-23-109,-24 23 0,24-24-1,-23 24 1</inkml:trace>
  <inkml:trace contextRef="#ctx0" brushRef="#br1" timeOffset="-63475.15">26458 6044 0,'0'-24'343,"0"1"-265</inkml:trace>
  <inkml:trace contextRef="#ctx0" brushRef="#br1" timeOffset="-61954.58">26788 5597 0,'0'24'141,"0"-1"-110,0 1-31,0-1 16,0 1-1,0-1 1,0 1 0,23-24 171,24 0-171,-47-24-16,24 24 15,-1 0-15,1 0 16,23-23-16,-24 23 16,24 0-1,-23 0-15,-1 0 16,24 47-16,-23-47 16,23 47-16,-24-24 15,1 1 1,-1-1-16,-23 1 15,24-1-15,0-23 16,-24 47 0,0-23-1,0-1 1,0 1 0,-24-24-16,24 23 15,-24-23 32,-23 0-16,24 0-15,-1 0 0,1 24-16,-1-24 15,1 0-15,-1 0 16,1 0-1,-1 0 79,1 0-63,-1 0 1</inkml:trace>
  <inkml:trace contextRef="#ctx0" brushRef="#br1" timeOffset="-60702.55">26764 5574 0,'24'0'62,"-1"0"-31,1 0-15,-1 0 0,1 0-1,23 0 1,-24 0 0,1 0 15,-1 0-16</inkml:trace>
  <inkml:trace contextRef="#ctx0" brushRef="#br1" timeOffset="-58587.82">27846 5550 0,'-24'24'78,"1"-1"-62,23 1-1,0-1 1,-24 1 0,1-1-16,23 1 15,-24-1-15,24 1 16,0-1 0,-23-23-16,23 24 15,0-1 1,-24 24-16,24-23 15,0-1-15,0 1 16,0-1 0,0 1-1,24 23 1,-1-24 0,24 1-1,-47-1 1,24-23-16,-1 24 15,1-24 1,-1 0 0,1 0-16,-1 0 15,1 0-15,0 0 16,23 0 0,-24 0-1,1 0 1,-1-24-16,1 24 0,-24-23 31,23 23-31,-23-24 31,0 1-15,0-1-16,24 1 16,-24-1-1,0 1 16,-24 23 16,24-24-47,-23 1 16,-1 23 0,1 0-1,-1 0 1,1 0 15,-1 0 0,1 0-31,-1 23 0,0-23 16,1 24 0,-1-24-16,24 23 0,-23-23 15,-1 24 1,24-1-1,-23-23-15,23 24 0,0-1 16,-24-23 0,24 24 15</inkml:trace>
  <inkml:trace contextRef="#ctx0" brushRef="#br1" timeOffset="-57381.18">28457 5456 0,'24'0'47,"-24"23"-47,23-23 15,24 24-15,-23 0 16,0-1-16,-1 1 15,1-24-15,23 47 16,-47-24-16,47 1 0,-24-1 16,1 24-16,-1-23 15,1-1 1,-1 1-16,-23-1 16,0 1-16,24-24 15,-24 47-15,0-24 16,0 1-1,0-1-15,0 1 16,0-1 0,0 1 15,0-1-15,-24 1-1,1-24 1,-1 23-16,-23 1 15,24 0 1,-1-24 0,1 0-16,-1 0 31,1 0-15,-1 0 15,1 0-31</inkml:trace>
  <inkml:trace contextRef="#ctx0" brushRef="#br1" timeOffset="-55484.76">27493 6585 0,'24'0'31,"-1"0"-15,1 0-1,23 0 1,-24 0-16,24 0 15,-23 0 1,-1 0-16,1 0 16,23 0-16,-24-24 15,1 24-15,23 0 16,-24 0-16,1 0 16,0 0-16,-1 0 15,1 0-15,-1 0 16,1 0-1,-1 0-15,1 0 16,-1 0 0,1 0-16,-1 0 15,1 0 1,-1 0-16,1 0 31,-1 0-15,1 0-16,-1 0 15,24 0-15,-23 0 16,-1 0-16,1 0 16,-1 0-16,1 0 15,-1 0-15,1 0 16,-1 0-16,25-23 16,-25 23-16,1 0 15,-1-24-15,24 24 16,-23 0-16,-1 0 15,24 0-15,-23-23 16,-1 23-16,24 0 16,-23-24-16,-1 24 15,24-23-15,-23 23 16,-1 0 0,1 0-16,-1 0 31,-23-24 125</inkml:trace>
  <inkml:trace contextRef="#ctx0" brushRef="#br1" timeOffset="-27955.5">17357 7878 0,'23'0'156,"1"0"-156,23 0 16,-24 0-1,1 0-15,23 24 16,-24-24-16,1 0 15,-1 0-15,1 0 16,-1 0-16,1 0 16,-1 0 46,1 0 63,-1 0-94,1 0 1</inkml:trace>
  <inkml:trace contextRef="#ctx0" brushRef="#br1" timeOffset="-26252.99">18368 7573 0,'0'23'156,"0"1"-156,0-1 0,0 1 16,-24-1-16,24 1 16,-23-24-16,23 47 15,0-24-15,0 1 16,0-1-1,0 1-15,0-1 0,0 1 16,0-1-16,0 1 16,23-1-1,-23 1-15,0-1 0,0 1 16,24 0-16,-24-1 16,23-23-1,-23 24-15,24-1 0,0-23 16,-24 24-1,47-24 1,-47 23-16,23-23 16,1 24-16,-1-24 0,24 0 15,-23 0-15,23 0 16,-24 0 0,1 0-1,-1 0-15,1 0 16,-1-24-16,1 24 15,-1 0-15,1-47 16,-1 47-16,1-23 16,-24-1-1,23 1-15,-23-1 0,24 0 16,-1 1-16,-23-1 16,0 1-16,0-1 15,0 1 1,0-1-16,0 1 31,0-1-15,0 1-1,0-1 1,-23 24-16,-1-23 16,-23-1-16,47 1 15,-23-1-15,-1 1 16,1-1-16,-1 1 15,1-1-15,-1 1 16,1 23-16,-1-24 16,-23 1-1,24 23-15,-1 0 0,-23 0 16,24-24-16,-1 24 16,-23 0-1,24 0-15,-1-23 0,0 23 16,1 0-16,-1 0 15,1 0 1,-1 0 0,1 0 15,-1 0 0,24 23-15,0 1-16,0-1 31</inkml:trace>
  <inkml:trace contextRef="#ctx0" brushRef="#br1" timeOffset="-24878.22">19168 8278 0,'23'0'31,"1"0"141,-1 0-157,1 0-15</inkml:trace>
  <inkml:trace contextRef="#ctx0" brushRef="#br1" timeOffset="-21983.73">19850 7620 0,'-24'0'141,"24"23"-125,0 1-16,-23-1 15,23 1 1,0-1-16,-24 1 15,24-1 1,-23 1-16,23-1 16,0 24-1,0-23 1,0 23 0,0-24-1,0 24-15,0-23 16,23 0-1,1-24 1,-24 23 0,23 1-1,24-1 1,-23-23 0,-1 0-16,1 24 15,23-1 1,-24-23-16,1 0 15,23 0-15,-24 0 16,1 24-16,-1-24 16,24 0-16,-23 0 15,-1 0-15,24 0 0,-23 0 32,0 0-32,-1 0 15,-23-24 1,24 24-1,-24-23-15,0-1 16,23 1-16,-23-1 16,0 1-1,0-1-15,0 0 16,0 1 0,0-1-1,0 1 1,0-1-16,0 1 15,0-1 1,0 1-16,0-1 16,0 1-16,0-1 15,0 1 1,-23 23 0,-1-24 15,1 1 0,-1 23 0,24-24-15,-24 24 0,1 0-16,23-23 15,-24 23-15,1 0 31,-1 0-15,1 0 0,-1 0-1,1 0 17,-1 0-17,-23 0 16,24 0-15,-24 0-16,0 0 16,23 0-1,1 0 1,-1 0 0,1 0-16,-1 0 15,1 0 141</inkml:trace>
  <inkml:trace contextRef="#ctx0" brushRef="#br1" timeOffset="-20765.34">20626 7526 0,'23'0'78,"1"0"-62,-1 0-16,1 0 16,-1 0-1,1 0-15,-1 0 16,1 0-16,-1 0 15,1 0-15,23 0 16,-24 0-16,1 0 16,0 0-1,-1 0 1,-23 23 109,0 1-125,0 23 16,0-24-16,0 1 15,0-1-15,0 24 16,0-23-16,0-1 15,0 1-15,0 23 16,0-24-16,0 1 16,0 23-16,0-24 15,0 1 1,24-24 0,-24 23 77</inkml:trace>
  <inkml:trace contextRef="#ctx0" brushRef="#br1" timeOffset="-19996.41">20931 7902 0,'24'0'16,"0"0"-1,-1 0 1,1 0 0,-1 0 15,1 0-31,-1 0 16,1 0 15</inkml:trace>
  <inkml:trace contextRef="#ctx0" brushRef="#br1" timeOffset="-19306.8">21355 7573 0,'23'0'0,"1"23"15,-24 1-15,0-1 16,0 24-16,0-23 16,23-1-16,1 24 15,-24-23-15,0-1 16,0 1-16,0 23 15,0-24-15,23 1 16,-23-1-16,0 1 16,0-1-1,0 1 1,0 0 31</inkml:trace>
  <inkml:trace contextRef="#ctx0" brushRef="#br1" timeOffset="-17510.84">21684 7596 0,'24'0'31,"-1"0"-16,1 0 1,-1 0-16,1 0 31,-1 0-15,1 0-16,-1 0 16,24 0-1,-23 0 1,-1 0-1,-23 24 110,0-1-109,0 1 15,-23-1-31,23 1 16,-24-24-16,1 23 31,23 1 32,-24-24-48,24 23 1,0 1 0,24-24 171,-1 0-187,24 0 16,-23 0-16,-1 0 15,24 0-15,-23 0 16,-1 0-16,24 0 16,-23 0-16,-24 23 15,47 1-15,-23-1 16,-24 1-1,23-24 1,-23 23-16,24 1 16,-24-1-1,0 1 17,0-1-17,0 1 16,-24-24 16,24 24-47,-23-24 32,-1 0-17,24 23 1,-24-23-16,1 0 31,-1 0-31,1 0 31,-1 0-15,1 0 15,-1 0-31,1 0 110,-1 0-32,24 24-31,-23-24-32,-1 0 1,24 23-16</inkml:trace>
  <inkml:trace contextRef="#ctx0" brushRef="#br1" timeOffset="-16387.51">22742 7714 0,'24'0'110,"-1"0"-95,1 0-15,-1 0 16,1 0-16,0 0 16,23 0-16,-24 0 15,1 0 1,23 0 0,-24 0-1,1 0 48,-1 0-48,1 0 32</inkml:trace>
  <inkml:trace contextRef="#ctx0" brushRef="#br1" timeOffset="-10882.7">23942 7173 0,'-24'0'141,"1"0"-141,-1 0 15,1 0-15,-24 23 16,23-23-1,-23 47-15,24-23 16,-1-1 0,1-23-16,-24 47 15,23-47-15,-23 24 16,24-1-16,-1 1 16,24 0-16,0-1 15,-24 1-15,24-1 16,-23 1-16,23-1 15,0 24-15,-24-47 16,24 24-16,0-1 16,0 1-16,0-1 15,0 1 1,0-1 0,0 1-1,0-1 1,0 1-1,0-1 1,0 1-16,24-1 31,-24 1-15,23-1-16,-23 1 16,24-1 15,0-23 0,-24 24-31,0-1 16,23-23-1,1 0-15,-24 24 16,23-24 0,-23 24 93,24-24 16,-1 23-94,1-23-31,-1 0 16,-23 24-16,24-24 15</inkml:trace>
  <inkml:trace contextRef="#ctx0" brushRef="#br1" timeOffset="-438.17">24530 7337 0,'-24'0'109,"1"0"-109,-1 0 31,1 0-15,-1 24-16,1-1 16,-1 1-1,1 0-15,-1-1 16,24 1 0,-47-1-16,47 1 15,0-1-15,-23 1 16,-1-1-16,24 24 15,-23 0 1,23-23-16,0-1 16,0 1-1,0-1 1,0 1 0,0-1-1,0 1 1,0-1-1,23-23-15,-23 24 16,24-24 0,-1 23-1,1-23 1,-1 24 0,24-24-1,-23 0 1,-1 0-1,1 0-15,-1 0 16,1 0 0,-1-24-16,1 24 15,-1 0-15,1 0 16,-1-23-16,-23-1 16,24 24-16,-1 0 15,24-23-15,-23-1 16,-1 24-1,1-23-15,0-1 32,-1 24-32,1 0 15,-1-23 1,1-1 0,-24 1-16,23-1 15,-23 1 1,0-1-1,0 1 1,0-1 0,0 1 15,0-1 0,-23 24-15,23-23-16,-24-1 15,1 24 1,-1-23 15,1 23-15,-1 0 15,0-24 0,1 24-15,23-23 15,-24 23-31,1 0 32,-1 0-32,1 0 15,-1 0 1,24-24-1,-23 24 1,-1 0-16,1 0 31,-1 0 1,1 0 30,-1 0-31</inkml:trace>
  <inkml:trace contextRef="#ctx0" brushRef="#br1" timeOffset="1123.58">25212 7996 0,'23'0'62,"-23"-24"110,-23 24 31,-1 0 125</inkml:trace>
  <inkml:trace contextRef="#ctx0" brushRef="#br1" timeOffset="2781.62">25870 7455 0,'0'24'94,"-23"-24"-79,23 23-15,-24 1 16,1-24-1,23 23-15,-24 1 16,24-1 0,-23 1-1,23-1 1,0 1 0,0-1-16,0 24 15,0-23 1,0-1-1,0 1 1,23-1-16,1 1 16,-24-1-16,0 1 15,23-24 1,-23 23-16,24-23 16,-1 0-1,-23 24-15,24-24 16,-1 0-1,1 0-15,-1 0 16,1 0-16,-1 0 16,1 0-16,23 0 15,-23 0-15,-1 0 16,1 0-16,-1-24 31,-23 1-31,0-1 16,0 1-1,0-1 1,0 1-16,0-1 31,0 1-15,0-1 0,0 1-1,0-1-15,-23 24 16,23-23-1,0-1 1,0 1 15,0-1-31,-24 24 16,1 0 15,23-23 0,-24 23-15,1 0-16,-1 0 16,0 0 15,1 0 141,23-24-157</inkml:trace>
  <inkml:trace contextRef="#ctx0" brushRef="#br1" timeOffset="3889.04">26646 7479 0,'0'23'63,"0"1"-63,0-1 15,0 1-15,0 23 16,0-24-16,0 1 16,0 23-16,0-24 15,0 1-15,0-1 16,0 1-16,0-1 16,0 1-16,0-1 31,0 1-16,0-1 1</inkml:trace>
  <inkml:trace contextRef="#ctx0" brushRef="#br1" timeOffset="4648.89">26929 7479 0,'0'23'47,"0"1"-47,0-1 15,0 24 1,0-23-16,0-1 16,0 1-16,0 23 15,0-24 1,0 24-16,0-23 0,0-1 16,23 1-1,-23 23 1,0-24-16,0 24 15,0-23 1</inkml:trace>
  <inkml:trace contextRef="#ctx0" brushRef="#br1" timeOffset="6428.35">27564 7361 0,'23'0'110,"1"0"-95,-1 0 1,1 0-16,-1 0 0,1 23 16,-1-23-1,1 0-15,-1 0 16,1 0-16,-24 24 16,23-24-16,-23 24 15,24-24 1,-24 23-16,23-23 15,-23 24-15,0 23 16,0-24 15,0 24-31,0-23 0,0-1 16,-23 24-16,-1-23 16,24-1-16,-23-23 15,-1 47-15,1-47 16,23 47-16,-24-47 15,24 24-15,-23 23 16,-1-47-16,24 23 16,0 1-16,-23-24 31,23 23-31,0 1 16,0-1 15,0 1-16,23-24 1,1 24-16,23-1 16,-24 1-1,1-24-15,-1 0 16,1 0-16,23 0 16,-24 0-16,1 0 15,0 0 1</inkml:trace>
  <inkml:trace contextRef="#ctx0" brushRef="#br1" timeOffset="7565.66">28340 7361 0,'23'0'46,"-23"23"-30,24 1-16,-1 0 16,-23-1-1,24-23-15,-24 24 16,23-1-16,1 24 16,-1-23-16,1-1 15,-24 1-15,47-1 16,-47 1-16,0-1 15,24-23-15,-24 24 16,0-1-16,0 1 16,0-1-16,0 1 15,0-1-15,0 1 16,0-1 0,0 1-16,-24-1 15,0-23-15,24 47 16,-23-23-1,23-1 1,-24-23-16,24 24 16,0 0-16,-23-24 15,-1 23-15,1 1 63,-1-24-16,1 0-16,-1 23-31</inkml:trace>
  <inkml:trace contextRef="#ctx0" brushRef="#br1" timeOffset="10005.53">9784 10677 0,'0'-23'94,"0"-1"-94,23 24 15,1 0 1,-1-23 0,1 46 46,-1-23-62,1 24 16,23 23-16,-47-24 15,47 24-15,-24-23 16,24 23-16,-47-24 16,24 1-16,23 23 15,-23-24 1,-24 1-16,0 23 15,23-47-15,1 23 16,-24 24-16,23-47 16,1 47-16,-1-23 15,1-1-15,-1 1 16,1 0 0,-24-1-16,23-23 15,1 24-15,-1-24 31,1-24 79,-24 1-95,0-25 1</inkml:trace>
  <inkml:trace contextRef="#ctx0" brushRef="#br1" timeOffset="10665.51">10231 10559 0,'0'24'47,"0"0"-47,0-1 15,0 24 1,-24-23-16,-23 23 16,23-24-16,-23 1 15,24 23-15,-1-24 16,-23 24-16,24-23 15,-24 23-15,23-24 16,1 1-16,-1 23 16,-23-24-16,47 24 15,-23-47-15,-1 24 16,24-1 0</inkml:trace>
  <inkml:trace contextRef="#ctx0" brushRef="#br1" timeOffset="12351.91">10936 11077 0,'24'0'63,"-1"0"-48,24 0-15,-23-24 16,23 24 0,-24 0-16,1-23 15,23 23-15,-24 0 16,1 0 46,-1 0-30,-23 23 14,-23 1-30,-1-1-16,1 24 16,-1-47-16,-23 47 15,24-47-15,-1 24 16,24 0-16,-23-24 16,-1 23-16,1 1 15,23-1 173,23-23-173,1 0-15,-1 0 16,1 24-16,-1-1 16,-23 1-1,24-24-15,-1 23 16,-23 1-16,24-1 15,-24 1-15,0-1 16,0 1-16,0-1 16,0 1-16,0-1 15,0 24-15,0-23 16,-24-1-16,24 1 16,-23-24-16,23 23 31,-24-23-16,24 24-15,-47-24 16,24 0-16,-1 23 0,1-23 16,-1 0-1,1 0 1,-1 0 0,1 0 30,-1 0-30,1 0 0,-1-23 15,24-1 0</inkml:trace>
  <inkml:trace contextRef="#ctx0" brushRef="#br1" timeOffset="13293.46">12041 10842 0,'24'0'78,"0"0"-62,23 0-16,-24 0 15,1 0-15,-1 0 16,1 0-16,-1 0 15,1 0-15,23 0 16,-24 0 0,1 0-16,23 0 0,0 0 15,-24 0-15,1 0 16,23 0-16,-24 0 16,24 0-1,-23 0 1,-1 0-1,1 0 1</inkml:trace>
  <inkml:trace contextRef="#ctx0" brushRef="#br1" timeOffset="14917.3">12089 11194 0,'23'0'78,"1"0"-62,-1 0-1,1 0-15,-1 0 16,1 0 0,-1 0-16,1 0 31,23 0-31,-24 0 31,24 0-31,-23 0 0,-1 0 16,1 0 15,-1 0 110,1 0-94,-1 0-16,1 0 0,-1 0 0</inkml:trace>
  <inkml:trace contextRef="#ctx0" brushRef="#br1" timeOffset="165090.57">13453 10607 0,'0'-24'46,"0"48"48,0-1-94,-47 24 16,23-23-1,-23 23-15,23-24 0,-23 24 16,24-23-16,-1-1 16,1 24-16,23-23 15,-24-1 1,24 24-16,0-23 0,24 23 16,23-24-16,-24 1 15,24 23-15,-23-24 16,0 1-1,23 0-15,-24-1 0,24 1 16,-23-24-16,-24 23 16,47-23-1,-24 0 1,1 0 0,-1 0-16,1 0 15,-1 0-15,1 0 16,-1 0-16,1 0 15,-1 0 1,1-23 0,-1 23-1,1-24-15,-1 1 16,-23-1-16,0 0 16,0 1-16,0-24 15,0 23-15,0 1 16,0-1-16,0 1 15,0-1-15,0-23 16,0 24-16,-23-1 16,23-23-16,-24 24 15,1-24-15,-1 23 16,1 1 0,-1-24-16,-23 23 0,47-23 15,-47 24-15,47-1 16,-23 0-16,-1 1 15,1 23 1,-1 0 0,1 0 124,-1 0-124,1 0 0,23 23-16,0 1 15</inkml:trace>
  <inkml:trace contextRef="#ctx0" brushRef="#br1" timeOffset="165973.77">14135 11289 0</inkml:trace>
  <inkml:trace contextRef="#ctx0" brushRef="#br1" timeOffset="-167217.34">13076 6303 0,'0'23'31,"0"1"-31,-23-1 16,-1 1-16,24-1 16,0 1-1,-23-24-15,23 23 16,0 1-1,47-24 157,-24 0-156,24 0-16,-23 23 16,46-23-16,-46 24 15,23 23-15,0-24 16,-23 1-16,-1 23 15,24-24-15,-23 24 16,23-47-16,-24 48 16,1-25-16,23 24 15,-24-23-15,-23-1 16,24 24-16,-1-23 16,-23-1-1,0 1 1,0-1-1,-23-23 1,23 24-16,-24-24 16,-23 0-1,24 23-15,-1-23 16,-23 24-16,24-24 16,-1 0-16,1 0 15,-24 0-15,23 0 16,0 0-16,1 0 15,-24 0-15,23 0 16,1 0 15,-1 0 32,1 0-32,23-24-31,-24 24 16,24-23-16</inkml:trace>
  <inkml:trace contextRef="#ctx0" brushRef="#br1" timeOffset="-165798.19">13123 6326 0,'24'0'62,"-1"0"-46,24 0-1,-23 0 1,-1 0-16,1 0 16,-1 0-1,1 0-15,0 0 16,-1 0-16,1 0 15,-1 0-15,1 0 16,-1 0 0,1 0-16,-1 0 31,1 0 110</inkml:trace>
  <inkml:trace contextRef="#ctx0" brushRef="#br1" timeOffset="-164260.35">14723 6350 0,'-24'0'62,"1"0"-30,-1 23-32,-23-23 15,23 47-15,1-47 16,-24 24-16,23-1 16,1 1-16,-24-1 15,23 1-15,-23 23 16,47-24-16,-47 1 15,24-1-15,-24 1 16,23-1-16,1 24 16,-24-23-16,23 0 15,1 23-15,23-24 16,0 24 0,0-23-1,0-1 1,0 1-16,0-1 15,23-23-15,1 47 16,-1-23-16,1-1 16,23 1-16,-24-24 15,24 23-15,24 1 16,-24-1-16,0-23 16,23 0-16,-46 0 15,47 0-15,-48 0 16,24 0-16,-23 0 15,-1 0-15,24-23 16,-23 23-16,-1-24 16,1 24-1,-24-23-15,0-1 63,0 1-48,0-1 1,-24 1-16,1 23 16,-1-24-16,1 1 15,-1 23-15,-23 0 16,24-24-16,-1 1 16,1 23-16,-1 0 15,0 0-15,1 0 16,-1 0-16,1 0 15,-24 0-15,23 0 16,1 0-16,-24 0 16,23 0-16,1 0 15,-1 0 1,1 0 140,-1 0-140</inkml:trace>
  <inkml:trace contextRef="#ctx0" brushRef="#br1" timeOffset="-21139.01">14558 10654 0,'0'23'172,"0"24"-156,0-23-16,0-1 16,0 1-16,0 23 15,0-24-15,0 1 16,0 23-16,0-24 15,0 1 1,0-1-16,47-46 188,-23 23-173,-1 0-15,1-24 16,-1 1-16,1 23 15,-1 0 1,1 0 0,-1 0-16,1 0 15,-1 0-15,1 0 16,-1 0-16,24 23 16,-23-23-1,-1 47-15,24-47 16,-23 24-16,-1-1 15,1 1-15,-1-1 16,-23 1-16,24-24 16,-24 23-16,23 1 15,-23-1-15,0 1 16,0 0 0,0-1 46,-23 1-31,-1-24-31,-23 23 16,24 1 0,-24-24-16,23 0 15,1 23-15,-24-23 16,23 0-16,1 0 15,-1 0 1,1 0-16,-1 0 16,1 0-16,-1 0 15,1 0 1,-1 0-16,1 0 16,-24 0-1,23 0-15,0 0 16,-23 0-16,24 0 15,-1 0 64,24-23-48</inkml:trace>
  <inkml:trace contextRef="#ctx0" brushRef="#br1" timeOffset="-18904.63">14581 10630 0,'24'0'219,"0"0"-188,-1 0 32,1 0-48,-1 0 1,1 0-16,-1 0 15,1 0 1,-1 0-16,1 0 16,-1 0 327</inkml:trace>
  <inkml:trace contextRef="#ctx0" brushRef="#br1" timeOffset="-9775.93">15687 10701 0,'0'-24'62,"23"1"32,-23-1-94</inkml:trace>
  <inkml:trace contextRef="#ctx0" brushRef="#br1" timeOffset="-8148.98">15734 10630 0,'-24'24'266,"1"-24"-250,-1 23-16,24 1 15,-23-1 1,-1-23-1,24 24-15,-23-1 16,23 1 0,-24-1-1,24 1 1,0-1 0,0 1-16,0-1 15,0 24 1,0-23-1,0-1 1,0 1 0,0-1-16,0 1 15,0-1 1,0 1 0,24-24-1,-24 23-15,23 1 16,1-24-1,-24 23-15,23 1 16,1-24 0,-1 0-1,1 0-15,-24 24 16,23-24-16,1 0 16,-1 0-1,1 0-15,23 23 16,-23-23-1,-1 0-15,1 0 16,-1 0-16,1 0 16,-24-23 77,0-1-77,0 0-16,0 1 16,0-1-16,0 1 15,0-24 1,-24 47 0,24-24-16,0 1 15,-23-1-15,23 1 31,-24-1-15,24 1 0,0-1-1,-23 24 17,23-23-1,-24 23-16,0 0 1,1-24 15,-1 24-15,1 0 15,-1 0-15,1 24-1,-1-24 1,1 23 0,-1 1-1,24-1 1,-23-23-16,23 24 16,0-1-1,0 1-15,-24-24 0,24 23 16,0 1 15,0-1-31,-23 1 16,23-1-1</inkml:trace>
  <inkml:trace contextRef="#ctx0" brushRef="#br1" timeOffset="-6910.11">16157 10701 0,'0'-24'31,"24"24"47,-1 0-62,1 0-16,23 0 15,0 24 1,-24-24 0,1 0-16,23 0 15,-47 23 110,0 1-109,0-1-16,0 24 15,0-23 1,0-1-16,0 24 16,0-23-16,0 23 15,-24-24 1,24 1-16,0 23 16,0-24-16,0 1 15,0-1-15,0 24 16,0-23-1,0 0 1,-23-24 187</inkml:trace>
  <inkml:trace contextRef="#ctx0" brushRef="#br1" timeOffset="-6236.55">16251 11030 0,'24'0'31,"-1"0"-15,1 0-1,-1 23 1,1-23 0,-1 0-16,1 0 15,-1 0 1,-23 24 0,24-24-16,-1 0 46,1 0-30,0 0 0,-1 23-1,-23 1 63</inkml:trace>
  <inkml:trace contextRef="#ctx0" brushRef="#br1" timeOffset="-4533.2">16839 10701 0,'24'0'156,"-1"0"-140,1 0-1,-1 0 1,1 0-16,-1 23 16,1 24-1,-1-47-15,1 24 16,-1-24 0,-23 23 30,0 1 1,0-1-31,0 1 0,0-1-1,0 1 1,0-1-1,-23-23-15,23 24 0,0-1 16,-24 1-16,24-1 16,0 1-1,-23-24 1,23 47 0,0-24-1,-24 1-15,24-1 31,0 1-15,0 0 15,24-24 1,-24 23-1,23-23-16,1 0 1,-1 0 15,1 24 32,-1-24-48,1 0 1</inkml:trace>
</inkml:ink>
</file>

<file path=ppt/ink/ink23.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5T13:08:17.308"/>
    </inkml:context>
    <inkml:brush xml:id="br0">
      <inkml:brushProperty name="width" value="0.05292" units="cm"/>
      <inkml:brushProperty name="height" value="0.05292" units="cm"/>
      <inkml:brushProperty name="color" value="#FFC000"/>
    </inkml:brush>
  </inkml:definitions>
  <inkml:trace contextRef="#ctx0" brushRef="#br0">6185 1928 0,'71'0'125,"-48"0"-109,24 0-1,-47-23 1,24 23-16,0 0 16,-1-24-16,24 24 15,-23 0-15,-1 0 16,24-23-16,-23 23 15,23-24-15,23 24 16,-46 0 0,-24 24 140,-47-1-156,23 24 16,1-23-16,-1 23 15,1-47-15,-1 23 16,1-23-1,-1 0 32,1 24-31,-1-24-16,1 23 16,-1-23-1,1 0 1,-1 0-16,24 24 15,-24-24-15,1 0 16,-1 0 15,24 23 47,24-23-62,23 24 0,-23-1-16,-1-23 15,1 0-15,-24 24 16,0-1 0,23-23-16,-23 24 15,24-24-15,-24 47 16,23-24-16,-23 1 15,24 23-15,-24-23 16,0-1-16,0 1 16,0 23-16,-24-24 15,1 24-15,-1-23 16,24-1-16,-23-23 16,23 24-16,-24-24 15,1 0 16,-25 0-15,25 0-16,-1 0 16,1 0-16,-1 0 15,1 0-15,-1 0 16,1-24-16,-1 24 16,1 0-1,-1 0 1,24-23 15,0-1 0,0-23-15</inkml:trace>
  <inkml:trace contextRef="#ctx0" brushRef="#br0" timeOffset="1311.93">7032 1834 0,'-23'24'125,"-1"-1"-109,0 24-16,1-23 15,-1-1-15,-23 24 16,47-23-16,-23 23 0,-24-24 15,47 1 1,-47 23-16,47-24 16,0 1-16,0 23 15,-24-47-15,24 47 16,0-23-16,0-1 16,0 1-16,0-1 15,24 1-15,-1-24 16,-23 23-16,24-23 15,-24 24 1,47-24-16,-47 23 16,23-23-16,1 0 15,-1 0-15,1 0 16,23-23-16,-23-1 16,23-23-16,-24 24 15,24-24-15,-23 23 16,-1 0-16,24-23 15,-23 24 1,-1-1-16,1 24 16,-24-23-1,0-1 17,0-23-17,0 24 1,0-24-1,0 23-15,-24 1 16,24-1-16,-23 1 16,-1-24-16,1 47 15,23-24-15,-24 24 16,24-23-16,-47 23 16,47-24-1,-23 24 1,-1 0 15,24-23-31,-23 23 16,-1 0-16,1 0 15,-1 0 17,0 0-17,1 0-15,70 0 31,47 23-31</inkml:trace>
  <inkml:trace contextRef="#ctx0" brushRef="#br0" timeOffset="2293.94">7596 2022 0,'48'0'78,"-25"0"-62,1 0-16,-1 0 16,24 0-16,-23-23 15,-1 23-15,24 0 16,-23 0-16,-1 0 16,1 0-16,-1 0 78</inkml:trace>
  <inkml:trace contextRef="#ctx0" brushRef="#br0" timeOffset="3036.97">7620 2234 0,'24'0'93,"46"0"-61,-23 0-32,-23 0 0,23 0 15,-24 0-15,1 23 16,23-23-16,-24 0 31,-23 24 94</inkml:trace>
  <inkml:trace contextRef="#ctx0" brushRef="#br0" timeOffset="6600.74">8772 1693 0,'0'24'94,"0"-1"-94,0 1 15,0-1 1,-23 24 0,23-23-1,0-1-15,-24 1 16,24 23 0,0-24-16,0 1 15,0 23-15,0-24 16,0 1-1,0-1 1</inkml:trace>
  <inkml:trace contextRef="#ctx0" brushRef="#br0" timeOffset="7892.89">9031 1646 0,'0'23'94,"0"1"-78,0 0-1,0-1-15,0 1 16,0-1-16,0 1 0,-23 23 16,23-24-1,0 1 1,0-1-16,0 24 15,0-23 1,0-1 0,0 1-1,0-1-15,-24 1 32,24-1-17</inkml:trace>
  <inkml:trace contextRef="#ctx0" brushRef="#br0" timeOffset="9053.95">8843 1834 0,'-24'0'16,"-23"0"-1,24 0 1,-1 0 31,1 0-16,-1 0-15,24-23-16,0-1 15,-23 24 1,23-47-16,0 24 16,0-1-16,0 0 15,0 1-15,0-1 16,23 1-16,-23-1 15,24 1 1,-1-1-16,1 1 16,-1-1-1,1 1-15,-1 23 16,1-24 0,-1 24-16,1 0 15,0 0 48,-1 0-48,1 0-15,-1 0 16,1 0 0,23 0-1,-24 0 1,1 0-1,-1 0 1,1 0-16,-1 0 31,1 0 1,23 0-17,-24 0 1,1 0-1,-1 0 79,1 0-78</inkml:trace>
  <inkml:trace contextRef="#ctx0" brushRef="#br0" timeOffset="12282.67">9690 1176 0,'-24'0'16,"24"23"0,0 1-1,0-1 1,0 1-16,-23 23 15,23-24 1,0 1-16,-24-1 0,24 1 16,0-1-1,0 24-15,0 0 16,0 0-16,0 24 16,0-48-16,0 25 15,0-1-15,0-24 16,0 1-16,0 23 15,0-24-15,0 1 188,0-1-172,0 1-1,0-1 16,0 1-31,0-1 16,0 24-16,0-23 16,0-1-16,0 1 31,-23-1 125,-1-23-140,24 24-1,0-1 48,0 1-47,0-1-1,24-46 110,-24-1-109,47-23-16,-24 0 15,24 0 1,-47 24-16,47-1 16,-47-23-16,47 47 0,-47-47 15,24 24 1,23-24-16,-47 23 16,23 24-1,1 0 63,-24 24-62,0-1-16,47 1 16,-47-1-16,0 24 0,23-23 15,-23-1-15,24 24 16,-24-23-1,0-1-15,0 1 16,0 23-16,0-24 0,0 1 16,0-1-16,0 1 31,0-1-31,0 1 16,0 0-1,23-24 1,-23 23-16,24-23 94,-1 0-94,24 0 15</inkml:trace>
  <inkml:trace contextRef="#ctx0" brushRef="#br0" timeOffset="14327.25">10207 1340 0,'24'0'109,"-1"-23"-93,24 23-1,-23 0 1,-24-24-16,47 24 16,-24 0-16,1 0 15,-1 0 1,1 0-1,-1 0 1,-23 24 0,0-1 15,0 24-15,-23-47-16,23 24 15,-24 23-15,1-24 16,-1 1-16,1-1 15,-1-23-15,24 24 16,-23-1-16,-1-23 16,24 24-1,0-1 17,-23-23-17,23 24 1,23-24 312,1 0-312,-1 0 187,1-24-156,-1 24 93,1 0-109,-24-23 79,23 23-79,-23-24 47</inkml:trace>
  <inkml:trace contextRef="#ctx0" brushRef="#br0" timeOffset="18140.18">11571 964 0,'-23'0'93,"-1"0"-61,1 0-17,-1 0 1,1 0-16,-1 0 15,0 0-15,-23 0 16,24 0-16,-1 0 16,1 0-16,-24 0 15,23 0 1,24-24-16,-23 24 16,-1 0-1,1 0 1,-1 0 78,1 0-63,23 24-31,-24-24 15,24 47-15,0-24 16,-23 1-16,-1 47 16,1-48-16,23 24 15,-24-23-15,24-1 16,0 24 0,-23 0-1,23 0-15,0-23 16,0-1-16,0 1 0,0 23 15,-24 0 1,24-24 0,0 24-1,0-23-15,0 23 16,0-23 0,0-1-16,0 24 15,0-23-15,0-1 16,-23 24-16,23-23 15,-24-24 1,24 23-16,0 24 16,0-23-16,0-1 15,0 1-15,0-1 32,0 1-17,0-1 32,0 1-31,0-1-1,24 1 1,-1-24-16,1 23 16,-1-23-1,24 0-15,-23 0 16,-1 0-16,24 0 15,-23 0-15,23 0 16,-24 0 0,1 0 15,-24-23-31,23 23 16,1 0-16,-1 0 15,1 0 1,-1 0-1,1 0 1,-24-24 0,23 24-16,1 0 15,0 0-15,-1 0 110,1-23-79,-1 23-31,1 0 16</inkml:trace>
  <inkml:trace contextRef="#ctx0" brushRef="#br0" timeOffset="19985.93">11900 1340 0,'0'-23'63,"0"-1"-16,47 24-32,-23-23 1,-1 23-16,1 0 0,-1 0 62,-23-24-46,24 24-16,0 0 16,-1 0-1,-23 24 157,0-1-172,0 1 16,0-1-1,0 1 1,0-1 0,-23-23-16,-1 0 15,24 24-15,-24-24 16,24 23 0,-23-23-16,-24 24 15,47-1 1,-24-23-16,24 24 15,-23-24 1,46-24 125,1 24-141,-1 0 0,24 0 15,-23 0-15,0 0 16,-1 0-16,1 0 16,-1 24-1,24-24-15,-23 23 16,23-23-1,-47 24-15,0-1 16,23-23-16,-23 24 31,0-1-15,0 1 0,0-1-16,0 1 31,-23-24-16,-1 0-15,1 0 16,-1 24 0,1-24-16,-24 0 0,23 0 15,-23 23 1,23-23-16,-23 0 0,24 0 16,-1 0-16,-23 24 15,24-24-15,-1 0 16,1 0-1,-1 0 48,1 0-47,-1-24 30,24 1-14,24-25-17,-1 48-15</inkml:trace>
  <inkml:trace contextRef="#ctx0" brushRef="#br0" timeOffset="21122.53">12771 1176 0,'0'23'110,"-24"1"-110,1 23 15,-1-24-15,0 24 16,1-23-16,23-1 15,-24 24-15,1-23 16,23-1-16,-24 1 16,24-1-16,-23 1 15,23-1-15,0 1 16,0-1-16,0 1 16,0-1-16,0 25 15,0-25-15,0 1 16,23 23-16,-23-24 15,24-23 1,-1 24-16,1-24 31,-1 0 79,1 0-95,0 0-15,-1 0 16</inkml:trace>
  <inkml:trace contextRef="#ctx0" brushRef="#br0" timeOffset="22606.88">13006 1270 0,'23'-24'125,"1"24"-109,23 0-16,-24-23 16,1 23-16,-1 0 15,-23 23 126,0 1-125,0-1 15,-23-23-31,-1 47 15,1-47-15,-1 24 16,1-1-16,23 1 16,-24-24-16,1 0 15,23 23-15,-24-23 16,1 0 15,23 24-31,23-24 141,1-24-141,23 24 15,-24-23-15,1 23 16,-1 0-16,1 0 31,-1 0-15,-23 23-16,24 1 16,-24-1-1,0 1 1,0-1-16,0 1 15,0-1 1,0 1-16,-24-24 16,24 23-16,-23-23 15,-1 24-15,1-24 16,-1 0-16,1 0 16,-1 23-16,1-23 15,-1 0 1,1 0-16,-1 0 31,1 0-31,-1 0 16,1 0-1,23-23 79,23 23-78,1 0-16,23-47 15</inkml:trace>
  <inkml:trace contextRef="#ctx0" brushRef="#br0" timeOffset="23738.1">13500 1152 0,'0'24'125,"0"-1"-109,23 1-1,1 23-15,-1-24 16,1 24-16,-1-23 16,1 23-1,-1-24-15,-23 1 16,0-1-16,0 1 15,0-1-15,0 1 16,0-1-16,0 1 16,0 23-1,0-24-15,0 1 16,0 0 0,-23-24 15,-1 23-31,1-23 15,-1 0 1,1 0-16,-1 0 16,-23 0-16,24 0 0,-1 0 93,48 0-46</inkml:trace>
  <inkml:trace contextRef="#ctx0" brushRef="#br0" timeOffset="25865.92">14346 1528 0,'24'0'94,"-1"0"-79,1 24-15,23-24 16,-24 23-1,24-23-15,-23 0 16,-1 24-16,25-24 0,-25 0 16,1 0-16,-1 0 93,1 0-61,-24-24-32</inkml:trace>
  <inkml:trace contextRef="#ctx0" brushRef="#br0" timeOffset="26943.67">15099 1011 0,'0'23'31,"0"1"-15,0 0-16,0 23 15,0 0-15,0-24 16,0 1-16,23 23 15,-23 0-15,24 0 16,-24-24-16,23 24 16,-23-23-16,24-1 15,-24 24 1,0-23-16,23-24 16,-23 23-16,0 1 0,24 23 15,-24-24 16,24-23 110,-24-23-125,47-1-1,-47-23-15,47 24 16,-24-24-16,24 23 16,-23-23-16,-1 47 15,1 0 1,23 0-16,-24 0 15,1 0-15,-1 24 16,24-1 0,-47 1-16,47 23 15,-23 0 1,-1-24 0,-23 1-16,0-1 15,0 1-15,0 0 16,0-1-16,0 1 15,0-1 1,0 1 0,0-1-16,0 1 62</inkml:trace>
  <inkml:trace contextRef="#ctx0" brushRef="#br0" timeOffset="28828.37">16087 752 0,'23'0'94,"1"0"-94,-1 0 16,48 0-16,-24 0 15,0 24-15,0-1 16,-24-23-16,1 0 16,23 24-16,-24-24 15,25 23 1,-25-23 0,24 0-16,0 0 15,-23 0 1,-24-23-16,23 23 15,-23 23 95,0 1-95,0 23 1,0-24-16,0 1 16,0 23-16,0 0 15,0 0-15,0 0 16,-23 0-16,23-23 16,0 46-16,-24-23 15,24 0-15,-23-23 16,23 46-16,0-46 15,0-1-15,0 1 16,0 23-16,0-24 16,0 1-1,0-1-15,0 1 16,0 0 0,0-1-16,0 1 15,0-1-15,0 1 16,0-1-1,0 1-15,0-1 47,-24 1-31,24-1 0,-23-23 15,-1 24-16,1-1 1,-25 1 0,25-24-16,-24 23 15,0-23-15,23 0 16,1 0-16,-1 0 0,-23 0 16,24 0-1,-1 0-15,-23 0 16,24 0-1,-1 0 48</inkml:trace>
  <inkml:trace contextRef="#ctx0" brushRef="#br0" timeOffset="31358.43">10536 2469 0,'24'0'31,"-1"0"0,1 0-31,-1 0 0,1 0 16,-1 0-16,24 0 16,48 0-1,22 0-15,1 0 16,-24 24-16,47-24 15,-47 0-15,-23 0 16,-24 0-16,0 0 0,0 0 16,0 0-16,23 0 15,1 0 1,-24 0-16,0 0 0,-24 0 16,24 0-16,0-24 15,0 24-15,-23 0 16,0-23-16,46 23 15,1 0-15,23 0 16,-24 0 0,24 0-16,0 0 15,-23 0-15,-24 0 16,-23 0-16,-1 0 0,24 0 16,-23 0-1,-1 0-15,24 0 16,0 0-16,0 0 15,0 0-15,0 23 16,24 1-16,-1-24 0,24 0 16,48 23-16,-48-23 15,47 24-15,-24-1 16,48 1 0,-24-1-16,-23 1 0,23-1 15,0 1-15,-47 23 16,24-24-16,-48 1 15,48-1 1,-1 1-16,1-1 0,-24-23 16,-23 0-16,46 24 15,-70-24 1,-23 0-16,-1 23 0,24-23 16,0 24-1,-23-24-15,70 0 16,-24 23-16,1-23 0,47 24 15,-1-24-15,1 24 16,23-24 0,-47 23-16,0-23 0,-23 0 15,-24 0-15,23 0 16,-23 0-16,-23 0 16,23-23-16,0-1 15,23 24-15,71-24 16,-23 1-16,23-24 15,0 23-15,-94-23 16,24 24 0,-48-1-16,1 24 0,-1 0 15,1 0 17,-24-23-1,23-1-16,1 24 1,0-23-16,-1 23 16</inkml:trace>
  <inkml:trace contextRef="#ctx0" brushRef="#br0" timeOffset="49836.74">13570 2987 0,'24'0'172,"-1"0"-172,1 0 15,-1 0-15,1 0 16,-1-24-1,1 24 1,-1 0 0,1 0-1,-1 0 17,1 0-17,-1 0 1,1 0 31,-48 0 140,1 0-171,-1 24-1,1-1 32,-1-23-31,24 24 0,-23-24-16,-1 23 15,1-23 16,-1 24-15,1-1 15,-1-23 1,24 24 108,24-24-140,-1 0 16,24 0-1,-23 0-15,-1 0 16,1 0-16,-1 0 16,1 0-16,-1 0 15,1 0 1,-1 0 0,-23 23-16,24-23 15,-24 24 16,0-1-15,0 1 31,0-1-31,-24-23-1,1 0 1,-1 0-1,24 24-15,-23-24 16,-1 0-16,1 23 16,-1-23-16,-23 0 15,24 24-15,-1-24 16,-23 0-16,24 0 16,-1 0-16,1 0 15,-1 0-15,1 0 16,-1 0-16,1 0 15,-1 0 1,1 0-16,-1 0 47,24-24-47,0 1 47,0-1-47,0 1 15,0-1 1</inkml:trace>
  <inkml:trace contextRef="#ctx0" brushRef="#br0" timeOffset="55350.92">6468 5315 0,'-24'0'172,"1"0"-172,-24 0 15,23 23-15,0-23 16,-23 24-16,24-24 16,-1 23-16,-23 1 15,24-24-15,-1 23 16,1 1 0,-24 23-1,47 0 1,-47-23-16,47-1 15,-47 24-15,47-23 16,-24 23-16,24-24 16,0 1-1,0-1 17,0 1-32,0-1 15,24-23 1,-1 24-1,24-24 1,-23 0 0,23 0-16,0 0 15,-24 0 1,1-47-16,23 23 16,-24 1-16,24-1 15,-47 1-15,24-1 16,-24 1-16,24 23 15,-24-24-15,0 1 16,0-1-16,0 1 16,0-1-16,0 1 15,0-1-15,0 0 16,0 1-16,0-1 16,0 1-16,0-1 15,-24 1 1,0 23-1,1-47 1,-1 47 0,24-24-1,-23 24-15,-1 0 32,1 0-1,-1 0-16</inkml:trace>
  <inkml:trace contextRef="#ctx0" brushRef="#br0" timeOffset="56273.49">6421 5315 0,'0'23'62,"0"1"-62,0-1 16,23 1-16,1 23 15,-24-24-15,23 1 16,1 23 0,-24-23-16,0-1 0,23 24 15,-23-23-15,24-1 16,-24 24-1,23-23-15,-23-1 16,24 24-16,-24-23 0,23-1 16,-23 24-1,0-23-15,0 23 16,0-24-16,0 1 16,0 23-1,0-24 1,-23 25-1,23-25-15,0 1 16,0-1 0,0 1-16,0-1 31,-24-23 94</inkml:trace>
  <inkml:trace contextRef="#ctx0" brushRef="#br0" timeOffset="57751.77">7173 5338 0,'-23'0'62,"-1"0"-62,1 47 16,-24-47-16,23 47 15,1-47-15,-1 47 16,0-47-16,24 24 16,-23 23-1,23-23-15,-24-1 0,24 24 16,0-23-16,0 23 15,0 0 1,-23 23-16,23-46 0,0-1 16,0 1-16,0 23 15,0-24-15,0 1 16,0-1-16,0 24 16,0-23-16,0-1 15,0 1-15,23 0 16,-23-1-16,24 1 15,-1-24 1,1 23 15,0-23-15,-1 0-16,1 0 16,-1 0-16,1 0 15,23-23-15,-24 23 16,1-24-16,-1 1 15,-23-1-15,47 0 16,-23 1-16,23-1 16,-24-23-16,24 24 15,-47-24-15,24 47 16,-24-47-16,23 23 16,1 1-16,-24-24 15,0 23-15,0 1 16,0-1-16,0-23 15,0 24-15,0-1 16,0 1-16,0-1 16,0 1-16,0-1 15,-24 24-15,1-23 16,23-1-16,-24 0 16,1 24-1,-1 0-15,24-23 16,-23 23-16,-1 0 31,1 0-15,-1 0-1,1 0 1,-1 0 0,1 0 62,-24 0-63,23 0-15,1 0 16</inkml:trace>
  <inkml:trace contextRef="#ctx0" brushRef="#br0" timeOffset="58606.96">7902 5691 0,'24'0'78,"-1"0"-62,24 0 0,-23 0-1,-1 0-15,1 0 16,23 0-16,-24 0 15,1 0-15,-1 0 16,24 0 0,-23 0-1,0 0 1,-1 0 0,1 0-16,-1 0 46,1 0-30,-1 0 0</inkml:trace>
  <inkml:trace contextRef="#ctx0" brushRef="#br0" timeOffset="59694.04">7926 5973 0,'0'24'63,"23"-1"-32,1-23-15,-1 0-1,1 0 1,-1 0 15,1 0-15,-1 24-16,1-24 15,-1 0-15,1 0 16,-1 0 0,1 0 15,-1 0-15,1 0-1,0 0 1,-1 0-1,1 0 17</inkml:trace>
  <inkml:trace contextRef="#ctx0" brushRef="#br0" timeOffset="60599.62">9031 5456 0,'0'47'93,"0"24"-93,0-24 16,0 23-16,0 1 0,0-48 16,0 24-1,0 0-15,0-23 16,24-1-16,-24 24 16,0-23-16,23-1 15,1 24-15,-24-23 0,0-1 16,0 1-1,23-24-15,-23 24 16,24-1-16,-24 1 31,0-1-31,0 1 0,23-24 32,24 0 46,-23-47-78</inkml:trace>
  <inkml:trace contextRef="#ctx0" brushRef="#br0" timeOffset="61445.03">9431 5479 0,'0'24'63,"0"0"-48,0 46-15,23-23 16,-23 0-16,24 0 15,-1 24-15,-23-24 16,24 0-16,-24-24 16,47 1-16,-47 23 15,0-24-15,24 1 16,-24 23-16,0-24 16,0 1-1,0 0 1,0-1-1,0 1 1,23-1-16,-23 1 16,-23-24 77</inkml:trace>
  <inkml:trace contextRef="#ctx0" brushRef="#br0" timeOffset="62486.25">9172 5550 0,'-23'0'63,"-1"0"-48,1 0-15,-1 0 16,1 0 0,-1 0 15,1 0-16,-1 0 1,24-23 0,-23-1-16,-1 0 15,24-23-15,0 24 16,0-1-16,0-23 16,0 24-1,0-24-15,0 23 16,24 1-1,-1 23 1,-23-24-16,24 24 16,-1 0-16,1 0 15,-1 0-15,24 0 16,-23 0 0,-1 24-16,1-24 15,-1 0 1,1 23-1,-1 1 1,1-24-16,-1 23 16,1 1-1,-1-24-15,1 23 16,-1-23 0,1 0 15,-1 0-16,1 0 1,-1 0 62,1 0-62,0 0-16,-1 0 31,1 0-15,-1 0-1</inkml:trace>
  <inkml:trace contextRef="#ctx0" brushRef="#br0" timeOffset="63796.77">10207 5315 0,'24'23'31,"-24"48"-31,23-1 16,24 48-16,-47-24 15,24 24-15,-1-48 16,48 165 15,-48-164-15,1-47-16,-24-1 15,0-70 110,23 24-109,1-1-16,-24-23 16,23 23-16,1 1 15,23-24-15,-24 23 16,24-23-16,-23 47 15,-1-23-15,24-1 16,-23 24 0,0 24-1,-1-1-15,1 1 16,-1 23-16,1 0 16,-1 0-16,-23-24 15,0 1-15,0 23 16,24-23-16,-24-1 15,0 1-15,0-1 16,0 1-16</inkml:trace>
  <inkml:trace contextRef="#ctx0" brushRef="#br0" timeOffset="65205.51">11242 5221 0,'0'-24'32,"0"1"124,23 23-141,1-24-15,23 24 16,-24-23-16,1-1 16,23 24-16,-23 0 15,-1 0-15,1 0 16,-1 0-16,1 0 16,-1 0-16,1 0 46,-1 0-30,-23 24-16,0 23 16,0-24-1,0 1-15,-23 23 0,-1-24 16,1 24-16,-1-47 16,1 24-1,-1-24 1,1 23-16,23 1 15,0-1 1,0 1 0,0-1-1,0 1-15,0 0 16,0-1-16,0 1 31,23-48 79,1 24-95,-24-23-15,23-1 16,1 0-1,-24 1 64,23 23-48</inkml:trace>
  <inkml:trace contextRef="#ctx0" brushRef="#br0" timeOffset="66808.84">12441 5033 0,'-23'0'78,"-1"0"-63,1 0-15,23-24 16,-24 24-16,-23 0 16,0 0-16,24-23 15,-24-1-15,23 24 16,1 0-16,-1 0 15,1 0 1,-1 0 0,0 0-16,1 0 31,46 47 94,-23-23-125,48 23 16,-48-24-16,23 1 15,1 23-15,-24-24 16,23 1-16,-23 23 15,47-24-15,-47 24 16,24-23-16,-24-1 16,23 24-16,-23-23 15,0-1-15,0 1 16,0 23-16,24-23 16,-24-1-16,23 24 15,-23-23-15,0-1 16,0 24-16,0-23 15,0-1-15,0 1 16,0 23-16,0-24 16,0 24-1,0-23 1,24-1 0,-1-23 62,1 0-31,-1 0-32,1 0 1,-1 0-1,1 0 1,-1 0 0,1 0-16,-1 0 15,1 0 1,-1 0 15,1 0-31,-1 0 16,24 0-16,-23 0 15,-24-23-15,47 23 16,-23-24-16,-1 24 16,1 0-1,23 0 1,-24 0-16,1-23 16,23-1-16,-24 24 15,1 0-15,23-23 16,-24-1-16,1 1 15</inkml:trace>
  <inkml:trace contextRef="#ctx0" brushRef="#br0" timeOffset="68590.25">13594 5056 0,'0'-23'63,"-24"-1"-48,1 24-15,-1 0 16,1 0 15,-1 0-31,1 0 16,-24 0-16,23 24 15,1-1-15,-25-23 16,48 24-16,-23-1 63,-1 1-63,24-1 31,0 1-31,0 23 15,0-24-15,0 1 16,0-1-16,0 1 16,24-1-1,-1-23 1,25 0 0,-25 0-16,1 24 15,23-24-15,-24 0 16,24 0-1,-23 0 1,-1 0 0,1 0-1,-1 0 1,-23-24-16,0 1 16,24-1-16,-24 1 15,0-1 1,0 1-16,0-24 15,0 23-15,0 1 16,0-1 0,0 1 15,0-1 16,0 48 62,0 23-93,0-24-16,-24 1 15,24 23-15,0-24 16,0 1-16,0-1 16,0 24-16,0-23 15,0-1-15,0 1 16,0 23-16,0-24 16,0 1-16,0 0 15,0 23 1,0-24-1,0 1-15,0-1 16,0 1-16,0-1 16,0 24-1,0-23 1,24-1-16,-24 1 16,0-1-16,0 1 15,0-1-15,0 1 16</inkml:trace>
  <inkml:trace contextRef="#ctx0" brushRef="#br0" timeOffset="69274.63">14064 5456 0,'24'-24'93,"23"24"-77,-24 0 0,1 0-16,-1 0 15,24 0-15,-23 0 16,-1 0 0,1 0-16,-1-23 125</inkml:trace>
  <inkml:trace contextRef="#ctx0" brushRef="#br0" timeOffset="70461.23">14676 4986 0,'23'23'47,"1"1"-32,-24 23-15,0-24 0,23 1 16,1 23 0,-24-24-16,23 1 15,-23 23-15,24-24 16,-24 1-16,0 23 16,23-24-16,-23 1 15,0-1-15,24 24 16,-24-23-1,0 0-15,23 23 16,-23-24-16,0 1 16,24-24 31,-24-24 78,0 1-110,0-1 16,23 1-31,1-1 16,-1-23 0,24 47-16,-23-24 15,23-23-15,-24 47 16,1-23-16,-1 23 16,1-24-16,-1 24 15,1 0 1,0 0 15,-1 24-31,-23 23 0,24-24 16,-24 1-1,23 23-15,-23-23 16,0-1-16,0 1 16,0 23-1,0-24 1,0 1-1,0-1 1,0 1 0,24-1-1,-1-23 48,1 0-48,-1-23 1</inkml:trace>
  <inkml:trace contextRef="#ctx0" brushRef="#br0" timeOffset="71827.2">15757 4539 0,'24'0'63,"-1"0"-48,1 0-15,23 0 16,-23 0 0,-1 0-16,1 0 15,23 0-15,-24 0 16,1 0-16,23 0 15,-24 0-15,1 0 16,-1 0-16,-23 47 141,0 0-126,0-24-15,0 24 16,-23 0-16,23-23 16,-24 23-16,24-24 15,0 25-15,0-1 16,0-24-16,0 1 15,24 23-15,-24-24 16,0 1-16,0 23 16,23-24-16,-23 1 15,0-1-15,24 1 16,-24 23-16,23 0 16,-23 0-1,24-24-15,-24 1 16,23 23-16,-23-24 15,0 1-15,24 0 16,-24-1 0,23 1-1,-23-1-15,24 1 16,-24-1 0,0 1-1,0-1 16,0 1-15,0-1 0,0 1-16,0-1 15,0 1-15,0-1 16,-47 1-16,23-1 16,1 1-16,-24 23 15,-24-47-15,1 47 16,23-24-16,0-23 15,23 24-15,1-24 16,-1 0 0,0 0-16,1 23 15,-1-23 1,1 0 15,-1 0-15,24 24-1</inkml:trace>
  <inkml:trace contextRef="#ctx0" brushRef="#br0" timeOffset="81248.08">6679 7314 0,'0'-24'125,"-23"24"-109,-1 0-1,1 0-15,-24 0 16,23 0-16,1 0 15,-24 0-15,23 0 16,-23 0 0,24 0-16,-1 0 15,0 0 1,1 24 0,23-1-16,-47-23 15,47 47-15,-24-47 16,24 24-16,-23-24 15,23 24-15,-24-24 16,24 47-16,0-24 16,0 1 15,0-1 0,0 1-31,24-24 16,-24 23-1,23 1-15,1-1 16,-1 1 0,1-1-16,-1-23 15,1 0-15,-24 24 16,47-24-16,-23 0 31,-1 0-15,1 0-16,-1 0 15,1 0-15,-1 0 0,1 0 16,23 0-16,-47-24 16,23 24-16,-23-23 15,24 23 1,-1-24-16,-23 1 16,0-1-1,0 1 1,24-1-16,-24 1 0,0-1 15,0 1 1,0-1 0,0 1-1,0-1 32,0 0-16,-24 24-31,1 0 16,-1-23 0,1 23-1,23-24 1,-24 24 0</inkml:trace>
  <inkml:trace contextRef="#ctx0" brushRef="#br0" timeOffset="82067.78">6656 7314 0,'23'0'79,"-23"23"-79,24 24 15,-1-23-15,24 47 16,-23-1-16,-1-23 15,24 0-15,-47 0 16,47 0-16,-23-23 16,-24 23-16,47-24 15,-47 1-15,24-1 16,-1 1-16,-23-1 16,0 1-1,24-24 1,-24 23-16,0 1 15,0-1 1,0 1 62,0 0-47,0-1-15</inkml:trace>
  <inkml:trace contextRef="#ctx0" brushRef="#br0" timeOffset="83315.73">7714 7267 0,'-23'0'94,"-1"0"-78,1 23-16,-1 24 15,0-23-15,1 23 16,-1-23-16,-23-1 16,24 24-16,23-23 15,0-1-15,0 24 16,0-23-16,0-1 16,0 24-16,47 0 15,-24-23-15,-23 23 16,24-24-16,-1 1 15,1 23-15,0-24 16,-24 1-16,47-1 16,-24 1-16,1-24 15,-1 0 1,1 0 0,-1 0-16,1 0 15,23-24-15,-47 1 16,23-24-16,1 23 15,-24 1-15,23-24 16,-23 23-16,24 1 16,-1-24-16,-23 23 15,0 1-15,0-24 16,0 23-16,0 1 16,0-1-16,0-23 15,0 24-15,-23-24 16,-24 23-1,47 0-15,-24 1 16,1-1-16,-1 1 16,1-1-16,-1 24 15,24-47-15,-47 47 16,47-23-16,-23 23 16,23-24-16,-24 24 15,1 0 16,-1 0 1,1 0 15,23 24-16,0-1-16</inkml:trace>
  <inkml:trace contextRef="#ctx0" brushRef="#br0" timeOffset="84061.74">8302 7620 0,'47'0'156,"24"0"-141,-48 0-15,1 0 16,-1 0-16,24-24 16,-23 1-16,-1 23 15,24-24-15,-23 1 0,23 23 16,-47-24 62,0 1 0,-24 23-62,1 0-1</inkml:trace>
  <inkml:trace contextRef="#ctx0" brushRef="#br0" timeOffset="84862.42">8326 7972 0,'23'0'31,"1"0"-15,-1 0-16,1 0 16,-1 0-1,1 0 1,23 0-1,-24-23 1,24 23-16,-23 0 16,-1 0-1,1 0-15,-1-24 16,1 24-16</inkml:trace>
  <inkml:trace contextRef="#ctx0" brushRef="#br0" timeOffset="87707.02">9501 7173 0,'0'-24'16,"0"1"-1,-23 23 1,23-24-1,-24 24-15,1-23 16,-1 23 0,1 0-16,-24 0 15,23 0-15,1 0 16,-1 0-16,-23 0 16,24 0-16,-1 0 15,1 0-15,-1 0 31,24 23 32,0 1-47,0-1-16,0 1 15,24-1-15,-1 1 16,1 23-1,-24-24 1,47-23-16,-47 24 16,23-24-16,-23 23 15,24-23 1,-1 24 0,1-24-16,-1 0 15,1 0 1,-24 23-16,23-23 15,1 0 1,23 0-16,-24 24 16,1-24-16,0 0 15,-1 24-15,1-24 16,-1 0-16,1 0 31,-1 0-15,1-24-16,-24 0 15,23 24 1,-23-23-16,0-1 16,0 1-16,0-24 15,-23 23-15,23 1 16,-47-24-16,23 23 16,1 1-1,-1-1-15,1 24 16,-1-23-1,0-1 1,1 24 0,23-23 15,-24 23 31</inkml:trace>
  <inkml:trace contextRef="#ctx0" brushRef="#br0" timeOffset="88596.81">9690 7102 0,'0'24'63,"0"-1"-32,0 24-31,0-23 16,0-1-16,0 24 0,0-23 15,0-1 1,0 1-16,0 23 15,0-23-15,0-1 16,-24 24-16,24-23 16,0-1-16,0 24 0,0-23 15,0-1-15,0 1 16,0 23 0,0-24-16,0 1 15,0-1-15,0 1 16,0-1-16,0 1 15,0-1 1,0 1-16,24-24 16,-24 23-1</inkml:trace>
  <inkml:trace contextRef="#ctx0" brushRef="#br0" timeOffset="91601.81">10254 7079 0,'0'23'93,"0"1"-93,0-1 16,0 48-16,0-48 16,0 24-16,0 0 15,0 0-15,24-23 16,-24 0-16,23 23 15,1-24-15,-1 1 16,1-1-16,-24 1 16,23-1-1,-23 1 1,0-1 0,0 1-1,24-1 1,-24 1 156,-24-24-157</inkml:trace>
  <inkml:trace contextRef="#ctx0" brushRef="#br0" timeOffset="92264.9">10701 7055 0,'23'24'63,"1"-1"-63,23 24 15,-23 0-15,23 0 16,-24 0-16,24-23 15,-23-1-15,-1 24 16,1-23-16,-24 0 16,23-1-16,-23 1 15,0-1-15,24 1 16,-24-1 93</inkml:trace>
  <inkml:trace contextRef="#ctx0" brushRef="#br0" timeOffset="93511.57">10536 7220 0,'-47'0'0,"24"0"16,23 23-16,-47-23 16,23 0-16,1 24 15,-1-24 1,-23 23-16,0-23 15,24 0 17,-1 0-1,-23 0-15,47-23-16,-24 23 15,24-24 1,0 1-1,0-1 1,-23 1-16,23-1 0,-24 1 16,24-1-16,0 1 15,0-1-15,0 1 32,24 23 30,-1 0-46,48 0-16,-24 0 15,-23 0-15,-1-24 16,1 24 0,-1 0 15,24 0-16,-23 0 1,-1 0-16,24 47 16,-23-47-16,-1 0 15,24 24-15,-23-24 16,-1 0-16,1 23 16,23-23-1,-24 0 1,1 0-1,-1 0 1,1 0 0,0 0 15,-1 0-15,24 0-1,-23 0 1,-1 0-1,1 0 1,-1 0 0,1 24 109,70 23-94,-24 0-31,24-24 16</inkml:trace>
  <inkml:trace contextRef="#ctx0" brushRef="#br0" timeOffset="94786.55">11548 7079 0,'0'23'78,"0"1"-78,-24 23 16,24 0-16,0 0 16,0-24-16,0 1 15,0 23-15,0-24 16,0 1-16,0 23 16,0-23-16,24-1 15,-24 24-15,23-23 16,-23-1-16,24-23 15,-24 24-15,0-1 16,23 1-16,-23-1 16,24-23-1,-24-23 142,0-1-157,23 1 31,-23-1-31,24 24 0,-24-23 15,23 23 17,1 0-32,-1 0 15,1 0-15,-1 23 16,24-23-16,-23 24 16,-1-1-16,24 1 15,-23-1 1,-1 1-1,1-1-15,-24 1 16,0-1-16,23-23 16,-23 47-16,0-23 31,0-1 0</inkml:trace>
  <inkml:trace contextRef="#ctx0" brushRef="#br0" timeOffset="96674.16">12136 7102 0,'0'-23'47,"23"23"-31,1 0 0,-1 0-1,-23-24 1,47 24-16,-23 0 15,-1 0 1,1 0 0,-1 0 46,-23 24-46,0-1 15,0 1-15,0-1-1,0 1 1,-23-24-16,23 23 16,-24 1-1,24-1 1,0 1-1,0-1 1,0 1 0,0-1 15,0 1 0,24-24-15,-1 0-1,1 0-15,-1 0 0,1 0 16,23 0 0,-24 0-1,1 0 17</inkml:trace>
  <inkml:trace contextRef="#ctx0" brushRef="#br0" timeOffset="97924.4">13382 7455 0,'24'0'109,"-1"-23"-93,1 23-16,23 0 15,-24 0-15,1 0 16,-1 0-16,24 0 16,-23 0-16,-1 0 15,1 0 1,-1 0 93,1 0 1,-24 23-95</inkml:trace>
  <inkml:trace contextRef="#ctx0" brushRef="#br0" timeOffset="105725.84">14581 6914 0,'0'24'31,"0"-1"-15,0 1-16,0-1 15,0 1 1,0-1 0,0 1-16,0-1 15,24 1-15,-24 23 16,0-24-16,0 24 16,0-23-16,0 23 15,0-24-15,24 48 16,-24-24-16,0-23 15,0-1 1,0 24-16,0-23 0,0-1 16,0 1-16,0 23 15,0-24-15,0 1 16,0 23-16,0-24 31</inkml:trace>
  <inkml:trace contextRef="#ctx0" brushRef="#br0" timeOffset="106611.55">14981 6961 0,'0'24'62,"0"23"-62,24 0 16,-24 23-16,23 1 16,-23-48-16,24 1 15,-1 23-15,-23-24 16,24 1-16,-1 23 16,-23-23-16,0-1 15,0 24-15,0-23 16,0-1-16,0 1 15,0-1 1,0 1-16,24-1 16,-24 1-1</inkml:trace>
  <inkml:trace contextRef="#ctx0" brushRef="#br0" timeOffset="107961.62">14534 7055 0,'-23'0'31,"-1"0"-31,1 0 31,-1 0-15,1 0-1,-1 0-15,1 24 32,-24-24-32,23 23 15,1-23-15,-1 0 16,1 0 62,23-23-62,0-1-1,0 1-15,23-1 16,1-23-16,-1 24 15,1-24-15,23 23 16,-47 1-16,47-24 16,0 23-1,-24 24-15,1-24 16,-1 24-16,1 0 16,-1 0-16,1 0 15,0 0 1,-1 0-1,1 0-15,-1 0 16,1 0 0,-1 0-16,1 24 15,-1 0-15,24-1 16,-23 24-16,-1-47 16,24 24-16,-47-1 15,24-23 1,23 0-1,-24 0 1,1 0-16,-1 0 16,1 0-16,-1 0 15,1 0-15,23 0 16,-24 0 0,1 0 30,0-23-30,-1 23 0,1 0 15,-1 0-15</inkml:trace>
  <inkml:trace contextRef="#ctx0" brushRef="#br0" timeOffset="109475.85">15710 6961 0,'0'-23'15,"0"46"32,0 24-31,0-23-16,24 23 15,-24-24-15,23 24 16,-23 0-16,0-23 16,0 23-16,24-24 15,-24 1-15,0 23 16,23-24-16,-23 1 0,24-24 16,-24 24-1,0-1-15,0 1 16,0-1-1,0 1 1,0-1 0,0 1-1,0-1 126,0 1-125,0-1-1,0 1 1,23-24-1,1-24 126,0 1-141,-24-1 16,47-23-16,-47 24 15,23-24-15,1 23 16,-24 1-16,23-1 16,1 24-16,-1 0 31,1 0-16,-1 0 1,1 24 0,-1-1-16,24 24 15,-47-23-15,0 23 16,0-24-16,24 1 16,-24-1-16,0 24 15,0-23 1,0-1-1,0 1-15,0-1 32,0 1-1,0-1 0,23-23 47</inkml:trace>
  <inkml:trace contextRef="#ctx0" brushRef="#br0" timeOffset="111232.42">16463 6773 0,'23'0'141,"1"0"-125,0 0-16,-1 0 15,1 0 1,-1 0-16,1 0 15,-1 0 1,24 0-16,-23 0 16,-1 0-1,1 0-15,-1 0 16,-23 24 140,-23-1-140,-1-23-16,1 0 15,23 24-15,-24-24 16,24 23 0,-23-23-16,-1 0 15,1 24 1,-1-24-16,1 0 16,23 23-16,-24-23 15,1 24 48,-1-1-48,24 1 17,-24-24-17,48 0 95,23-24-110,-23 24 15,-1-23-15,24 23 16,-23-24-16,-1 24 15,1 0 1,-1 0 0,1 24-1,-1-1 1,-23 24-16,0-23 16,24-1-16,-24 1 15,0-1-15,0 1 16,0-1-16,0 1 15,0-1 1,0 1 0,-24-24-1,1 23 1,-1-23-16,1 24 16,-1-24-1,1 0 1,-1 0-16,-23 0 15,24 0-15,-1 0 16,24-24-16,-23 24 16,-1-23 15</inkml:trace>
  <inkml:trace contextRef="#ctx0" brushRef="#br0" timeOffset="-209273.7">2728 9242 0,'0'24'93,"0"47"-93,0 23 16,0 47-16,0-24 16,0-23-16,0-47 15,0 24-15,0 0 16,0-1-16,24-46 16,-1-1-16,-23 1 15,0-1-15</inkml:trace>
  <inkml:trace contextRef="#ctx0" brushRef="#br0" timeOffset="-208335.58">2516 9289 0,'24'0'110,"0"0"-95,23 0-15,-24 24 16,1-24-16,23 47 16,-24-23-16,1-24 15,23 0-15,-24 23 16,1-23-1,-1 0 1,1 24-16,-1-24 0,24 0 16,-23 0-1,-1 0-15,24 23 16,-23-23 0,-1 0-16</inkml:trace>
  <inkml:trace contextRef="#ctx0" brushRef="#br0" timeOffset="-207629.84">2540 10277 0,'24'0'31,"-1"0"-15,1 0 0,-1 0-1,1 0-15,-1 0 16,1 0-16,-1 0 15,1 0-15,-1 0 16,24 0 0,-23 0-1,-1 0 1,1 0-16,-1 0 16,1 0-1,-1 0 1,1 0 31</inkml:trace>
  <inkml:trace contextRef="#ctx0" brushRef="#br0" timeOffset="-206509.95">3504 9948 0,'-23'0'63,"-1"0"-17,1 0-30,23 24-16,0-1 31,0 1-15,0-1 0,0 1 15,23-24 0,-23 23-15,24-23-16,-1 0 31,1 0-31,-1 0 16,1 0 15,-1 0-16,-23-23 79,0-1-78,0 1-1,-23-1 32,-1 24-31,24-23-16,-47 23 16</inkml:trace>
  <inkml:trace contextRef="#ctx0" brushRef="#br0" timeOffset="-205817.36">3575 10019 0,'0'23'109,"47"24"-109,-24 24 16,-23-1-16,0-23 16,0 0-1,0 0-15,0-23 16,0 23-16,0-24 0,0 1 15,0-1-15,0 24 16,0-23-16,0 0 16,-23-1-16,-1-23 78,1 0-63,-1 0-15,-23-23 16,24-1-16,-1 0 16,1-23-16,-1 24 15,24-24-15,-23 23 16,23 1-16,0-1 16,0 1-16,0-1 15,0-23-15,23 47 16,1-23-16</inkml:trace>
  <inkml:trace contextRef="#ctx0" brushRef="#br0" timeOffset="-204163.73">3857 9948 0,'0'24'94,"0"-1"-79,0 1 1,0-1-16,0 24 0,0-23 16,0-1-1,0 1-15,0 23 16,0-24-16,0 1 15,24-1-15,-24 1 0,23-24 32,-23 23-32,24-23 15,-1 24-15,1-24 32,-24 23-17,23-23 1,1 0 31,-1-23-47,1-1 15,-1 1-15,-23-24 16,0 23 0,0 1-1,0-1 1,0 1-1,0-1 1,0 1 0,0-1-1,0 1 17</inkml:trace>
  <inkml:trace contextRef="#ctx0" brushRef="#br0" timeOffset="-203197.56">4421 10019 0,'-23'0'15,"-1"0"1,1 0-16,-1 0 16,24 23 15,-23-23-31,23 24 0,0-1 15,0 1 1,0 23 0,0-24-16,0 1 15,0-1-15,23 24 16,1-47-16,-24 24 16,47-24-1,-47 23-15,23-23 16,-23 24-16,48-24 0,-25 0 15,1-24-15,23 1 16,-24-1-16,24 1 16,-23-24-16,-24 23 15,0 1-15,0-24 16,0 23 0,0-23-16,0 24 15,-24-1-15,1 1 16,23-1-1,-24 24-15,1 0 0,-1 0 16,1 0 0,-1 0-16,1 0 0,-25 0 15,25 0 1,-1 24 0,24-1 15</inkml:trace>
  <inkml:trace contextRef="#ctx0" brushRef="#br0" timeOffset="-202534.33">4610 9972 0,'0'23'110,"23"1"-95,-23-1-15,0 24 16,0-23-16,24-1 16,-24 24-16,0-23 15,0-1-15,0 1 16,0 23-16,0-24 15,0 1-15,0-1 16,0 1 0</inkml:trace>
  <inkml:trace contextRef="#ctx0" brushRef="#br0" timeOffset="-201019.73">5033 9289 0,'0'24'78,"0"23"-63,0-23-15,0-1 16,0 1-16,-24 46 16,24-46-16,0 23 15,0-24-15,-23 24 16,23-23-16,0-1 16,0 24-16,0-23 15,0-1-15,0 1 16,0 23-16,0-24 15,0 24 1,0-23-16,0 0 16,0-1-16,0 1 15,-24-1-15,24 24 16,0-23-16,0-1 16,0 1-16,0 23 15,0-24 1,0 1-1,0-1 1,0 1-16,0-1 16,0 1-16,0-1 15,0 1-15,0-1 16</inkml:trace>
  <inkml:trace contextRef="#ctx0" brushRef="#br0" timeOffset="-199444.97">5456 9948 0,'0'0'0,"-23"0"0,-1 0 31,1 0-16,-1 0 17,1 0-17,-1 24 1,-23-1 0,47 1-16,-23-1 15,-1 1 1,1-1-16,-1 1 15,1-1 1,-1 1-16,24-1 16,0 1-1,-23-24 1,23 23-16,0 1 16,0-1-1,0 1 1,23-1-16,1 1 15,-1 23-15,1-47 16,-1 0-16,1 23 16,-1-23-16,1 0 15,-1 0-15,1 0 16,-1-23-16,24-1 16,-23 1-16,-1-24 15,24 23-15,-23 1 16,23-24-16,-47 23 15,23 1-15,1-1 16,-24 1-16,0-1 16,0 1 15,0-1-31,0 1 16,0-1 15,-24 24 16,24-23-16,0 46 125,0 1-156,0-1 16,0 1-16,0-1 15,0 24-15,24-23 16,-24-1-16,23 24 16,-23-23-16,0-1 15,0 24-15,24-23 16,-24-1-16,23-23 16,-23 24-16,0-1 31,24-23 78,0-23-93</inkml:trace>
  <inkml:trace contextRef="#ctx0" brushRef="#br0" timeOffset="-198557.2">5974 10019 0,'0'23'63,"0"1"-48,0-1 1,0 1-1,0-1-15,0 24 0,0-23 16,0-1-16,0 24 16,0-23-1,0-1-15,0 1 16,23-24 62,-23-24-47,24 1-31,-24-24 16,0 23-16,23 1 16,24-24-16,-47 23 15,47-23-15,-23 24 16,-1-1-16,24 1 15,-23 23-15</inkml:trace>
  <inkml:trace contextRef="#ctx0" brushRef="#br0" timeOffset="-198282.3">6326 9995 0,'0'0'0,"0"24"0,0-1 16,0 1-16,0 23 16,0-24-16,24 24 15,-24 0-15,0-23 16,0-1-16,0 1 15,0-1 1,24-23 93</inkml:trace>
  <inkml:trace contextRef="#ctx0" brushRef="#br0" timeOffset="-197044.7">6773 9219 0,'0'23'15,"0"1"1,0 47-16,0-24 15,0 23-15,0 1 16,0-1-16,0-23 16,24 24-16,-1-24 15,1 47-15,-24-47 16,23 0-16,1-23 16,-24 23-16,0-24 15,23 1-15,-23 23 16,24-24-1,-24 1 1,0-48 93,-24 1-109,24-24 16,-23 47-16,23-24 16,-24 1-16,24-1 15,-23 24-15,23-23 16,-24 23 0,1-24-1,-1 24 63,1 0-78,-24 0 16,23 47-16,1-47 16,-1 47-16,1-47 15,23 47-15,-24-23 16,24-1-1,0 1-15,0-1 16,0 1-16,24-1 16,-24 1-16,23-24 15,1 23-15,-1 1 16,1-1 0,-1-23-16,1 24 15,-24-1-15,47-23 16,-24 0-16,1 0 15,23 24-15,-24-24 16,1 0 0,-1 0-16,1-24 109</inkml:trace>
  <inkml:trace contextRef="#ctx0" brushRef="#br0" timeOffset="-196099.01">7173 10066 0,'0'-24'31,"-23"24"16,-1 0-47,1 24 31,-1-1-15,1-23-16,-1 47 15,1-23-15,23-1 0,-24 24 16,24 0 0,0-23-16,0 23 31,0 0-15,0-24-16,24-23 0,-24 47 15,23-47-15,1 24 16,-1-24-1,1 0 1,-1 0-16,1 0 16,-1 0-1,1-24 17,-1 1-32,-23-24 15,0 23-15,0 1 16,0-1-16,0-23 15,0 24-15,0-1 16,0 1 0,0-1-1,-23 24-15,23-23 16,-24 23-16,24-24 16,-23 24 15,-1 0 0</inkml:trace>
  <inkml:trace contextRef="#ctx0" brushRef="#br0" timeOffset="-194734.97">8749 9972 0,'-24'0'62,"1"-24"-46,-1 24 0,-23 0-16,-23 0 0,-1 0 15,-46 24-15,-25 23 16,48-24-16,0 1 15,47-1 1,24 1-16,-1-24 0,1 0 16,-1 0-16,24 23 31,0 1-15,0-1-1,24 1-15,-24 23 16,23-47-16,1 23 15,23 1-15,-24-1 16,24-23 0,-23 0-16,-1 0 15,24 0-15,0 0 16,-23-23-16,23-1 16,-23 1-16,-1-1 15,24-23-15,-23 47 16,-1-23-16,1 23 15,-24-24-15,23 1 16,1 23-16,-24-24 16,23 24-1,-23-23-15,24 23 16,-24-47-16,0 23 16,0 1-1,0-1 1,0 0-1,0 1 1,23 70 187,-23-23-203,24-1 16,-24 24-16,0-23 15,23-1-15,-23 24 16,0-23-16,0-1 16,24 24-16,-24 0 15,23-23-15,-23-1 16,0 1-16,0-1 16,24-23-1,-24 24-15,23-48 94,1 24-78</inkml:trace>
  <inkml:trace contextRef="#ctx0" brushRef="#br0" timeOffset="-192698.63">9831 9901 0,'0'-24'94,"-24"24"-63,1 0-15,-1 0-1,1 0 1,-1 0 15,1 24-31,-1-1 16,1 1-16,-1 0 15,1-24-15,23 23 16,0 1 0,0-1-1,0 1 1,0-1-1,0 1 1,0-1 0,23-23-1,1 0 1,-1 24 0,1-24-1,-1 0-15,1 0 16,23 0-16,-24 23 15,1-23 1,-1 0-16,1 0 0,-1 0 16,24 0-16,-23 0 15,-1 0-15,24 0 16,-23-23 0,23-1-16,-24 24 15,1-23 1,0 23 15,-24-24-15,23 1-1,-23-1-15,24 24 16,-24-23-16,23 23 16,-23-24-16,0 1 31,0-1-16,0 0 1,0 1 15,0-1 1,-23 1-32,-1 23 15,24-24 1,-23 24-1,-1 0 17,0 0-17,1 0 1,-1 0 0,1 0-16,-1 0 15,1 0-15,-1 24 16,1-1-1,23 1 1,0-1 15,-24-23-31,24 24 0,0 0 16,0-1 0,0 1-1,0-1-15,0 1 16,0-1-16,0 1 15,0-1 1,0 1 0,24 23-1,-1-47-15,-23 23 16,24-23 0,-24 24-1,23-1 1,1-23-16,-24 24 15,23-24 1,1 0 0,-24 23-1,47-23-15,-23 0 0,-1 0 16,24 24 0,-23-1-16,-1-23 15,24 0-15,-23 24 16,-1-24-1,1 0 79,-24-24-94,23 24 16</inkml:trace>
  <inkml:trace contextRef="#ctx0" brushRef="#br0" timeOffset="-191895.79">10724 9830 0,'0'47'62,"0"-23"-30,0-1-32,0 1 15,0 0-15,0-1 16,0 1-16,0-1 0,24 1 15,-24-1 1,0 1-16,0-1 0,0 1 16,0-1-1,0 1-15,0-1 16</inkml:trace>
  <inkml:trace contextRef="#ctx0" brushRef="#br0" timeOffset="-191002.05">10960 9854 0,'-47'23'47,"23"-23"-16,24 24-15,-23-24 62,23 23-62,-24-23-1,1 0 1,23 24 0</inkml:trace>
  <inkml:trace contextRef="#ctx0" brushRef="#br0" timeOffset="-189369.63">11265 9877 0,'-47'24'125,"24"-1"-110,-1 1 17,24 0-17,-23-24-15,-1 23 16,24 1 0,-23-24-16,23 23 15,-24 24 16,24-23-15,0-1 0,0 24-1,0-23 1,0-1-16,24 1 16,-1-24-16,24 47 15,-23-24-15,23 24 16,23-23-16,1 23 15,0-24-15,-24-23 16,0 24-16,0-24 16,-24 0-16,1 0 15,23 0-15,-24 0 16,1-24 0,-24 1-1,23-1 1,-23 1-16,0-1 15,24 24-15,-24-47 16,0 24-16,0-1 16,-24-117 15,24 118-31,-23-1 16,23-23-16,-24 24 15,24-1 1,0 1-16,-23-1 15,-1 24 1,24-24 0,-23 1-1,-1 23 1,1 0 0,-1-24-1,1 24-15,-24 0 31,23 0-31,1 0 16,-1 0 0,0 0-1,1 0 1,-1 0 15,1 0 16,-1 0 0</inkml:trace>
  <inkml:trace contextRef="#ctx0" brushRef="#br0" timeOffset="-154391.89">8279 11289 0,'0'-24'63,"0"1"46,0-1-78,-24 24-31,0 0 47,1 0-31,-1 0-1,1 0 1,-1 0 0,1 0-1,-1 0-15,1 0 47,-1 0-31,24 24-1,-23-24-15,-1 0 16,1 0 15,-1 0-15,24 23-16,-23-23 15,-1 0-15,1 0 32,23 24-17,-24-24 1,24 23 0,0 1-1,0-1 16,-23-23-15,23 24-16,-24-1 16,24 1-1,0-1 17,24 1 46,-1-24-63,1 0 17,-1 0-17,1 0 16,-24 23-15,23-23 0,1 0-1,-1 0 1,1 24-16,-1-24 16,24 0-1,-23 0 1,23 0-16,-24 0 15,24 0 1,-47-24 0,24 24-1,0 0 1,-1-23 0,1 23-1,-1-24 1,1 24-1,-24-23 1,23-1 47,-23 1-1,-23 23-15,23-24 15,-24 24-30,1 0 93,-1 0-125,1 0 47</inkml:trace>
  <inkml:trace contextRef="#ctx0" brushRef="#br0" timeOffset="-153268.68">8396 11218 0,'-23'0'31,"23"24"78,-24 23-109,24-24 16,0 24 0,0-23-16,0-1 15,0 24-15,0-23 16,0-1-16,0 1 15,0 23-15,0-24 16,0 1-16,0 23 16,0-24-16,0 1 15,0-1-15,0 24 16,24-23-16,-24-1 16,23 1-16,-23 0 15,0 23-15,0-24 16,0 1-16,0-1 15,24 1-15,-24-1 16,0 1 0,0-1 15,0 1-15,23-24-1,-23 23-15</inkml:trace>
  <inkml:trace contextRef="#ctx0" brushRef="#br0" timeOffset="-151348.65">9078 11524 0,'0'23'93,"0"1"-93,0-1 16,0 1 0,0-1-16,0 24 0,0-23 15,0-1 1,0 24-16,0-23 15,0-1-15,0 25 16,0-25-16,0 1 16,24-1-16,-24 1 15,0-1 1,0 1 15,23-24 79,1 0-95</inkml:trace>
  <inkml:trace contextRef="#ctx0" brushRef="#br0" timeOffset="-150461.33">9407 11524 0,'-23'0'78,"23"23"-62,0 1 0,0-1-16,0 1 15,0 23 1,0-24-1,0 48 1,-24-48-16,24 1 16,0-1-16,0 1 15,0 0 1,0-1 0,0 1-16,0-1 15,0 1 1,0-1-1</inkml:trace>
  <inkml:trace contextRef="#ctx0" brushRef="#br0" timeOffset="-148824.78">9172 11547 0,'-23'0'62,"-1"0"-31,1 0-15,-1 0 15,1 0 1,-1 0-1,1 0 0,-1-23-15,1 23-1,23-24 32,0 1 16,0-1-48,23 24 79,1 0-78,-1 0 46,1 0-46,-1 0-1,1 0 1,-1 0 15,1 0-15,-1 0-16,24 0 16,-23 0-16,-1 0 15,1 0-15,23 0 16,-24 0-1,1 0 1,-1 0 0,1 0-16,-24-23 15,23 23 1,-23-24 265</inkml:trace>
  <inkml:trace contextRef="#ctx0" brushRef="#br0" timeOffset="-145688.97">9995 11100 0,'0'24'78,"0"-1"-78,0 24 15,0 1-15,0-1 16,0 23-16,0 1 16,0-24-16,0-24 15,0 1-15,0-1 16,0 24-16,0 0 15,0-23-15,0-1 16,0 24-16,0-23 16,0-1-16,0 1 15,0-1-15,0 1 16,0 23-16,0-23 16,0-1-16,0 24 15,0-23-15,24-24 219,23-71-203,-24 48-1,24-24-15,-23-24 16,0 24-16,-1 23 15,1-23-15,-1 47 16,-23-23 0,24 23-1,-1 0 1,1 0 0,-1 0-16,-23 23 15,24 1-15,-1-24 16,-23 23-16,24 1 15,-1-1-15,-23 24 16,24-23-16,-24 0 16,0 23-16,0-24 15,0 1-15,0 23 16,0-24 0,23 1-16,-23-1 15,0 1-15,0-1 16,24-23 93,-24-23-93</inkml:trace>
  <inkml:trace contextRef="#ctx0" brushRef="#br0" timeOffset="-143947.47">10560 11194 0,'23'0'156,"1"0"-140,-1-23-16,1 23 15,23 0-15,-24-24 16,1 24 0,-1 0-16,1 0 62,-24 24 47,0-1-77,0 1-17,0 0 1,0-1 15,-24-23-31,1 24 16,23-1-1,-24 1 1,24-1 15,-23-23-31,23 24 16,-24-24 0,24 23-16,-23-23 15,23 24-15,0-1 31,0 1-15,0-1 0,0 1 15,0-1-15,0 1 15,23-24 31,1 0-30,-1 0-17,1 0 1,-1 0-1,1 0 1,0 0 0,-24-24 156,0 1-157,0-1 1</inkml:trace>
  <inkml:trace contextRef="#ctx0" brushRef="#br0" timeOffset="-139440.22">12394 11171 0,'-23'0'109,"23"23"860,0 1-969,-24 0 15,24-1 1,-23 24-16,23-23 16,0-1-16,0 24 0,-24-23 15,24 23-15,-23 0 16,23-24-1,0 1-15,0 23 16,0-24-16,0 1 16,0-1-1,0 1 1,0-1 15</inkml:trace>
  <inkml:trace contextRef="#ctx0" brushRef="#br0" timeOffset="-138208.75">12559 11171 0,'0'23'63,"23"-23"-48,-23 48-15,0-25 16,24 1-16,-1 23 16,-23-24-16,0 1 15,24 23-15,-24-24 16,0 1-16,0-1 16,0 1-16,0-1 15,0 1 1,0-1-16,0 48 47,0-48-47,0 24 15,0-23 17</inkml:trace>
  <inkml:trace contextRef="#ctx0" brushRef="#br0" timeOffset="-136699.28">12418 11218 0,'-24'0'93,"1"0"-61,-1 0-1,1 0 0,-1 0 16,1 0-31,-1 0-1,24-24 1,-23 24-1,-1 0 17,1-23-17,23-1-15,0 1 32,0-1-1,0 1 0,0-1-15,23 24-1,1 0 17,-1 0-1,24 0-31,-23 0 15,-1 0-15,1 0 16,23 0 0,-24 0-1,24 24-15,-23-24 32,-1 23-17,1-23-15,-1 0 31,-23 24-15,24-24 0,-1 23-16,1-23 31,-1 0-15,25 0-1,-25 0 1,-23 24-16,24-24 15,-1 0-15,1 0 16,23 0-16,-24 0 94,1 0-63,-1 0 16,1 0 0</inkml:trace>
  <inkml:trace contextRef="#ctx0" brushRef="#br0" timeOffset="-135223.24">13382 11077 0,'-23'0'47,"-1"23"-31,24 1-16,0-1 15,0 1-15,-24 23 16,24-23-16,0-1 15,0 1-15,0 46 16,0-23-16,24-23 16,-24 23-16,0-24 15,0 1-15,0-1 16,24 24-16,-1 0 16,-23-23-1,0-1 1,0 24-1,24-23 1,-24-1-16,0 1 16,0-1-1,0-70 157,0 24-172,47-1 16,-24-23-16,24 24 15,-23-24-15,23 47 16,-24-47-16,1 47 63,-1 23-48,1 1 1,-1 23-16,-23-24 15,47 24-15,-23-23 16,-24-1-16,23 24 16,-23-23-16,24 0 15,-24 23-15,0-24 16,23 1-16,-23-1 16,0 1-1,0-1 16,24-23 48,-1 0-79</inkml:trace>
  <inkml:trace contextRef="#ctx0" brushRef="#br0" timeOffset="-133425.3">13899 11053 0,'24'-23'172,"-1"23"-156,1 0-16,0 0 16,-1 0-16,1 0 15,-1 0 16,1 0 79,-24 23-110,0 1 15,0-1 1,0 1 0,0-1 15,0 1 0,-24-1-15,1 1-1,-1 0-15,24-1 16,-23 1 0,-1-24-1,24 23 79,47-23-16,-23 0-62,-1 24-1,-23-1 1,24-23 0,-24 24-1,0-1 1,23-23-16,-23 24 16,0-1 15,0 1 16,0-1-16,-23-23-15,-1 0-1,1 0 63,-1 0 110</inkml:trace>
  <inkml:trace contextRef="#ctx0" brushRef="#br0" timeOffset="-130806.98">15828 11006 0,'-24'-23'31,"1"23"1,23-24-17,-24 24-15,1 0 16,-1 0-1,1 0 1,-1 0 0,1 0-1,-1 0 1,24 24 0,-23-24-1,23 23 1,-24-23-1,1 24 1,23-1 0,-24 1-16,24-1 15,-23 1 1,23-1 0,0 1-16,-24-1 15,24 25 1,0-25-1,24-23 1,-24 24-16,23-24 16,-23 23-1,24-23 1,-1 0 0,1 24-16,23-24 15,-24 0 1,24 0-1,-23 0 1,23-24 0,-47 1-16,23 23 15,-23-24-15,24 1 0,-24-1 32,23 24-32,-23-24 31,0 1-16,0-24 1,0 23 0,0 1-1,0-1 1,0 1 0,-23 23-16,23-24 31</inkml:trace>
  <inkml:trace contextRef="#ctx0" brushRef="#br0" timeOffset="-129978.89">15875 11053 0,'0'24'110,"0"-1"-110,0 24 15,0-23-15,0-1 16,0 25-16,0-25 16,0 1-1,0-1-15,0 24 0,-24-23 16,24-1-16,-23 24 16,23-23-16,0-1 15,0 24-15,0-23 16,-24-1-1,24 1-15,0 23 16,0-24 0,0 1 15</inkml:trace>
  <inkml:trace contextRef="#ctx0" brushRef="#br0" timeOffset="-128377.73">16228 10983 0,'0'47'125,"0"-24"-125,-24 1 15,1 23-15,-1-24 16,1 24-16,-1-23 15,24 0 1,0-1-16,0 1 16,0-1-1,0 1 1,0-1 0,24 1-16,-1-1 15,-23 1 1,24-24-16,-1 23 0,1 1 31,-1-24-31,1 23 16,-1-23-1,1 24-15,-1-24 16,1 0-16,-1 0 16,1 0-1,-1 0-15,1 0 16,-1 0-1,1 0-15,-24-24 16,47 1-16,-47-1 16,24 1-16,-1-1 15,-23 1-15,0-1 16,0 1 0,0-1-16,0 1 15,0-24-15,0 23 16,0 0-16,0 1 15,0-1-15,0 1 16,0-1 0,0 1-1,-23-1-15,-1 24 32,24-23-32,-23 23 15,-1-24 1,0 24-1,1 0 1,-1 0 0,1 0 31,-1 0-1,1 0-46</inkml:trace>
  <inkml:trace contextRef="#ctx0" brushRef="#br0" timeOffset="-127404.34">17145 11124 0,'24'0'110,"-1"0"-95,1 0 1,-1 0-1,1 0-15,-1 0 16,1 0 15,-1 0-31,1 0 16,-1 0-16,1-24 16,-1 24-1,1 0 32</inkml:trace>
  <inkml:trace contextRef="#ctx0" brushRef="#br0" timeOffset="-126607.18">17098 11289 0,'23'0'62,"1"0"-46,0 0-1,-1 0 1,1 0-16,23 0 16,-24-24-16,1 1 15,-1 23-15,-23-24 16,24 24-16,-1 0 15,-23-24-15,24 24 204</inkml:trace>
  <inkml:trace contextRef="#ctx0" brushRef="#br0" timeOffset="-125206.4">18086 10889 0,'-24'0'78,"1"23"-78,-1 1 15,-23-1-15,24-23 16,-1 47-16,-46 0 31,46 0-31,1-23 16,23 23 0,-24-24-16,24 1 15,-24 0-15,24-1 16,0 1-16,-23-1 15,23 1-15,0-1 16,0 1-16,0-1 16,0 24-1,23-23 1,-23-1-16,48 1 16,-48-1-16,23 1 15,1-24-15,-1 23 16,1-23-16,23 0 15,23 0-15,1 0 16,-24 0-16,0 0 16,0-23-16,-24 23 15,1 0-15,-24-47 16,23 47-16,1-24 16,23-23-16,-24 24 15,25-24-15,-48 23 16,23 1-16,-23-24 15,0 23-15,0 1 16,0-1-16,0-23 16,0 23-1,0 1-15,-23-1 16,23 1-16,-24-1 16,0 24-1,24-23-15,-23 23 16,-24 0-16,23-24 15,1 24-15,-24 0 16,47-23-16,-24 23 16,1 0-16,-1 0 15,1 0 32,-1 0-16</inkml:trace>
  <inkml:trace contextRef="#ctx0" brushRef="#br0" timeOffset="-112548.18">20038 10889 0,'0'23'109,"0"1"-109,0 23 16,0-24 0,0 24-16,0 0 15,23 0-15,-23-23 0,0-1 16,24 25-1,-24-25-15,0 1 16,0-1-16,23-23 16,-23 24-16,0-1 15,0 1-15,0-1 16,0 24 0,0-23-1,0-1 1,0 1-1</inkml:trace>
  <inkml:trace contextRef="#ctx0" brushRef="#br0" timeOffset="-111631.89">19873 11336 0,'0'-24'47,"24"1"-32,-1 23-15,1-24 16,-1 24-16,24-23 16,-23-1-16,23 0 15,-24 1-15,1 23 16,-1-24-16,24 1 16,-47-1-1,24 24-15,-24-23 16</inkml:trace>
  <inkml:trace contextRef="#ctx0" brushRef="#br0" timeOffset="-110910.58">20226 11030 0,'-24'0'47,"1"0"-47,23 23 16,-24-23-16,1 24 16,-1-1-1,1 1 1,23-1-16,-47 1 15,23-1 1,24 1-16,-47 0 16,47-1-1,-23 1 63,23-1-78</inkml:trace>
  <inkml:trace contextRef="#ctx0" brushRef="#br0" timeOffset="-110197.49">19944 11100 0,'23'0'94,"1"24"-79,-1-1 1,1 1 0,-1-1-1,95 25 32,-118-25-31,23-23-1,1 0 1,-24 24-16,23-24 16,1 0-16,-24 23 125,23-23-110</inkml:trace>
  <inkml:trace contextRef="#ctx0" brushRef="#br0" timeOffset="-109216.89">21167 10701 0,'0'23'125,"-24"1"-109,1-1-16,-1 1 15,24-1-15,-23-23 16,23 24-16,-24 23 15,1-24-15,23 1 16,0 23-16,-24-24 0,24 1 16,0 23-1,0 23-15,0-46 16,0-1-16,0 25 16,47-25-16,-23 1 0,23 23 15,-24-24 1,24 24-16,-23-23 15,-1-1-15,24 1 16,-23 23-16,-1-47 16,1 0-16,-24 23 15,23-23 1,1 0 0,-1 0 15,1 0 31,-1 0-46,1 0 0,-1 0-16,1 0 15</inkml:trace>
  <inkml:trace contextRef="#ctx0" brushRef="#br0" timeOffset="-108538.68">21590 11124 0,'24'0'94,"-1"0"-94,24 0 15,-23 0-15,-1 0 16,1 0 0,23 0-16,-24 0 0,1 0 15,-24-24 1,23 24-16,1 0 15,-1 0 1,1 0 0,-1-23-16,1 23 31,-1 0-31,-23-24 16,24 24-16,-1 0 15,1 0 1,-1 0-16,1 0 15</inkml:trace>
  <inkml:trace contextRef="#ctx0" brushRef="#br0" timeOffset="-107679.04">22437 10842 0,'0'47'109,"0"-24"-109,0 1 16,0 23-16,0-24 15,0 1-15,0-1 16,0 24-16,0-23 16,0-1-16,0 24 15,0-23-15,0 0 16,0 23-16,23-47 16,-23 23-16,0 1 15,0-1 1,24-23 93</inkml:trace>
  <inkml:trace contextRef="#ctx0" brushRef="#br0" timeOffset="-106496.18">22884 10559 0,'23'0'110,"1"24"-95,-1-24 1,-23 24-16,24-1 15,-1 1-15,-23-1 16,24 1-16,-1-1 16,-23 1-16,24 23 15,-1-24-15,-23 1 16,24 23-16,-24-24 16,0 1-16,23 23 15,-23-24-15,24 24 16,-1 0-16,-23 24 15,0-48-15,24 1 16,-24 0-16,0-1 16,0 1-16,0-1 15,0 1 1,0-1 0,0 1-1,0-1 16,-24-23-15,24 24 0</inkml:trace>
  <inkml:trace contextRef="#ctx0" brushRef="#br0" timeOffset="-103378.59">8514 13194 0,'-24'0'204,"1"0"-189,-24 0 1,23 0-1,24-24 1,-23 24-16,-1 0 16,1 0-1,-1 0-15,1 0 16,-1 0-16,-23 0 16,23 0-1,1 0-15,-1 0 16,1 0-16,-1 24 15,1-24 1,-1 23-16,1 1 0,-1-24 31,24 23-31,0 1 32,0-1-17,0 1 1,0-1-16,24 1 15,-1-1 1,1 1-16,-1-1 16,1 1-16,-1-1 15,24 24-15,-23-23 16,23-1-16,-47 1 16,47-24-16,-23 0 15,-1 23-15,24-23 16,-23 0-16,-1 0 15,1 0-15,-1 0 16,1 0 0,-1 0-16,-23-23 15,24 23 1,-24-47-16,23 23 16,-23 1 15,24-1-31,-24 1 31,0-1 47,-24 24-62,1-23 15,-24-1-31,23 24 16,1 0-1,-1 0-15,24-23 32,-23 23-32</inkml:trace>
  <inkml:trace contextRef="#ctx0" brushRef="#br0" timeOffset="-101897.5">8608 13241 0,'-24'0'63,"1"0"-47,23 23-16,0 1 15,0-1-15,0 1 16,-24-1-16,24 1 15,0-1-15,0 1 16,0-1 0,0 1-16,0-1 15,0 24-15,0-23 16,0-1-16,0 1 16,0-1-16,0 1 15,0-1-15,0 24 16,0-23-1,0 0-15,0-1 16,0 1-16,0 23 16,0-24-1,0 1 17,0-1-17,0 1-15,0-1 16,0 1-1,0-1 1,0 1 31,0-1 0,0 1-32,0-1 1</inkml:trace>
  <inkml:trace contextRef="#ctx0" brushRef="#br0" timeOffset="-100899.08">9055 13640 0,'-24'0'46,"24"24"-30,0 23-16,-23-24 16,23 1-16,0 0 15,0 23 1,0-24 0,0 1-16,0-1 15,0 1-15,0-1 16,0 1-16,0-1 15,0 1 32,0-1-31,0 1 0</inkml:trace>
  <inkml:trace contextRef="#ctx0" brushRef="#br0" timeOffset="-100178.83">9219 13640 0,'0'24'47,"-23"23"-47,23-24 16,0 1-16,0 0 15,0 23-15,0-24 16,0 1-16,0-1 16,0 1-1,0-1-15,0 1 32,0-1-17,-24-23 1,24 24-1,-23-1-15,23 1 16</inkml:trace>
  <inkml:trace contextRef="#ctx0" brushRef="#br0" timeOffset="-99125.43">9031 13640 0,'-23'0'16,"23"24"-16,-24-1 16,1-23-1,23 24-15,-24-1 16,24 1 0,-23-24 46,-1 0-31,24-24-31,-24 24 16,24-23 0,0-1-16,-23 1 15,23-1 1,0-23-16,0 24 15,23-1 1,1 1 0,0 23-1,-24-24-15,23 24 32,1 0-17,-1 0-15,1 0 16,-1 0 15,1 0-31,-1 0 16,1 24-16,23-24 15,-24 0-15,1 23 16,-1-23 0,1 0-1,-1 0 1,1 0 62,-1 0-47</inkml:trace>
  <inkml:trace contextRef="#ctx0" brushRef="#br0" timeOffset="-97452.64">9525 13288 0,'0'47'47,"0"-24"-47,0 1 15,0 23-15,0-24 16,0 1-16,0 23 16,0-24-16,-24 1 15,1 23-15,23 0 16,0-24-16,0 1 15,0 23-15,0-23 16,0-1-16,0 1 16,0-1-16,0 1 15,0-1-15,0 1 16,0-1 0,0-46 124,0 46-30,23-46 61,25-24-171,-25 23 16,1-23-16,23 24 16,-24-1-16,24-23 15,0 23-15,-23 1 16,-1-1-16,1 24 16,-1 0 30,-23 24-30,0-1 0,0 1-16,0-1 15,0 1-15,0 0 16,0-1 0,0 1-16,0-1 15,0 1-15,0-1 0,0 1 16,0-1-1,24-23 64</inkml:trace>
  <inkml:trace contextRef="#ctx0" brushRef="#br0" timeOffset="-88048.93">10395 13076 0,'0'-24'156,"24"24"-140,-1-23-16,24 23 15,-23 0 1,-1 0 46,1 0-15,-24 23-47,23-23 16,-23 24 62,0-1-62,0 1-1,0 0-15,-23-24 16,23 23-1,-24 1 32,24-1-15,0 1 30,-23-24-62,23 23 16,0 1 93,0-1-93,0 1 93,23-24-93,1 0-1,-1 0 1,-23 23 0,24-23-1,-1 0 1,1 0-1,-1 0-15,1 0 16,-1 0 0</inkml:trace>
  <inkml:trace contextRef="#ctx0" brushRef="#br0" timeOffset="-77390.47">11265 13546 0,'0'-23'125,"24"23"-109,-1-24-16,1 24 15,23 0 1,-24 0-1,1-23-15,0 23 16,-1 0 15,1 0 79,-1 0-110,1 0 31,-1 0 0,1 0 0,-1 0-31,1 0 0,-1 0 63,1 0 15,-1 0-78,1 0 31,-1 0 1,1 0 61</inkml:trace>
  <inkml:trace contextRef="#ctx0" brushRef="#br0" timeOffset="-76321.76">12371 13123 0,'23'47'78,"-23"-23"-62,0-1-16,24 24 16,-1 0-16,1 0 15,-24-23 1,0-1-16,0 24 16,0-23-16,23-1 15,1 24-15,-24-23 16,0-1-16,0 24 0,23-23 15,-23-1 1,0 24-16,0-23 0,24 0 16,-24-1-1,0 24 1,0-23 0,0-1 93,0 1-93</inkml:trace>
  <inkml:trace contextRef="#ctx0" brushRef="#br0" timeOffset="-75108.28">12676 13217 0,'24'24'63,"0"-1"-63,-24 1 15,0 23 1,0-24-16,23 1 0,1 23 15,-24-24-15,23 1 16,-23 23 0,0-24-16,24 1 0,-24-1 15,0 1-15,0-1 16,0 24 0,23-23-16,-23-1 15,24 1 1,-24 23-1,23-23 1,-23 23-16,0-24 16,0 1-1,0-1 79,-23-46-47,-24-1-31</inkml:trace>
  <inkml:trace contextRef="#ctx0" brushRef="#br0" timeOffset="-73615.53">12512 13288 0,'-24'0'47,"1"0"0,23 23-47,-24-23 15,1 24 1,-1-1-1,1-23 1,-1 0 15,1 0-15,-1 0 0,1 0 15,-1 0 16,24-23-47,-23-1 31,23 1-15,0-1-1,0 1 1,23 23-1,-23-24 1,24 24-16,-1-23 16,24-1-1,0 1 1,-23 23-16,-1-24 16,1 0-1,-1 24 1,1 0-1,-1 0-15,1 0 32,-1 0-17,1 0 17,-1 0-32,1 0 15,-1 0 16,-23 24-31,24-24 16,0 0 0,-1 0 15,1 0-15,-1 0-1,1 0 1,-1 0 46,1 0-46,-1 0-16,1 0 16,-1 0-1,1 0 188</inkml:trace>
  <inkml:trace contextRef="#ctx0" brushRef="#br0" timeOffset="-71204.21">13570 12864 0,'0'24'63,"0"-1"-48,0 1 1,0 23-16,0-24 16,0 1-1,0-1-15,0 1 16,0-1-16,0 1 16,0 23-16,0-23 15,0-1 1,0 1-16,0-1 15,0 1-15,0 23 16,0-24 0,0 1-1,0-1-15,0 24 16,0-23-16,0-1 16,0 1-1,0-1-15,0 1 16,0-1-16,-23 1 15,23-1-15,0 1 16,0-1-16,-24 24 16,24-23-1,0 0 1,0-1-16,0 1 16,0-1-1,0 1 1,0-1-16,0 1 15,0 23 1,0-24 0,-23-23 124,23-23-124,0-1-16,23-23 16,-23 24-16,24-24 15,-1 23-15,-23 1 16,24-25-1,-1 25-15,-23-1 0,24 1 32,-24-1-32,23 24 15,1 0 32,-1 0-31,1 0-1,-24-23-15,23 23 16,1 0-16,-1 0 31,1 0-15,-1 23 15,1-23 0,-24 24-31,0-1 16,23 1-16,-23-1 16,0 1-16,0 0 15,0-1 1,0 1 15,24-24-31,-24 23 16,0 1-1,0-1 17,0 1 15,23-1-1,1 1 33,0-24-64,23 0-15</inkml:trace>
  <inkml:trace contextRef="#ctx0" brushRef="#br0" timeOffset="-69204.3">14111 13029 0,'0'-24'109,"24"1"-109,-1 23 16,1 0-16,-1 0 16,1 0-1,-1-24 1,1 24-1,-1 0 1,1 0 0,-24 24 187,0-1-188,0 1 1,0-1 0,0 1-16,-24-1 15,1-23 1,23 24-16,0 0 62,-24-24-62,24 23 32,24-23 155,-1 0-187,1 0 16,-1 0-1,1 0 1,-1 0 0,1 0-1,-24 24 63,0-1-46,0 1-1,0-1-15,0 1-1,-24-24-15,1 23 16,23 1-1,-24-24 1,24 23 15,-23-23-31,23 24 16,-24-24-16,24 23 16,-23-23-1,-1 0 16,24 24-15,-23-24-16,-24 0 16,23 0 46,1 0 16</inkml:trace>
  <inkml:trace contextRef="#ctx0" brushRef="#br0" timeOffset="-64087.13">16392 12841 0,'0'-24'32,"0"1"-32,-23 23 109,-1 0-109,1 23 31,-1-23-31,1 47 0,-1-47 16,24 24-16,-23-1 16,23 1-1,-24 23-15,1-24 0,-1 1 16,24-1-1,0 1-15,0 23 16,0-23 0,0-1-16,0 24 15,24-23 1,-24-1-16,23-23 16,1 24-16,-1-1 15,1 1-15,-1-24 16,1 23-16,-1-23 15,1 0-15,-1 0 16,1 0 0,-1-23-16,1 23 0,23-24 15,-23-23 1,-24 24-16,23-1 16,1-23-16,-24 24 15,0-1-15,0 0 16,0 1-16,0-24 15,0 23-15,0 1 16,0-24-16,-24 23 16,1-23-1,-25 24 1,25-1-16,-1 24 16,1 0-16,-1 0 15,1 0-15,-1 0 94,24 24-78,0 23-16,24 0 15,23-24-15</inkml:trace>
  <inkml:trace contextRef="#ctx0" brushRef="#br0" timeOffset="-63241.34">16604 12841 0,'0'23'31,"0"1"-15,0 23-1,0-24-15,0 1 16,0 23-16,0-24 15,0 24-15,0-23 16,0 23-16,0 24 16,0-24-16,0-24 0,0 24 15,0 0 1,0-23-16,24 23 16,-24-24-16,0 1 15,0 23-15,0-24 16,0 1-16,0-1 15,23-23 1,-23 24 0,0-48 124,0 1-124</inkml:trace>
  <inkml:trace contextRef="#ctx0" brushRef="#br0" timeOffset="-62085.72">17216 12723 0,'0'24'31,"-47"-24"-31,47 47 15,-48-47 1,48 47-16,-23-24 16,-1 24-16,1-23 0,-1-1 15,24 24-15,-23-23 16,23-1 0,0 24-16,-24-23 15,24 0-15,0 23 16,0-24-16,24 1 15,-24 23-15,23-24 16,1 1-16,-1-1 16,1 1-16,-1 23 15,1-24-15,-24 1 16,24-1-16,-1-23 16,1 0 15,-1 0-16,24 0 1,-47-23-16,47-1 16,-47 1-16,24-1 15,-1 1-15,-23-1 16,24 1-16,-24-1 16,0 1-16,0-24 15,0 23-15,0 1 16,0-24-16,0 23 15,0-23 1,0 23-16,0 1 16,-24-24-16,24 23 15,-23 1-15,23-1 16,0-23 0,-24 47-1,24-23 16,-23 23-31,-1 0 63,24 47-32</inkml:trace>
  <inkml:trace contextRef="#ctx0" brushRef="#br0" timeOffset="-61335.32">17898 13241 0,'0'-24'16,"0"1"46,23 23-46,1-24-16,23 24 16,-24-23-16,1 23 15,-1 0-15,1 0 16,-1 0 15,1 0 47,-24-24-78,23 24 16,1 0-1,-24-24 32,23 24-15</inkml:trace>
  <inkml:trace contextRef="#ctx0" brushRef="#br0" timeOffset="-60690.99">18015 13570 0,'47'0'94,"-23"0"-79,-1 0 1,1 0 0,-1 0-16,1 0 15,-1 0-15,1 0 16,-1 0-1,1 0 1,-1 0 0,1 0-1,-1 0-15,1 0 32,-1 0-32,1 0 15,0 0 16</inkml:trace>
  <inkml:trace contextRef="#ctx0" brushRef="#br0" timeOffset="-59040.27">19074 12770 0,'23'0'15,"-46"24"64,-1-1-64,0 1-15,1-1 16,23 1-16,-24-1 15,1 24-15,-1-23 16,1-1-16,23 1 16,0-1-1,0 24-15,0-23 0,0 0 16,0-1-16,-24 1 16,24-1-16,0 24 15,0-23 1,0-1-16,0 1 15,0-1 1,0 1-16,0-1 0,24 1 16,-24-1-1,0 1 1,23-24-16,1 23 16,-1 1-1,1-24 16,-1 0-15,1 0-16,-24-24 16,47 1-16,-23-1 15,-1 24 1,1-47-16,23 47 16,-47-23-16,23 23 15,-23-24 1,24 1-16,-1-1 15,1 1 1,-24-1-16,23-23 16,-23 24-16,24 23 15,-24-47-15,0 23 16,0 0 0,0 1-16,0-1 15,0 1 1,0-1-16,0 1 15,0-1 1,0 1-16,0-1 16,-24 24-1,24-23 1,-23 23 0,23-24-16,-24 1 15,1 23 1,-1 0 15,1 0 63,-1 0-79</inkml:trace>
  <inkml:trace contextRef="#ctx0" brushRef="#br0" timeOffset="-47792.23">15216 13194 0,'0'23'125,"-23"-23"-94,23 24-31,0-1 16,-24 1-1,24-1 1,0 1 15,0-1-15,0 1 0,0-1-16,0 1 15,0-1 1,-23 1-1,23-1 1,0 1 15,0-1-31,0 1 16,0-1 0,0 1 15,-24-24-16,24 23-15,0 1 32,0-1-17,0 1 1,0-1 0,0 1 15,-23 0-16,23-1 1,0 1 0,-24-24-16,24 23 15,0 1 17,0-1-1,0 1-16,0-1 1,0 1 15</inkml:trace>
  <inkml:trace contextRef="#ctx0" brushRef="#br0" timeOffset="-46490.66">14958 13664 0,'23'0'187,"1"0"-171,-1 0 0,1 0-1,-1 0 1,1 0 0,-1 0-1,1 0 1,-1 0 31,1 0-16,-1 0 16,1 0 15,0 0-15,-1 0 47,1 0-78,-1 0 46,1 0 63</inkml:trace>
  <inkml:trace contextRef="#ctx0" brushRef="#br0" timeOffset="7099.9">6726 14981 0,'0'-24'125,"-23"1"-78,-1 23-47,1 0 15,-1-24 1,1 24 15,-1 0-31,1 0 16,-24 0 15,23 0-31,1 0 16,-1 0 15,1 0-15,-1 0-16,1 0 15,-1 0 1,24 24-16,-24-24 16,1 23-1,-1-23 1,24 24-1,-23-24-15,-1 47 16,1 0 0,-1-23-16,1-1 15,23 24-15,0-23 16,0-1 0,0 1-16,0-1 15,0 1-15,0-1 16,0 24-16,0-23 15,0-1-15,0 24 16,0-23 0,23-1-16,-23 24 0,24-23 15,-24-1-15,0 24 16,0-23 0,23 0-16,-23-1 0,24 24 15,-24-23-15,0-1 16,0 1-16,0-1 15,0 1-15,0 23 16,0 0 0,0-24-1,0 24-15,0-23 16,0-1 0,0 1-16,0-1 15,23 1 16,1-24-15,-24 23 0,23-23 62</inkml:trace>
  <inkml:trace contextRef="#ctx0" brushRef="#br0" timeOffset="7943.48">5950 15804 0,'0'-23'93,"24"23"-93,46-47 16,-23 47 0,-23 0-16,-1-24 0,24 24 15,-23-23-15,-1 23 16,24 0-16,-23 0 15,-1 0 1,25 0-16,-25 0 0,24 0 16,-23 0 15,-1-24-31,1 24 16,-1 0 15,-23-24 47,24 24-62,-1-23-1,1 23 1,-24-24-16,23 1 15,1 23-15</inkml:trace>
  <inkml:trace contextRef="#ctx0" brushRef="#br0" timeOffset="9104.63">7502 14840 0,'0'23'125,"-23"1"-109,-1-1-1,1 1 1,23 23-16,-24-47 15,24 23-15,-23 1 16,-1 0-16,24-1 16,-23 1-16,-1-1 15,24 24-15,-47 0 16,47-23-16,-47 23 16,24-24-16,23 24 15,-24-23-15,24-1 16,0 24-16,0 0 15,0 0-15,0 0 16,0-23-16,24 23 16,-24-23-16,0-1 15,23 24-15,-23-23 0,24-1 16,-1 24-16,1-23 16,-1 23-1,1-24-15,-1 1 16,-23-1-16,24-23 15,-1 0 1,-23 24-16,24-24 94,-1 0-79,1-24-15,-1 1 16,-23-1-16,24 24 16,-1 0-16</inkml:trace>
  <inkml:trace contextRef="#ctx0" brushRef="#br0" timeOffset="10383.62">7738 15028 0,'0'47'78,"0"-23"-78,0 23 16,0 0-16,0-24 15,0 48-15,0-24 16,0 0-16,0-24 16,0 24-16,0 0 15,0-23-15,0-1 16,0 1-16,0 23 16,23-24-16,-23 1 15,0 23-15,0-23 16,24-1-1,-24 1-15,0-1 16,23 24-16,-23-23 16,0-1-1,24-46 95,-24-1-95,23 1-15,-23-24 16,24 47 0,-1-47-16,1 23 15,-1 1-15,24-25 16,-23 48-16,-1-23 15,24-1-15,-23 24 16,-1 0 15,1 0-15,-1 0-16,1 47 16,-24-23-16,23 23 15,1-23-15,-24-1 16,0 24-16,0-23 15,0-1-15,0 1 16,24 23-16,-24-24 16,0 24-1,0-23 1,0-1 0,0 1-1,23-24 63,1 0-62,-1 0-16</inkml:trace>
  <inkml:trace contextRef="#ctx0" brushRef="#br0" timeOffset="11781.11">8631 14746 0,'0'23'94,"24"1"-94,-24-1 15,23 1-15,1 23 16,-24-24-16,23 1 16,1 23-16,-1-47 15,-23 47-15,24-23 16,-1 23-16,1-24 15,-24 1-15,23 23 16,1-24-16,-24 24 16,0 0-16,0-23 15,24-1-15,-24 1 16,0 23-16,0-24 16,23 1-16,-23 23 15,0-24-15,0 1 16,0 23-16,0 24 15,0-48-15,0 1 16,0-1-16,0 24 16,0-23-1,0-1 1,-23 1-16,23-1 16,-24 1-16,24-1 15,-24 24-15,1-23 16,23-1-16,0 24 15,-24-47-15,1 47 16,-1-23 0,1 23-16,-1 0 15,1-24 126,23 1-125,47 0-1</inkml:trace>
  <inkml:trace contextRef="#ctx0" brushRef="#br0" timeOffset="12729.56">9454 15498 0,'47'-23'141,"-23"23"-141,23-24 15,-23 24 1,-1-23-16,1 23 15,-1 0 1,1 0-16,-1 0 16,-23-24 15,24 24 16,23-23-32,-24 23 79</inkml:trace>
  <inkml:trace contextRef="#ctx0" brushRef="#br0" timeOffset="14042.23">9596 15734 0,'23'0'172,"1"0"-172,-1 0 15,1 0 1,-1 0-1,1 0 1,-1 0 0,1 0 15,-1 0-15,1 0-1,-1 0 48,1 0-48,-24-24 1,-24 24 187,-23 0-187,24-23-1,-1 23 1</inkml:trace>
  <inkml:trace contextRef="#ctx0" brushRef="#br0" timeOffset="134215.9">6115 6608 0,'23'0'156,"1"0"-156,-1 0 32,-23 24-32,24-24 0,-1 0 15,1 0 1,-1 0-16,24 0 31,-23 23-31,0-23 31,-1 0 16,1 0-31,-1 0 31,1 0-32,23 0-15,-24 0 16,1 0-16,-1 0 16,1 0-1,-1 0-15,1 0 16,23 0 0,-24 0-16,24 0 15,-23 0 1,-1 0 15,1 0-31,-1 0 31,1 0-31,-1 0 16,1 0-16,23 0 0,-23 0 16,-1 0-16,24 0 15,-23 0-15,-1 0 16,1 0-16,-1 0 15,1 0 1,-1 0 0,1 0 15,-1 0 16</inkml:trace>
  <inkml:trace contextRef="#ctx0" brushRef="#br0" timeOffset="145564.44">11454 11430 0,'23'0'78,"24"0"-62,-23 0-1,-1 0 1,1 0-16,-1 0 16,1 0-16,-1 0 15,1 0-15,23 0 16,-24 0-1,1 0 17,-24-24 186</inkml:trace>
  <inkml:trace contextRef="#ctx0" brushRef="#br0" timeOffset="147481.64">14840 11500 0,'24'0'78,"23"0"-62,-24 0-1,1 24-15,-1-24 16,1 0 15,-1 0-31,24 0 16,-23 0 15,-1 0-15,1 0-1,-1 0 95,1 0-79</inkml:trace>
  <inkml:trace contextRef="#ctx0" brushRef="#br0" timeOffset="159349.41">11524 13288 0,'0'23'515,"0"1"-483,0-1-1,0 1 0,0-1 0,0 1-15,0-1 15,0 1 32,0-1-48,0 1 1,24-24-16,-24 23 16,0 1 15,0-1-31,23-23 16,-23 24-1,0-1 110,0 1-15,0-1-79,0 1 16,0-1-16,0 1-15,0 0-16,0-1 15,0 1 1</inkml:trace>
  <inkml:trace contextRef="#ctx0" brushRef="#br0" timeOffset="160789.79">7244 13782 0,'23'0'157,"24"-24"-157,-23 24 15,-1 0-15,1 0 16,-1 0-16,1 0 16,-1 0 15,24-24-16,-23 24 1,-1 0 0,1 0 31</inkml:trace>
  <inkml:trace contextRef="#ctx0" brushRef="#br0" timeOffset="176750.57">10513 15287 0,'-24'0'93,"24"23"-61,0 24-17,0-23 1,0 23 0,0-24-1,0 1 1,0-1-16,0 1 15,0-1 1,0 24 0,0-23-1,0-1-15,0 1 16,0 0-16,0-1 16,0 1-1,0-1 16,0 1-15,0-1 62,0 1-62,0-1-1</inkml:trace>
  <inkml:trace contextRef="#ctx0" brushRef="#br0" timeOffset="178087.53">10724 15263 0,'0'24'93,"0"-1"-93,0 1 16,0-1 0,0 1-16,0-1 15,0 1 1,0 23-1,0-24-15,0 24 16,0-23 0,0-1-1,0 1 1,0-1 0,0 1-1,24 0 1,-24-1-1,0 1-15,0-1 16,23-23 0,-23 24 31</inkml:trace>
  <inkml:trace contextRef="#ctx0" brushRef="#br0" timeOffset="179523.33">10466 15381 0,'-24'0'0,"1"0"16,-1 0 0,1 0-1,-1 0 1,1 0 15,-1 0 0,1 0-15,-1 0 0,1 0-1,23-24 17,-24 24-17,24-23 1,0-1-1,0 1-15,0-1 32,0 1-17,24 23 1,-1 0 0,1 0-16,-1 0 15,-23-24 1,24 24-16,23 0 15,-24 0 1,1 0 0,-1 0-1,1 0 1,-1 0 0,1 0-16,-1 0 15,24 0-15,-23 24 16,-1-24-16,1 23 15,-1-23 1,1 0-16,-1 0 31,1 0-15,-1 0 0,1 0-1,0 0 32,-1 0-31,1 0-1,-1 0-15,1 0 47</inkml:trace>
  <inkml:trace contextRef="#ctx0" brushRef="#br0" timeOffset="181440.34">11030 15075 0,'0'24'78,"0"-1"-62,0 1-16,0-1 16,0 1-1,0-1 1,0 24-16,24-47 16,-24 24-1,0 23-15,23-24 16,-23 1-16,0 23 15,0-24-15,0 1 16,0-1-16,0 1 0,0-1 16,0 1-16,0-1 31,0 1-31,0-1 16,0 1-1,0 0 1,0-1-1,0 1 1,0-1 0,0 1-16,0-1 15,0 1 1,24-24 140,-1-24-156,-23 1 16,0-24-1,24 23-15,-24 1 16,23-25 0,-23 25-16,24-1 15,-1 24 32,1 0-31,-1 0-1,1 0-15,-1 0 16,1 0 15,-1 0 1,-23 24-17,24 23 1,-24-23-1,0 23-15,23-24 16,1 1-16,-24-1 31,0 1-31,0-1 16,0 1 0,0-1 46,24-23 16</inkml:trace>
  <inkml:trace contextRef="#ctx0" brushRef="#br0" timeOffset="183545.87">11454 14957 0,'23'0'93,"1"0"-77,-1 0 0,1-23-1,-1 23 1,1 0 46,-1 0-30,1 0-17,-1 0-15,-46 0 250,23 23-250,-24 1 16,1-1-16,-24 1 15,23 0 1,24-1 93,0 1-93,-23-24 31,46 0 47,1 0-94,-1 0 15,1 0 1,-1 0 0,1 0-16,-1 0 31,1 0-16,-1 23-15,1-23 16,-1 24 0,1-1-1,-1 1-15,1-24 16,-1 23-16,1 1 16,-24-1 15,-24 1 47,1-24-62,-24 0-1,23 0 1,1 0-16,-1 0 15,1 0 1,-1 0-16,1 0 16,-1 0-16,1 0 15,-1 0-15,1 0 16,-1 0 0,1 0 30,23-24 48</inkml:trace>
  <inkml:trace contextRef="#ctx0" brushRef="#br0" timeOffset="184977.17">12300 15498 0,'24'0'78,"-1"0"-62,1 0-16,-1 0 15,1 0 1,-1 0-16,1 0 0,-1 0 15,1 0-15,-1 0 16,1 0 0,-1 0 46,1 0-46,-1 0 15</inkml:trace>
  <inkml:trace contextRef="#ctx0" brushRef="#br0" timeOffset="186921.62">13382 14934 0,'-23'0'63,"-1"0"-48,0 0 1,1 0 31,-1 0 0,1 0-16,23 23-31,-24-23 16,1 24 31,23-1-47,0 1 15,-24-24-15,24 47 16,0-23-1,0 23-15,0-24 16,0 1 0,0-1-16,0 1 15,0-1 1,0 1 15,24-24-15,-1 0-1,-23 23 1,24-23-16,-1 0 16,24 0-1,-23 0 1,0 0-16,-1 0 16,1-23-1,-24-1 1,0 1-16,23 23 15,-23-24 1,0 1-16,0-1 16,0 1-16,0-1 15,0 1-15,0-1 16,0 1 0,0-1 15,-23 24 0,23-24-15,-24 24-1,1 0 1,-1-23 0,0 23-1,1 0 16,23-24-15</inkml:trace>
  <inkml:trace contextRef="#ctx0" brushRef="#br0" timeOffset="188452.13">13453 14981 0,'0'23'125,"0"1"-110,0 0 1,0-1-1,0 1-15,0-1 16,0 1-16,0-1 16,0 1-1,0 23-15,0-24 16,0 1-16,23-1 0,-23 1 16,0-1 15,0 1-31,24-1 15,-24 1 1,0-1 0,0 1-16,0-1 15,0 1 17,23-24-17,-23 23-15,0 1 31,0-1-15,0 1 15,24-1-15,-24 1 0,0 0-1,0-1 1,23-23-16,-23 47 15,0-23 1,0-1 0,0 1-1,0-1 1,0 1 0,0-1 15,0 1 31,0-1 32</inkml:trace>
  <inkml:trace contextRef="#ctx0" brushRef="#br0" timeOffset="190113.04">14064 15287 0,'24'23'109,"-24"1"-93,0 23-16,23-24 15,-23 1-15,24 23 16,-24-24-16,0 1 16,0 23-16,0-24 15,0 24 1,23-23-1,-23 0-15,0-1 16,0 1 0,0-1-16,0 1 15,0-1 1,24-23 0,-24 24-1,0-1 1</inkml:trace>
  <inkml:trace contextRef="#ctx0" brushRef="#br0" timeOffset="190997.31">14299 15334 0,'0'23'78,"0"1"-62,0-1-16,0 1 15,0-1-15,24 1 16,-1 23-16,-23-24 16,0 1-16,0-1 15,0 1-15,0-1 16,0 25-16,0-25 16,24 1-16,-24-1 15,0 1 1,0-1 15,0 1-31,0-1 47</inkml:trace>
  <inkml:trace contextRef="#ctx0" brushRef="#br0" timeOffset="192207.81">14135 15404 0,'-24'0'62,"1"0"-31,-1 0 1,1 0-32,-1 0 15,1 0 1,-1 0-16,0 0 16,1-23-16,-1-1 15,1 24-15,23-23 16,-24 23-16,1-24 15,-1 1-15,1-1 16,-1 24 0,24-23-16,0-1 15,0 1 1,24 23 62,-1 0-62,1 0-16,-1 0 15,1 0 1,-1 0 0,24 23-1,-23-23-15,0 24 16,-1-24-1,1 0 1,-24 23-16,47-23 16,-24 24-16,1-24 15,23 0-15,-24 23 16,1-23-16,23 0 16,-24 0-16,1 24 15,-1-24-15,1 0 16,-1 0-16,1 0 15,23 0 1,-24 0 0,1 0-1,-1 0 1,1 0 0,-1 0-1,1 0 1,0 0 15,-1 0-15,1 0 46</inkml:trace>
  <inkml:trace contextRef="#ctx0" brushRef="#br0" timeOffset="194218.2">14840 14793 0,'0'23'94,"0"1"-94,0-1 0,0 1 15,24 23 1,-24-24-16,23 1 16,-23 23-16,0 0 15,0-23-15,0-1 16,0 24-16,0-23 15,24-1-15,-24 24 16,23-47-16,-23 24 16,0-1-16,0 1 15,0-1-15,0 1 16,0-1 0,0 1-1,0-1 1,0 1 15,0-1-15,0 1-1,0-1 1,0 1 0,24-1-1,-24 1-15,0-1 16,0 1-1,0 0 1,0-1-16,0 1 31,0-1-15,0 24-16,0-23 31,0-1-31,0 1 16,0-48 78,0 1-94,0-24 15,0 23 1,0 1-16,0-1 15,23-23-15,1 47 16,-1-47-16,1 23 16,23-23-16,-24 24 0,1-1 15,-1 24 1,1-23-16,-1 23 16,1 0-1,0 0-15,-1 0 16,1 23-16,-1 24 15,1-47-15,-1 24 16,1 23 0,-24-24-1,0 1-15,0 0 16,0 23-16,0-24 16,0 1-16,0-1 15,0 1 1,0-1-1,0 1 1,0-1-16,47-23 78,-24 0-62,1-23-16,23-1 15,-24-23-15,-23 24 16,0-1-16,0-23 16</inkml:trace>
  <inkml:trace contextRef="#ctx0" brushRef="#br0" timeOffset="196006.98">15522 14746 0,'24'0'62,"-1"0"-15,1 0-31,-1 0 15,1 0-15,-1 0 15,1 23-15,-1-23 46,-23 24 1,0-1-48,0 1 17,-23-24-17,23 23-15,-24-23 16,24 24-1,-23-24 1,-1 47-16,1-47 16,23 23-1,-24-23 17,24 24-32,-23-1 15,23 1 16,0 0 1,0-1-17,23-23 1,-23 24 0,24-24 30,-1 0-30,1 0-16,-1 0 16,1 0-1,-1 0 17,1 0-17,-1 0 1,1 0 46,-1 0-46</inkml:trace>
  <inkml:trace contextRef="#ctx0" brushRef="#br0" timeOffset="197123.73">16769 14910 0,'0'47'63,"0"-23"-47,-24 23-16,24-23 15,0-1-15,-23 24 16,23-23-16,0-1 15,0 24-15,0-23 16,0-1-16,0 1 16,0 23-16,0-24 15,0 1-15,0-1 16,0 24-16,0-23 0,0-1 16,0 1-16,0-1 31,0 1-31,0-1 15,0 1 1,0-1 15,0 1-31,0 0 32</inkml:trace>
  <inkml:trace contextRef="#ctx0" brushRef="#br0" timeOffset="198031.45">16392 15287 0,'24'0'15,"-24"-24"-15,23 24 16,1 0 0,-1 0-16,1 0 15,0 0 1,-24-23-1,23 23-15,24 0 16,-47-24-16,24 24 16,-1-23-16,1 23 15,-24-24 1,23 24 31,1 0-32,-1 0 32,1 0-47,-1 0 16,1 0 0,-1 0-16,1 0 15,23 0-15,-24 0 16,1 0-16,-1 0 15,1 0 1,-1 0 0,1 0 15,-1 0 0,1 0-15,-1 0 31,1 0-32,0 0 1,-1 0 0,1 0-16,-1 0 15</inkml:trace>
  <inkml:trace contextRef="#ctx0" brushRef="#br0" timeOffset="199628.44">17898 14910 0,'-24'0'16,"1"0"-1,-1 0 79,1 0-47,-1 0-16,24 24-15,-24-24 0,24 23-16,0 1 15,-23-1-15,23 1 16,-24-24-1,24 24-15,0-1 16,0 1 0,0-1-1,0 1 17,0-1-17,0 1 1,24-1-16,23 1 15,-23-1-15,23-23 16,-24 0-16,1 0 16,-1 0-16,1 0 15,-1 0-15,1 0 32,-1-23-32,1-1 15,-1 1 1,-23-1-1,0 1 1,0-1-16,24 24 16,-24-23-16,0-1 15,0 1 1,0-1 0,-24 24-1,24-24 1,-23 24-1,-1 0-15,1-23 16,-1 23-16,1 0 16,-1 0-16,1 0 15,-1 0-15,-23 0 16,24 0-16,-1 0 16,0 0-16,1 0 15,-1 0-15,1 0 16</inkml:trace>
  <inkml:trace contextRef="#ctx0" brushRef="#br0" timeOffset="200729.79">18109 15004 0,'0'24'47,"0"23"-31,0-23-1,0-1 1,0 1-16,0 23 15,0-24 1,0 1-16,0-1 16,0 1-16,0-1 15,0 24 1,0-23 0,0-1-16,0 1 15,0 23 1,0-24-1,0 1 1,0-1-16,0 1 16,0-1 15,24-23-15,-24 24-16,0-1 125</inkml:trace>
  <inkml:trace contextRef="#ctx0" brushRef="#br0" timeOffset="202340.37">18650 15004 0,'-23'0'47,"-1"0"-32,1 0-15,-1 24 16,1 0 15,-1-1-15,24 1-16,-23-1 16,-1 1-16,1-1 15,23 1 1,0-1-16,-24 1 31,24-1-15,0 1-1,0-1 1,24 24-16,-24-23 16,47-1-16,-47 24 15,47-23-15,-24 23 16,1-24-16,-1 1 15,1-24-15,-1 23 16,1-23-16,-1 24 16,1-24-16,-1 0 15,-23 23-15,24-23 16,-1 0-16,1 0 16,-1 0-1,-23 24-15,24-24 16,-1 0-16,1 0 15,-1 0-15,1 0 16,-1 0-16,1 0 16,-1 0-1,1-24 1,-24-23 0,24 24-16,-24-1 15,0-23-15,0 24 16,0-1-16,0 1 15,0-24-15,0 23 16,0 1-16,-24-24 16,0 47-16,24-47 15,-47 23-15,47 1 16,-23-1-16,-1 1 16,1-1-1,23 1-15,-24-1 16,1 1-16,-24-1 15,23 0-15,24 1 16,-47-1-16,24 24 16,-1 0-1,1-23-15,-1-1 16,1 24 0,-1 0 30,1 0-30,-1 0 0</inkml:trace>
  <inkml:trace contextRef="#ctx0" brushRef="#br0" timeOffset="212686.45">5739 16886 0,'47'0'110,"-24"0"-95,24 0-15,24 0 16,46 0-16,1 0 16,23 0-16,-47-24 15,0 24-15,-23 0 16,-24 0-16,23 0 16,-46 0-16,-1 24 15,24-24-15,-23 0 16,46 23-16,24 1 15,48-24-15,46 24 16,0-1-16,0 1 16,0-1-16,-23 24 15,-1-23-15,-22-24 16,-48 23-16,-47 1 16,0-24-16,-24 0 15,24 23-15,47 1 16,24-1-16,0-23 15,23 24-15,-71-24 16,24 23 0,-23 1-16,-1-1 0,1 1 15,-1-24-15,48 23 16,-24-23-16,0 24 16,24-1-16,-48-23 15,1 24-15,-24-24 16,24 0-16,23 0 15,23 0-15,24 0 16,24-24-16,23-23 16,47 0-16,-47 24 15,-23-1-15,0 1 16,23-1-16,0 24 16,-23 0-16,-48-23 15,24 23-15,-23 0 16,-48 0-16,25 0 15,-25 0-15,24 0 16,71 0-16,-1-24 16,-46 24-16,47-23 15,-1-1 1,24 1-16,-23-1 0,-47 1 16,23-1-16,-47 24 15,47 0-15,-23 0 16,23-23-16,-47 23 15,-47 0-15,23 0 16,1 0-16,-24 0 16,-24 0-16,48 0 15,-48 0-15,1 0 16,23 0-16,0 0 16,0 0-16,24 0 15,23-24-15,23 1 16,-46-25-16,-1 1 15,1 24-15,47-24 16,-24 0-16,47 0 16,23 0-16,1 0 15,-47 0-15,-24 23 16,-24 1-16,-46-1 16,-1 24-16,24 0 15,0 0-15,-23 0 16,-1-23-16,24 23 15,-23 0-15,-1 0 16,1 0-16,23 0 16,-23 0-16,-1 0 15,24-24-15,24 24 16,-24 0-16,70 0 16,1-23-16,-48 23 15,1 0-15,-24 0 16,-23 0-16,-1 0 15,1 0 1,-1 0-16,1 0 16,-1 0-16,24-24 15,-23 24-15,-1 0 16,24 0-16,-23 0 16,-1 0-16,1 0 15,23 0-15,-24 0 16,1 0-1,23 0-15,0 0 16,24 0-16,46 24 16,1-24-16,23 23 15,-94-23-15,23 0 16,-46 0 0,23 0-16,-24 0 15,1 0-15,23 0 16,-23 0 15,-1-23-15,24-24-1,-23 23 1,-1 24 0,24-47-16,-23 23 15,-1 1 1,1-1-16,23 1 15,-24-1-15,24 1 16,-23-1-16,-1 1 16,24 23-16,-47-24 15,24 1-15,-24-1 16,47 1-16,-24-24 16,25 23-16,-1-70 15,0 24-15,-24 46 16,1 1-16,23-24 15,-24 23-15,-23 0 16,0-23-16,0 24 16,0-1-16,0-23 15,0 24-15,0-1 16,0-23-16,0 24 16,0-1-16,-23-23 15,23 24-15,0-1 16,-24-23-16,24 24 15,-23-1-15,-1-23 16,24 0-16,0 24 16,-23-1-16,-1-23 15,1 23-15,-1-23 16,24 24-16,-47-1 16,47-23-16,-47 24 15,47-1-15,-24 24 16,1-23-16,-1-1 15,24 1-15,-23 23 63,-1 0-47,1 0 15,-24 0-31,23-24 15,1 24-15,-24 0 16,23 0 0,-46 0-16,-1-23 15,-23 23-15,23 0 0,24 0 16,0 0-16,0 0 16,-23 0-16,-24 0 15,23-24 1,-46 24-16,23 0 15,-48 0-15,25 0 0,-1-23 16,24 23-16,-23 0 16,-1-47-16,0 23 15,48 1-15,-1 23 16,1-24-16,46 24 16,1 0-16,-24-23 15,23 23 1,1 0-1,-1-24 1,1 24 0,-1 0-16,1 0 15,-1-23 1,0 23-16,1 0 16,-24 0-1,23 0-15,1 0 16,-24 0-16,23 0 15,-23-24 1,24 24-16,-1 0 16,-23 0-16,24 0 15,-1 0-15,-23 0 16,24 0-16,-1 0 16,1 0-16,-24 0 15,23 0 1,-23 0-1,23 0 1,1 0-16,-1 0 0,-23 0 16,0 0-1,24 0 1,-1 0-16,1 0 0,-24 0 16,-24 0-16,24 0 15,-23 0-15,-1 0 16,24 0-16,-24 24 15,24-24-15,0 23 16,0-23-16,24 0 16,-1 0-16,1 0 15,-48 0-15,48 0 16,-24 0-16,23 24 16,-23-24-16,24 0 15,-1 0 1,-23 0-16,24 0 0,-1 0 15,1 0-15,-25 0 16,25 0-16,-1 0 16,1 0-16,-24 0 15,23 0-15,1 0 16,-24 0-16,23 0 16,1 0-16,-24 0 15,23 0-15,1 0 16,-1 0-16,-23 0 15,0 0 1,24 0-16,-1 0 16,1 0-16,23-24 15,-47 24-15,-1 0 16,25 0-16,-1-23 16,1 23-16,-24 0 15,23 0-15,1 0 16,-24-24-16,23 24 15,1 0-15,-1 0 16,-23 0-16,24 0 16,-1 0-16,-23 0 15,24 0-15,-1 0 16,-23 0-16,24 0 16,-1 0-16,1 24 15,-48-24-15,47 0 16,1 0-16,-24 0 15,23 0-15,1 23 16,-1-23-16,-23 0 16,24 0-16,-1 0 15,-23 24-15,24-24 16,-1 0-16,1 0 16,-48 0-16,48 0 15,-1 0-15,-23 0 16,0 0-16,0 0 15,0 0-15,23 0 16,1 0-16,-48 0 16,1 0-16,23 0 15,-24 0-15,1 0 16,-1 0-16,1 0 16,-1 0-16,-23 0 15,47 0-15,23 0 16,1 0-16,-24 0 15,23 0-15,1-24 16,-1 24-16,1 0 16,-1 0-16,1 0 15,-1 0-15,1 0 16,-1 0 0,1 0-1,-1 0 1,1 0-1,-24 0 1,23 0 0,0 0-16,1 0 15,-24-23-15,23 23 0,1 0 16,-24-24 0,23 24-16,1 0 15,-24 0-15,0-24 16,-24 24-16,-23-23 15,0 23-15,0 0 16,23 0-16,-23 0 16,71 0-16,-48 0 15,48 0-15,-1 0 16,1 0-16,-24 0 0,23 0 16,1 0-1,-1 0-15,1 0 16,-1 0-16,1 0 15,-1 0-15,1 0 16,-1 0-16,0 0 0,1 0 16,-24 23-16,23-23 31,1 0-31,-1 24 16,1-24-16,-1 0 15,-23 24-15,24-24 16,-1 0-16,-23 0 15,24 0-15,-1 0 16,-23 0-16,24 0 16,-1 0-1,1 0-15,-1 0 16,1 0 0,-24 0-16,23 0 15,0 0-15,1 0 16,-1 0-16,1 0 15,-24 0-15,23 0 16,1 0-16,-1 0 16,1 0-1,-1 0-15,1 0 16,-1 0-16,1 0 16,-1 0-1,1 0 1,-1 0-16,1 0 15,-1-24-15,-23 24 16,24 0 0,-1 0-16,1 0 15,-24 0-15,-1 0 16,25 0 0,-1-24-16,1 24 15,-24 0-15,23 0 16,1 0-16,-24 0 15,23 0-15,1 0 16,-1 0-16,1 0 16,-1 0-16,1 0 15,-24 0-15,23 0 16,1 0-16,-24 0 16,23 0-1,1 0-15,-1 0 0,1 0 16,-1 0-16,0 24 15,1-24-15,-24 0 16,0 0-16,0 0 16,23 0-16,-23 24 15,0-24-15,0 0 16,24 0-16,-1 0 16,1 0-16,-24 0 15,23 0-15,1 0 16,-24 0-16,23 0 15,1 0-15,-1 0 16,-23 0-16,0 0 16,23 0-1,1 0-15,-1 0 16,-23 0-16,24 0 16,-1 0-16,-23-24 15,24 24-15,-1 0 16,-23-24-16,24 24 15,-1 0-15,1 0 16,-24 0-16,23 0 16,1 0-16,-24 0 15,23 0 1,-23-23-16,0 23 16,23 0-1,-23 0 1,24 0-16,-1 0 15,-23 0-15,24 0 16,-24 0-16,23 0 16,-23 0-16,0 0 15,24 0-15,-1 23 16,-23-23-16,24 0 16,-1 0-16,-23 0 15,23 0-15,1 0 16,-1 0-16,-23 0 15,24 0-15,-1 0 16,1 0-16,-1 0 16,1 0-16,-24 0 15,23 0-15,1 0 16,-1 0-16,-23 0 16,24 0-16,-1 0 15,-23 0-15,47 24 16,-23-24-16,-1 0 15,1 0-15,-1 0 16,-23 0-16,23 0 16,1 0-16,-1 0 15,1 24-15,-1-24 16,1 0-16,-1 0 16,1 0-16,-1 0 15,1 23 1,-1-23-16,24 24 15,-23-24-15,-1 0 16,1 0 0,-1 23-1,1-23 17,23 24-32,-24-24 15,1 23-15,-1-23 16,24 24-16,-23-24 15,23 23 1,-24-23 0,24 24-1,-23-24 1,23 23 0,0 1 15,-24-24-31,24 23 31,0 1-15,-23-24-16,23 23 15,0 1 17,0-1-17,-24-23 1,24 24-1,0-1 17,0 1-17,0-1-15,0 24 16,0-23 0,0-1 15,-23 1-31,23-1 15,0 1 1,0 0 0,0-1-1,-24 1 1,24-1-16,0 24 16,0-23-1,0-1-15,0 1 16,0-1-1,0 1 1,0-1 0,-24-23-16,24 24 15,0-1-15,-23-23 16,23 47-16,0-23 16,0-1-16,-24 24 15,24-23-15,0-1 16,-23 24-16,23-23 15,0-1 1,0 1 15,0 0-31,-24-24 16,24 23 0,0 1-1,0-1-15,0 1 16,-23-1-1,23 1-15,0-1 16,0 1 0,-24-1-16,1 1 15,23-1 1,0 1-16,-24-1 16,24 1-1,0-1-15,0 1 16,0-1-16,0 1 15,0-1-15,0 1 16,0-1-16,0 1 16,0-1-1,0 1 1,0-1 15,0 1-15,0 0-1,0-1 32,0 1-15,0-1-17,0 1 1,0-1-1,24 1 1,-24-1 0,23 1-16,-23-1 15,0 1-15,0-1 16,24 1-16,-24-1 16,0 1-16,0-1 15,23-23 1,-23 24-1,0-1-15,24-23 16,-24 24 0,23-24-16,1 0 31,-1 0 16,25 0-16,-25 0-15,1 0 31,-1 0-47,-23 23 15,24-23 1,-24 24 234,0-1-235,0 1 1,0-1 15,0 1 1,0-1-17,0 1 1,23 0 15,-23-1-15,0 1-1,0-1 1,0 1 15,0-1-15,24 1-16,-1-24 0</inkml:trace>
</inkml:ink>
</file>

<file path=ppt/ink/ink24.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5T13:20:08.911"/>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FF0000"/>
    </inkml:brush>
  </inkml:definitions>
  <inkml:trace contextRef="#ctx0" brushRef="#br0">1717 188 0,'-24'0'125,"24"47"-109,0-24-16,0 1 15,0-1 1,-23 24-16,23-23 0,0-1 15,-24 25 1,24-25-16,0 1 0,-23 23 16,23-24-16,0 1 15,0 23-15,0-24 16,0 1 0,0-1-1,23-23 1,-23 24-1,0-1 1,0 1 0,24-1 15,-24 1 31,0-1-46,0 1 0,0-1 15,0 1-15,0-1 15</inkml:trace>
  <inkml:trace contextRef="#ctx0" brushRef="#br0" timeOffset="1213.58">1317 305 0,'24'0'16,"-1"0"15,1 0 47,23 0-62,-24 0 0,1 24-16,23-24 15,-24 23-15,1-23 16,-1 0-16,24 0 15,-23 0 1,-1 0 0,-23 24-16,24-24 15,-1 0-15,1 0 16,23 0 0,-24 0-1,1 0 1,-1 0-1,1 0-15,0 0 16,-1 0 15,1 0 1,-1 0 30,1 0-15,-24-24-31,0 1-1,23 23 1,-23-24-1</inkml:trace>
  <inkml:trace contextRef="#ctx0" brushRef="#br0" timeOffset="1924.24">2046 94 0,'-23'0'15,"-1"0"1,1 0 0,-1 23-16,1-23 15,-1 47-15,0-23 16,1-24-16,23 23 15,-47 1-15,47-1 16,-24-23-16,1 24 16,-1 23-16,1-24 15,23 1-15,-24-24 16,24 23-16,-23-23 16,-1 24-16,24 0 0,-23-1 15,23 1 1,-24-24-1,24 23 1,-23 1-16,23-1 16,-24-23-16,24 24 0,0-1 15,-23-23-15,23 24 16,-24-24 15,24 23-31,0-46 110,0-1-95</inkml:trace>
  <inkml:trace contextRef="#ctx0" brushRef="#br0" timeOffset="2751.75">1458 188 0,'0'23'125,"0"24"-109,24-23-16,-1 23 16,1-24-1,-24 1-15,23-1 16,-23 25-16,47-25 15,-23 1-15,-1 23 16,1-24-16,-1 24 16,1-23-16,-24-1 15,23 1-15,-23-1 16,0 1-16,24-24 16,-24 23-16,23-23 15,-23 47-15,24-23 31,-24-1-15,23-23 15,-23 24-15,0-1 0,24-23 46</inkml:trace>
  <inkml:trace contextRef="#ctx0" brushRef="#br0" timeOffset="37582.55">3175 117 0,'0'-23'140,"-24"23"-109,1 0 16,-1 0-31,1 0 0,-1 0 30,1 0-14,23 23-17,-24 1 48,24-1-48,-23-23 32,23 24-31,0-1 0,0 1-1,0-1 16,0 1-15,0-1 15,0 1 1,0-1-17,0 1 16,23-24-15,-23 23 0,24-23-1,-1 0 17,-23 24-17,24-24 1,-1 0-16,1 0 15,-1 0-15,1 0 16,0 0-16,-1 0 16,1 0-16,-24 24 15,23-24-15,24 23 16,-23-23 0,-1 24-16,24 23 15,-23-47 1,-24 23-16,23 1 15,1-24 1,-24 23-16,23 1 16,-23-1-16,24 1 15,-24-1 1,0 1-16,23-24 16,-23 23-16,0 1 31,0-1-16,-23-23 17,-1 24-17,-23-24 1,24 0 0,-24 0-1,23 0-15,1 0 0,-1 0 16,1 0-16,-1 0 15,1 0-15,-1 0 16,1 23 0,-1-23-1,0 0-15,1 0 16,-1 0-16,1 0 62,46-23 32,1-1-78,23 24-16,-23-23 15</inkml:trace>
  <inkml:trace contextRef="#ctx0" brushRef="#br0" timeOffset="38683.98">3739 517 0,'0'24'94,"0"-1"-94,0 1 31,0-1-31,0 1 16,0-1-16,0 1 16,24-1-1,-24 1-15,0-1 16,0 1-1,0-1 1,0 1 0,0-1-1,0 1 1</inkml:trace>
  <inkml:trace contextRef="#ctx0" brushRef="#br0" timeOffset="39445.61">3763 211 0,'0'-23'141</inkml:trace>
  <inkml:trace contextRef="#ctx0" brushRef="#br0" timeOffset="42064.9">4657 164 0,'0'24'47,"0"-1"-47,0 1 16,0-1-1,0 1-15,0-1 16,0 1-16,0-1 15,0 1-15,0-1 16,0 1 0,0 0-16,0-1 15,0 1 1,0 23 0,0-24-1,0 1 1,0-1-16,0 1 15,0-1 1,0 1 0,0-1-16,0 1 31,0-1-15,0-70 155,0 24-171,23-1 16,1-23-16,-24 24 16,0-1-16,0 1 15,0-1-15,0 1 16,23-24-16,1 23 16,-24 0-1,0 1-15,23-1 16,-23 1-1,24-1 1,-1 24 0,-23-47-1,24 47 1,-24-23 0,23-1-1,-23 1 1,24 23-16,-1-24 0,1 24 31,-24-23-31,23 23 16,1 0-16,-1 0 15,1 0 1,-1 0-16,1 0 16,0 0 30,-24 23-46,0 1 16,23-24-16,-23 23 16,0 1-1,0-1 1,0 1 0,0-1-16,0 1 46,0-1-30,-47 1-16,23-1 16,1-23-1,-1 0-15,1 0 16,-1 0 0,1 24-16,-1-24 15,1 0-15,-1 0 16,1 0-1,-1 0 64,48 0 92,-1 0-155,1 24 15,-24-1-31,23-23 16,1 0 0,-1 24-16,1-1 15,-1 1 16,-23-1-31,24-23 16,-24 24 0,0-1-1,0 1 17,23-1-17,-23 1 16,0-1-15,24-23 0,-24 24-1,0-1-15,0 1 47,0-1-16,24-23 63,-1 0-47,1 0-31,-1 0-1,1 0 1,23-47 0,-24 47-16,1-47 15,23 47-15</inkml:trace>
  <inkml:trace contextRef="#ctx0" brushRef="#br0" timeOffset="43110.14">5597 399 0,'24'0'109,"-1"0"-93,1-23 0,-1 23-1,1 0 1,0 0 46,-24-24-62,23 24 32</inkml:trace>
  <inkml:trace contextRef="#ctx0" brushRef="#br0" timeOffset="43820.24">5550 564 0,'24'0'47,"-1"0"-32,1 0 1,-1 0 31,1 0-32,-1 0 17,-23-23-17,24 23-15</inkml:trace>
  <inkml:trace contextRef="#ctx0" brushRef="#br0" timeOffset="45802.96">6185 164 0,'24'0'78,"-1"0"-46,24 0-32,0 0 15,-23 0 1,0 0 0,-1 0-16,24 0 15,-23 0-15,-1 0 16,1 0-16,-1 0 15,1 0 1,-24 24 125,0-1-141,0 1 15,-24-24-15,1 47 16,-1-24-16,24 1 16,-23-24-1,-1 23-15,1 1 16,23-1-16,-24-23 15,1 24 17,-1 0-17,0-1 1,48-23 156,0 0-157,-1-23-15,1 23 16,-1 0 0,1 0 15,-1 0 0,1 0-15,-1 0-16,24 23 15,-47 1 1,24-1-16,-24 1 16,23-24-16,1 0 15,-24 23-15,23-23 32,-23 24-32,0-1 15,0 1 1,0-1-1,0 1 1,0-1-16,-23-23 16,23 24-16,-47-1 15,47 1-15,-24-24 16,24 23 0,-23-23-16,-1 0 31,1 0-31,-1 24 15,1-1 1,-1-23-16,1 0 16,-24 24-1,23-24 1,0 0 0,1 0-1,-1 0 1,1 0-1,-1 0 79</inkml:trace>
  <inkml:trace contextRef="#ctx0" brushRef="#br0" timeOffset="47447.68">7079 564 0,'24'47'47,"-24"-23"-31,0-1-1,0 1 1,0-1-16,0 1 15,0-1 1,23 1 0,-23-1 15,0 1 0,0-48 63,0 1-94,24-24 16,-1 23-1,-23 1-15,47-1 16</inkml:trace>
  <inkml:trace contextRef="#ctx0" brushRef="#br0" timeOffset="48719.37">7267 611 0,'0'0'0,"0"24"47,24-24-31,-24 23-16,0 1 31,23-24-15,-23 23 265,0 1-266,0-1 17,0 1-1,24-24 141,-1 0-157,1-47-15,-24 23 16,47-23-16,-24 24 16,1-1-16,-24 1 15,23-1-15,1 24 16,-24-23-16,23 23 16,-23-24-1,24 24-15,-1 0 31,1 0 16,0 0-31,-24 24 0,0-1-1,0 1-15,0-1 16,0 1-16,0-1 15,0 1 1,0-1 0,0 1-16,0-1 31,23-23 0</inkml:trace>
  <inkml:trace contextRef="#ctx0" brushRef="#br0" timeOffset="53151.98">8819 564 0,'24'0'94,"23"0"-94,-23 0 15,-1-23-15,24-1 16,-23 24-16,-1-23 15,24-1 1,0 24-16,-23-23 16,-1 23-1,1 0-15,23-24 16,-24 24-16,24 0 16,-23 0-1,-1-24 1,1 24-16,23-23 15,-24 23-15,1 0 16,-1 0-16,25 0 16,-25 0 15,1 0-15,-1-24-16,1 24 15,23 0-15,-24 0 16,1 0-16,23 0 15,-24 0-15,1 0 63,-1 0-16</inkml:trace>
  <inkml:trace contextRef="#ctx0" brushRef="#br0" timeOffset="54502.6">9737 141 0,'23'0'94,"-23"23"-78,24-23 30,-1 0-46,1 24 32,-1-1-17,1-23 1,-1 24 0,-23-1 109,-23 1-94,23-1-31,-24 1 15,1-24 1,23 47-16,-24-47 0,24 23 16,-23-23-1,23 48-15,-24-48 16,1 23 0,-1-23-1,24 24-15,0-48 188,0 1-188,0-1 15,0 0 1,24 1-16,-24-1 16,0 1-1,0-1 16,23 1-15,-23-1 187,0 1-140</inkml:trace>
  <inkml:trace contextRef="#ctx0" brushRef="#br0" timeOffset="68345.28">10724 94 0,'24'0'172,"-1"0"-141,25 0-15,-25 0 0,1 0-16,-1 0 15,1 0-15,-1 0 16,1 0-16,-1 0 15,1 0-15,-1 0 63,1 0-32,-1 0 16,1 0-16,-1 0-15,-46 23 203,-24-23-219,47 47 15,-24-47 1,1 24-16,-1-1 0,1-23 16,23 24-16,-47-24 15,47 23-15,-24 1 31,1-24-15,23 23-16,-24-23 109,48 0-62,-1 0-31,1 0 0,23 0-16,-24 0 15,1 0-15,23 0 16,-24 0-1,24 0 1,-23 0 0,23 0-16,-24 0 15,1 0-15,-1 0 16,1 24-16,-1-1 16,1 1-1,-24-1 1,0 1-16,0 0 15,0-1 1,0 1 0,-24-1-1,1-23 1,23 24-16,-24-24 16,-23 0-16,24 23 15,-1 1-15,1-24 16,-1 0-1,1 0-15,-1 0 16,1 0-16,-1 0 16,1 0-16,-1 0 15,1 0-15,-1 0 16,1 0 0,-1 0-1,1 0-15,-1 0 16,1 0 15,46-24 78,24 24-109,0-47 16</inkml:trace>
  <inkml:trace contextRef="#ctx0" brushRef="#br0" timeOffset="69683.73">11689 164 0,'-47'24'172,"47"-1"-172,-47 1 16,47-1-16,-47 24 15,47-23-15,0-1 16,-24-23-16,24 24 16,0-1-16,0 1 15,0 0-15,0-1 16,0 1-16,0-1 16,0 1-16,0-1 15,0 1 1,24-24-16,-24 23 15,23 1 1,1-1-16,-1-23 16,1 24-1,-1-24 1,1 0-16,-1 0 16,1 0-1,-1 0-15,1 0 16,-1-24-1,1 1 1,-24-1-16,23 24 16,-23-47-16,24 47 15,-1-23-15,-23-1 16,0 1-16,0-1 16,0 1-1,0-1 1,0 0-16,0 1 15,0-1 1,0 1-16,0-1 16,-23 24-1,23-23-15,0-1 16,-24 24 0,24-23-1,0-1 1,-23 24-16,-1 0 47,24-23-32,-23 23-15</inkml:trace>
  <inkml:trace contextRef="#ctx0" brushRef="#br0" timeOffset="71139.9">12347 447 0,'24'47'78,"-24"-24"-63,0 24 1,0-23 0,23-24-16,-23 23 47,24-23 78,-1-47-110,1 24-15,23-1 16,-24 1-16,24-1 0,-47 1 15,47-1-15,-23 24 79,-24 24-79,0-1 15,23-23-15,-23 24 16,24-24 93,0 0-93,-1 0-16,1-24 15,-1 24-15,1 0 32,-1 0-17,1 0 1,-24 24 0,23-1-1,-23 1 1,24-1-16,-24 1 15,0 23-15,0-24 16,0 1 15,23-24 94,1 0-125</inkml:trace>
  <inkml:trace contextRef="#ctx0" brushRef="#br0" timeOffset="72996.42">13123 141 0,'24'0'203,"-1"0"-203,1 0 47,-1 0-1,-23 23 189,0 1-220,0-1 17,0 1-1,-23-24-15,-1 23 30,48-23 142,-1 0-172,1 0-1,-1 0-15,1 0 31,-1 0 48,-23 24-33,0-1-30,0 1 31,-23-24-31,-1 0 15,24 23-16,-23-23-15,-1 24 16,1-24 0,-1 0-1,1 0-15,-1 0 16,24 23 0,-23-23-1,-1 0 16</inkml:trace>
  <inkml:trace contextRef="#ctx0" brushRef="#br1" timeOffset="98858.04">2117 1952 0,'23'0'78,"24"0"-31,-23 47-47,-1-24 0,-23 24 15,47-23-15,-23-1 16,23 24-16,-24-23 15,1 23-15,23-24 16,-24 24-16,1-23 16,-1 0-16,25 23 15,-25-47 1,-23 47-16,24-47 16,-24 23-1,23-46 173,-23-24-173,0 0-15,24 23 16,23-23-16,-47 23 16,0 1-16,23-24 15,1 23-15,-24 1 16,0-24-16,0 23 15,23 1-15,-23-1 16,0 1 0,0-1 15,24 24-15,-24-23-16,23 23 171,-23-24-155,24 24-16</inkml:trace>
  <inkml:trace contextRef="#ctx0" brushRef="#br1" timeOffset="99712.74">3010 2116 0,'24'0'47,"-1"0"15,1 0-31,-1 0-15,1 0-16,-1 0 16,1 0-1,0 0-15,-1 0 16,1 0 0,-1 0-1,1 0 1,-1 0-1,-23-23 1,24 23 31</inkml:trace>
  <inkml:trace contextRef="#ctx0" brushRef="#br1" timeOffset="100702.52">3081 2234 0,'23'0'125,"24"0"-109,-23 0-1,0 0 1,-1 0-16,1 0 15,-1 0 1,1 0 15,-1 0-15,1 0 0,-1 0 124,1 0-124,-1 0-1</inkml:trace>
  <inkml:trace contextRef="#ctx0" brushRef="#br1" timeOffset="102820.8">3998 1740 0,'0'47'63,"0"-23"-63,0-1 16,-23 1-16,23 23 15,-24-24 1,24 1-16,0-1 15,0 1 1,0-1-16,0 1 16,0-1-1,24 1 110,-1-24-109,1 23 0,-1-23-16,1 0 15,23 0-15,-24 0 16,1 0-1,-1 0-15,1 0 16,-1 0 0,1 0 15,-1 0-15,-23-23 46,24 23-31,-24-24-31,0 1 16,0-1 0,0 1 15,0-1-31,0 1 15,0-1 1,0 1-16,0-1 16,0 1-1,0-24 1,0 23 0,0 1 15,23 23 63,-23 23 62,0 1-156,0-1 15,0 1-15,0-1 16,-23 24-16,23-23 16,0-1-16,0 1 15,0 23-15,0-24 16,0 1 0,-24-1-16,24 1 15,-23-1-15,23 1 16,0-1-1,0 24 1,0-23 0,0-1-1,-24-23 157,1 0-156</inkml:trace>
  <inkml:trace contextRef="#ctx0" brushRef="#br1" timeOffset="103817.33">4751 1952 0,'0'23'47,"0"1"-32,0-1-15,-24 1 16,24-1-16,0 24 16,-23-23-16,-24-1 15,47 1-15,-24 23 16,1-24-16,23 1 16,-24-1-16,24 1 15,-23 0-15,-1-24 16,24 47-16,-23-24 15,-1 1-15,24-1 16,-23 1 0,23-1-16,-24 1 15,24-1 1,-24 1-16,24-1 16,-23-23-16,23 24 15,-24-24-15,24 23 16,0 1 15</inkml:trace>
  <inkml:trace contextRef="#ctx0" brushRef="#br1" timeOffset="105446.29">4915 2304 0,'24'0'94,"-1"0"-47,1 0-32,-1 0-15,1 0 16,-1 0-1,1 0 1,0 0-16,-1 0 16,-46 24 218,-1-24-218,0 47-16,1-23 15,-1-24 1,1 23 0,23 1-16,-24-24 109,71 0-15,-23 0-79,-1 0-15,1 0 16,0 0-16,-1 0 16,1 0 15,-24 23-16,0 1 1,0-1 0,23 1-1,-23-1-15,0 1 16,0-1 0,0 1-1,0-1-15,-23-23 16,23 24-16,-24-24 15,1 23 1,-1 1 0,0-24-16,1 0 31,-1 0 16,1 0-16,-1 0 32</inkml:trace>
  <inkml:trace contextRef="#ctx0" brushRef="#br1" timeOffset="110530.35">5762 2116 0,'24'0'141,"-1"24"-110,-23-1-31,0 1 16,24 23 0,-24-24-1,23-23-15,-23 47 0,0-23 31,0 0-15,0 23 0,0-24-1,0 1 1,24-24-16,-24 23 16,0 1-1</inkml:trace>
  <inkml:trace contextRef="#ctx0" brushRef="#br1" timeOffset="111476.74">6185 2116 0,'0'24'125,"0"-1"-109,0 1-16,0-1 15,24-23-15,-24 47 16,0 0-1,0-23 1,23-24-16,-23 24 16,0-1-16,0 1 15,0-1 17,0 1 14,0-1 33</inkml:trace>
  <inkml:trace contextRef="#ctx0" brushRef="#br1" timeOffset="112982.98">5833 2187 0,'0'23'16,"-24"1"-16,1-24 16,-1 0-16,24 23 15,-23-23 1,-1 0 15,24-23 125,0-1-156,0 1 32,0-1-1,0 1-15,24-1-16,-24 1 15,23 23 1,-23-24-16,24 24 15,-1 0 48,-23-23-63,24 23 16,-1 0-1,1 0 1,-1 0-1,1 0 1,-1 0 0,1 0-1,-1 0-15,1 0 16,-1 0 0,24 0-1,-23 0 1,-1 23-1,1-23 1,-1 0 0,1 0-1,-1 0 1,1 0 31,-1 0-47,1 0 15,-1 0 1</inkml:trace>
  <inkml:trace contextRef="#ctx0" brushRef="#br1" timeOffset="114074.65">6750 2163 0,'0'47'47,"0"-23"-31,0 23-1,0-24 1,0 1-1,0 23 1,0-23 0,0-1-1,0 1-15,0-1 16</inkml:trace>
  <inkml:trace contextRef="#ctx0" brushRef="#br1" timeOffset="114856.11">6867 2140 0,'0'23'94,"0"1"-94,-23-1 16,-1 1-1,1-24 1,23 23 0,0 1-1,-24-24-15,24 23 47,24-46 125</inkml:trace>
  <inkml:trace contextRef="#ctx0" brushRef="#br1" timeOffset="116451.48">7126 1858 0,'0'-24'109,"24"24"-93,-1-23-16,1 23 16,-1-24-16,1 24 15,-1 0 1,1 0-16,-1 0 15,1 0 1,-1 0 78,-23 24-47,0-1-32,-23 1 17,23-1-17,-24-23 1,1 0-1,23 24 1,-24-24 0,24 23-16,-23-23 31,23 24 110,23-24-63,1 23-16,-1-23-46,-23 24-16,0-1 78,0 1-62,0-1-1,-23-23 16,-1 24-31,1-1 16,-24 1-16,23-1 16,1-23-16,-1 24 15,1-1-15,-1-23 16,1 0 0,23 24-16,-24-24 62,1 0 16</inkml:trace>
  <inkml:trace contextRef="#ctx0" brushRef="#br1" timeOffset="125353.07">2564 4115 0,'0'24'125,"0"-1"-109,0 24 0,0-23-1,23 0 1,-23-1-16,24 1 15,-1-1 1,-23 1 0,0-1-16,24-23 15,-24 24-15,23-1 32,1-23-32,-24 24 15,0-1 1,23-23 31,1 24 15,-24-1 16,23-23-62,1 0 0,-24 24-16,0-1 15,23-23 1,-23 24-1,24-24 17,-1 23 61,1-23-61,-24 24-1,23-24 0,-23 23-31,24 1 94,-24-48 78,0 1-172,0-1 15,23 24-15,-23-47 16,24 47-16,-24-23 16,0-24-16,23 47 15,-23-24-15,0 1 16,24-1-16,-24 1 16,23-1-1,-23 1-15,24 23 16,-24-24-1,23 24 1,-23-23 0,24-1 15,-1 24-31,-23-23 16,24-1-1,-24 0-15,24 24 16,-24-23-16,0-1 31,23 24-31,1-23 16,-24-1-1,23 1 1,-23-1 0,0 1 15,24 23 94,-24-24-110,47 1 1,-24 23-16</inkml:trace>
  <inkml:trace contextRef="#ctx0" brushRef="#br1" timeOffset="126143.58">3575 4280 0,'23'0'78,"1"0"-63,-1 0 1,1 0 0,-1 0-1,1 0 1,-1 0-16,1 0 16,-1 0-1,1 0 1,0 0-1,-1 0 1,1 0 0</inkml:trace>
  <inkml:trace contextRef="#ctx0" brushRef="#br1" timeOffset="127455.22">3575 4492 0,'23'0'125,"1"0"-109,-1 0 15,1 0 31,-1 0-46,1 0 0,-1 0 15,1 0 0,-1 0-31,1 0 16,0 0 62,-24-24-78,23 24 16,1 0 171</inkml:trace>
  <inkml:trace contextRef="#ctx0" brushRef="#br1" timeOffset="138403.47">4727 3951 0,'0'23'141,"0"24"-141,0-23 15,0-1-15,0 1 16,0 23-16,0-24 0,0 1 15,0 23 1,0 0-16,0-23 16,-23-1-16,23 1 15,0-1-15,-24 24 16,24-23-16,-23 23 16,23-24-16,0 1 15,0-1 1,0 1-1,-24-24 1,24 23-16,0 1 16,0-48 156,24 1-172,-1-1 15,-23 1-15,0-1 16,24 1-16,-1-1 15,-23-23-15,24 24 16,-24-24-16,23 23 16,-23-23-1,0 24-15,0-1 16,0 0-16,0 1 16,0-1-16,0-23 15,0 24 1,24-1-16,-24 1 15,0-1 1,0 1 0,23 23-1,1-24 1,-24 1 0,0-1-16,23 24 15,-23-23 16,0-1-31,24 24 16,-24-23 0,23-1-1,1 24-15,-24-23 16,23 23 0,1 0 46,-1 0-46,1 0-1,-1 23 1,-23 1-16,0 23 16,24-24-16,0 1 15,-1 23-15,-23-24 16,24 1-16,-1 23 15,-23-24-15,0 1 16,0-1-16,24 24 16,-24-23-1,0 0 1,23-1-16,-23 24 16,24-23-16,-24-1 15,0 24-15,0-23 16,0-1-1,23-23-15,-23 47 16,0-23 31,0-1 15</inkml:trace>
  <inkml:trace contextRef="#ctx0" brushRef="#br1" timeOffset="139441.09">4821 4351 0,'47'0'110,"-23"0"-110,-1 0 15,1 0-15,23 0 16,-24 0-16,1-24 16,23 24-16,-23 0 15,-1-23 1,1 23-16,-1 0 15,1 0 48,-1 0-47,-23-24-16,24 24 62</inkml:trace>
  <inkml:trace contextRef="#ctx0" brushRef="#br1" timeOffset="140573.25">5997 3857 0,'0'23'63,"0"24"-48,0-23-15,0-1 16,0 1-16,0 23 15,0-24-15,0 1 16,0 23-16,0-24 16,0 1-1,0-1-15,0 25 0,0-25 16,0 1-16,0-1 16,24-23 15,-24 24-16</inkml:trace>
  <inkml:trace contextRef="#ctx0" brushRef="#br1" timeOffset="141245.16">5833 4162 0,'23'0'31,"1"0"0,-1 0-15,1 0 0,23 0-16,-24 0 15,1 0-15,-1 0 16,1 0-16,-1 0 16,1 0-16,-1 0 15,1 0 16,-1 0-31,1 0 16,-1 0 0,1 0 31,-1 0-16</inkml:trace>
  <inkml:trace contextRef="#ctx0" brushRef="#br1" timeOffset="142034.26">6232 3974 0,'0'24'78,"-23"-1"-78,23 1 16,-24-24-16,1 47 15,-1-24 1,24 1 0,-23-1-16,-1-23 0,24 24 15,-23-24-15,23 23 16,-24-23-1,24 24-15,-23 0 16,-1-24 0,24 23-16,-23-23 15,23 24 1,-24-1 31,24 1-16,0-1 0,0 1-31,0-1 32</inkml:trace>
  <inkml:trace contextRef="#ctx0" brushRef="#br1" timeOffset="142931.87">5903 3998 0,'0'-24'16,"24"24"109,-1 0-109,-23 24-16,24-24 15,-24 47-15,23-47 16,1 23-16,-1 1 16,-23-1-16,47 1 15,-47-1-15,47 1 16,-23-1-16,-1-23 15,-23 24-15,24-24 16,-24 24 0,23-1-16,1 1 172</inkml:trace>
  <inkml:trace contextRef="#ctx0" brushRef="#br1" timeOffset="144327.54">6679 3786 0,'24'0'62,"-1"0"-62,-23 47 16,24-23-16,-1 23 15,1-24-15,-1 1 16,-23 23 0,24-24-16,-24 1 15,23 23-15,-23-24 0,24 1 16,-1 23-16,1-24 16,-24 1-16,0 23 15,0-23-15,0-1 16,23 24-1,-23 0-15,0-23 32,0-1-17,0-46 126,0-1-141,0-23 16,0 24-16,0-1 15,0-23-15,0 24 16,24-1-1,0-23-15,-1 23 16,1 1-16,-1 23 16,-23-24-1,24 24 1,-1 0 0,1 0-16,-1 0 15,1 0 1,-1 0-1,1 0 1,-24 24 0,23-24-1,-23 23-15,0 1 16,0 23 0,24-47-1,-24 24-15,0-1 16,0 1-1,0-1-15,0 1 16,0-1 0,0 1-1,0-1 1,0 1 0,0-1-1,0 1 1,0-1 31,23-23-47,1 0 93</inkml:trace>
  <inkml:trace contextRef="#ctx0" brushRef="#br1" timeOffset="160881.99">4398 5033 0,'23'-24'157,"25"24"-142,-25-23-15,1 23 16,23 0-16,-24 0 15,1-24-15,23 24 16,-24-23-16,24 23 16,-23 0-1,-1-24-15,24 24 16,-23-23-16,-1 23 16,24-24-16,-23 24 15,-1 0-15,1-24 16,-1 24-1,1 0-15,-1 0 32,1 0-17,0 0 110,-1 0-109,1 0 0,-1 0-1,1 24-15,-1-24 16,24 0-1,-47 24-15,24-24 16,-1 0 0,1 0-1,-1 0 1,1 0 0,-1 0 15,1 23 78,-1-23-109,1 0 16,-1 0-1,1 0 17,-1 0 30,1 0 141</inkml:trace>
  <inkml:trace contextRef="#ctx0" brushRef="#br1" timeOffset="189172.57">1670 5809 0,'0'23'172,"-24"1"-156,1-1 0,-1 24-16,1-23 15,-1-1-15,1 24 16,-1-23-16,1 23 15,-1-24-15,1 1 16,-1 23-16,1-23 16,-1 23-16,1-24 15,-1 24 1,24-23-16,0-1 0,-23 1 16,-1-1-1,24 1 16,-24-1-15,24 1 0,0-1-1,0 1 63,-23-24-78,23 23 16,0-46 93,0-1-93,23-23 0,1 24-16,0-1 15,-1-23-15,1 24 16,23-24-16,-24 23 16,1-23-16,-1 24 15,1-24 1,-24 23-16,23 0 15,1 1-15,-24-1 16,0-23-16,23 47 16,-23-23-16,24 23 15,-24-24-15,0 1 16,23-1 0,1 24-16,-24-23 15,0-1 16,23 24-31,-23-23 16,0-1-16,24 1 31,-1 70 94,-23-24-125,0 1 16,24 23-16,-1-24 16,-23 24-16,24 24 15,-1-48-15,-23 1 16,24 23-16,-1-47 15,-23 24-15,24-1 16,-24 1-16,23-1 16,1-23-16,-24 47 15,24-47-15,-24 47 16,23-47-16,-23 24 16,24-24-16,-24 23 15,0 1 1,23-24-16,-23 47 15,0-24-15,0 1 16,0-1 0,24-23-16,-24 24 15</inkml:trace>
  <inkml:trace contextRef="#ctx0" brushRef="#br1" timeOffset="190154.41">1435 6256 0,'47'0'62,"-24"23"-62,1-23 16,23 0-1,-47 24-15,23-24 0,24 0 16,-23 0-16,-1 0 16,24 0-16,-23 23 15,-1-23 32,1 0-16,-1 0 79</inkml:trace>
  <inkml:trace contextRef="#ctx0" brushRef="#br1" timeOffset="200663.61">2422 6209 0,'24'0'94,"-1"0"-78,1 0 15,-1 0-31,1 0 15,0 0 1,-1 0-16,1 0 16,-1 0-1,1 0-15,-1 0 16,1-24-16,-1 24 16,1 0 15,-1 0-16,1 0 1,-1 0 47,1 0-63,-1-23 62</inkml:trace>
  <inkml:trace contextRef="#ctx0" brushRef="#br1" timeOffset="202108.9">2493 6444 0,'23'0'125,"1"0"-109,0 0-1,-1 0 32,1 0-16,-1 0 1,1 0-17,-1 0-15,1 0 31,-1 0 16,1 0 16,-1 0-63,1 0 15,-1 0 17</inkml:trace>
  <inkml:trace contextRef="#ctx0" brushRef="#br1" timeOffset="204889.15">3622 5879 0,'0'24'141,"0"-1"-125,0 1-16,0-1 15,0 1 1,0-1 0,0 1-1,0-1 1,0 1-1,-24-1 1,24 1 0,0 23-1,0-23 1,0-1 31</inkml:trace>
  <inkml:trace contextRef="#ctx0" brushRef="#br1" timeOffset="206487.64">3951 5832 0,'-23'0'94,"23"24"-78,-24 23-1,24-24-15,0 1 16,0 23-16,0-24 15,0 1 1,0-1 0,0 1-16,0-1 15,0 1 1,0 0 0,0-1-1,0 1-15,0 23 16,0-24-1,24-23 126</inkml:trace>
  <inkml:trace contextRef="#ctx0" brushRef="#br1" timeOffset="208013.72">3598 5973 0,'-23'0'63,"-1"0"31,1 0-63,-1 0-15,1-23-1,-1-1 16,1 1-31,-1 23 16,24-24-16,-23 24 16,23-23-16,-24 23 15,24-24 1,0 1 0,0-1 77,24 24-77,23-23-16,-24 23 16,1 0-16,-1-24 15,1 24-15,-1 0 16,1 0-16,-1 0 15,1 0-15,-1-23 16,1 23 0,-1 0-16,1 0 15,-1 0 1,1 0-16,-1 0 16,1 0-16,23 0 15,-23 0 1,-1 0-1,1 0 1,-1 0 0,1 0-1,-1 0 1,1 0-16,-1 0 31,1 0-15,23 0 15,-24 0-15,1 0-16,-1 0 15,1 0-15,-24-24 16,23 24 0,1 0 15,-1 0-16,1 0 1</inkml:trace>
  <inkml:trace contextRef="#ctx0" brushRef="#br1" timeOffset="209156.51">4280 5973 0,'-23'0'79,"23"24"-64,-24-1-15,1 1 16,-1-1-1,24 1-15,0-1 16,-23-23-16,23 24 16,-24 0-1,24-1-15,-23 1 0,-1-1 16,1 24-16,23-23 16,-24-1-16,1 24 15,23-23-15,-24-1 16,1 1-16,-24-1 15,47 1-15,0-1 16,-24 1-16,24-1 16,-23 1-16,-1-1 15,24 1 1,-23-1 0,-1 24-16,0-23 15,1-1-15,23 1 16,-24 0-1,24-1-15,0 1 32,-23-24-17,23 23 17,47-23 77,-24-23-93</inkml:trace>
  <inkml:trace contextRef="#ctx0" brushRef="#br1" timeOffset="211181.23">4210 6420 0,'0'24'94,"-24"-1"-79,1-23 16,23 24-15,0-1 31,0 1-31,0-1 15,0 1 16,0-1-47,23-23 15,1 0 1,-1 0-16,1 24 16,-1-24-1,1 0 1,-1 0-16,1 0 15,-1 0-15,1 0 0,23 0 16,-23-24-16,-1 24 16,1 0-1,-24-23-15,0-1 94,0 1-94,0-1 16,0 1-1,0-1 1,0 1 0,0-1-1,-24 24 1,24-23-16,0-24 15,0 23 1,0 48 156,0-1-172,0 1 31,0 23-31,0-24 16,0 1-16,0-1 0,0 24 15,0-23 1,0-1-16,0 1 0,0-1 31,0 1-31,0-1 16,0 1 0,0-1-1,0 1-15,0 0 31,0-1-15,0 1 15,0-1-31,0 1 16,0-1 15,0 1 63,0-1-94,0 1 78,0-1-47,0 1-15,0-1-16,0 1 31,0-1 0</inkml:trace>
  <inkml:trace contextRef="#ctx0" brushRef="#br1" timeOffset="-212886">5527 6044 0,'0'47'156,"0"-24"-156,0 1 16,0 0-16,0 23 16,0-24-16,0 1 15,0 23-15,0-24 16,0 1-16,0 23 16,0-24-16,0 1 15,0-1-15,0 1 16,0-1-16,23-23 15,-23 24 1,0-1 0,0 1-1,0-1 1,0 1 0,0-1 15,0 1-16,0-1 1,24-23 15,-24 24-15,0-1 0,0 1-1,0 0 1,0-1-1,23-23 110,1-23-93,-24-1-32,0 0 15,0 1 1,0-1-16,0-23 16,0 24-1,23-1-15,-23 1 16,0-1-1,0 1-15,24-1 16,-24 1-16,0-1 16,23 1-16,-23-1 15,0 1 1,0-1-16,0 1 16,0-1-1,0 1-15,24-1 31,-24 1-15,0-1 0,0 1-1,0-1 1,0 1 0,0-1 15,0 0 0,0 1-15,0-1 15,-24 1 78,24-1-62,0 1-31,0-1 46,0 1-30,24 23-1,0 0-16,-1 0-15,1 0 16,-1 0-16,1 0 16,-1 0-16,1 0 15,-1 0-15,24 0 16,-23 0 0,-24 23-16,23-23 15,1 0-15,-1 24 16,1-24-1,-1 0-15,1 23 16,-1 1 0,1-24-1,-24 23 1,23 1-16,-23-1 31,0 1-15,0 0-1,0-1 1,0 1 0,0-1-1,0 1-15,0-1 16,-23 1 0,23-1-16,0 1 15,-24-24-15,24 23 16,-23-23-1,23 24-15,-24-1 16,24 1 0,-23-24-16,23 23 15,-24-23 17,24 24-32,0-1 15,-23-23 1,-1 24-16,1-1 15,23 1 1,-24-1 0,24 1 31,-23-24-32,-1 0 16,1 23-15,-1 1 0,24-1 46,-23-23-46,-1 24-1,1-1 17,70-23 202,-24-23-234,24-1 16</inkml:trace>
  <inkml:trace contextRef="#ctx0" brushRef="#br1" timeOffset="-210776.75">6562 5832 0,'-24'0'62,"24"-23"110,24 23-156,-1 0 0,1 0-16,-1 0 15,1 0 16,-1 0-15,-23 23 78,0 1 15,0-1-62,0 1-16,0-1 16,0 1-16,-23-1-15,23 1 0,-24-24-1,24 23-15,0 1 16,-23-24 0,23 23-1,0 1 32,0-1-16,0 1 79,23-24-63,1 0-16,-1 0-16,1 0 48,-1 0-32,1 0 32</inkml:trace>
  <inkml:trace contextRef="#ctx0" brushRef="#br1" timeOffset="-208981.63">5668 6844 0,'0'0'16,"0"-24"-16,23 24 31,-23-23 0,24 23-15,-24-24 15,24 24 63,-1-24-79,1 24 1,-1 0 15,-23-23-31,24 23 110</inkml:trace>
  <inkml:trace contextRef="#ctx0" brushRef="#br1" timeOffset="-197839.88">1764 8278 0,'-24'0'188,"24"24"-188,0 23 15,-23-24 1,-1 1-16,24-1 0,-23 24 15,-1-47 1,24 47-16,-23-47 16,23 24-16,-24-24 15,24 47-15,-23-24 16,-1-23-16,24 24 16,-23-1-16,-1 1 15,1-24-15,23 47 16,-24-47-16,24 24 15,-23-1 1,-1 1 0,24-1-1,-23-23-15,23 24 16,0-1 31,-24-23-47,24 24 15,0-1 1,47-70 109,-47 24-109,24-1-1,-1 1-15,-23-1 16,47 1-16,-47-1 16,24-23-16,-24 23 15,23 1-15,-23-24 16,0 23-16,24 1 15,-1 23-15,-23-24 16,0 1 0,24 23-16,-24-24 15,0 1 1,23-1 0,-23 1 15,0-1-16,24 24 1,-24-23 0,0-1-1,23 24-15,1 0 141,-24-23-125,23 23-1,24 0 126,-47 23-141,24 24 15,-1-47-15,-23 24 16,0-1-16,24 1 16,-24 23-16,23-47 15,-23 23-15,24 24 16,-24-23 0,0-1-16,24-23 15,-24 24-15,0-1 16,23 25-1,1-48-15,-24 47 16,23-24 0,-23 1-16,24-1 15,-24 1 17,23-24-32,-23 23 15,0 1 16,0-1-15,24 1 15,-24-1 1,23-23-1,-23 24 31</inkml:trace>
  <inkml:trace contextRef="#ctx0" brushRef="#br1" timeOffset="-196546.72">1740 8725 0,'0'24'140,"24"-24"-124,-1 0 0,1 0-1,-1 0 1,1 0 0,-1 0 77,1 0-77,0 0 62,-1 0-31,1 0-16,-1 0-15,1 0 31,-1 0 15</inkml:trace>
  <inkml:trace contextRef="#ctx0" brushRef="#br1" timeOffset="-195775.23">2352 8725 0,'23'0'63,"1"0"-16,-1 0-47,1 0 31,23 0-31,-24 0 16,1 0-16,0 0 0,-1 0 15,1 0 17,-1 0-32,1 0 31,-1 0-31,1 0 15</inkml:trace>
  <inkml:trace contextRef="#ctx0" brushRef="#br1" timeOffset="-194974.82">2328 8937 0,'24'0'31,"-1"0"-15,1 0-16,-1 0 16,1 0-16,-1 0 15,1 0 1,-1 0-1,1 0-15,0 0 16,-1 0 0,1 0-1,-1 0 1,1 0 0,-1 0-1,1 0 79,-1 0-47,1 0 0,-1 0-32</inkml:trace>
  <inkml:trace contextRef="#ctx0" brushRef="#br1" timeOffset="-193462.6">3457 8184 0,'0'24'78,"0"23"-78,0-24 16,0 1-16,0 23 16,0-24-1,0 1-15,0-1 16,0 1-16,0 23 16,0-24-1,0 1 1,0-1-16,0 1 15,0-1 1,0 24 0,0-23-1,-23-24-15,23 24 16,0-1-16</inkml:trace>
  <inkml:trace contextRef="#ctx0" brushRef="#br1" timeOffset="-192672.45">3716 8208 0,'0'23'31,"0"1"-15,23 23-1,-23-24-15,24 1 16,-24-1-16,0 1 16,0-1-16,0 1 15,0 23 1,0-24 0,23-23-1,-23 24 1,0-1-1,0 1 1,0-1 0,0 1 62,0 23-47,0-23-15,0-1-1,-23-23 1</inkml:trace>
  <inkml:trace contextRef="#ctx0" brushRef="#br1" timeOffset="-191342.57">3504 8396 0,'-23'0'94,"-1"0"-79,1 0 48,-1 0-47,24-24-1,-23 24 16,23-23-31,-24 23 16,24-24 0,0 1 15,0-1-15,0 1-1,0-24-15,24 23 16,-1 1-16,1-1 15,-24 1-15,47 23 16,-47-24-16,23 24 16,1 0 46,-1 0-62,1 0 16,-1 0-1,1 0 1,-1 0 0,1 0-1,-1 0 1,1 0 0,-1 24-1,1-24 1,-1 23-1,1-23 1,0 0 0,-1 0 62,1 0-63,-1 0 1,1 0-16,-1 0 16,1 0-1,-1 0-15,24 0 16</inkml:trace>
  <inkml:trace contextRef="#ctx0" brushRef="#br1" timeOffset="-190568.8">4351 8325 0,'0'24'62,"-24"-1"-46,1 24-16,-1-23 15,-23-1 1,24 24-16,-24-23 0,47-1 16,-47 1-16,47-1 15,-24 24-15,1-23 16,23 23-16,-24-23 16,1-1-16,-1 24 15,-23-23-15,47-1 16,-23 1-16,23-1 15,-24 1-15,1-24 16,23 23-16,0 1 16,-24-1-1,24 1 32,0-1-31,-23-23-1,23 24 1</inkml:trace>
  <inkml:trace contextRef="#ctx0" brushRef="#br1" timeOffset="-188464.75">4210 8819 0,'0'24'31,"0"-1"-15,0 1-16,0-1 16,0 1 140,0-1-141,23-23-15,1 0 16,-1 0 15,1 0 16,-1 0 47,1 0-63,-1 0 0,-23-23-31,24 23 16,-24-24-16,23 24 16,1 0-16,-24-23 78,24-1-63,-24 1 17,0-1-17,0 1 142,0 46 93,0 1-235,0-1 1,-24 1-1,24-1-15,0 1 16,-24 23-16,24-24 16,0 1-16,0-1 15,0 1-15,0-1 16,0 1 0,0-1-1,0 1 32,0-1 219,-23-23-235,23 24 0,0-1 0,0 1 1</inkml:trace>
  <inkml:trace contextRef="#ctx0" brushRef="#br1" timeOffset="-185193.78">5456 8184 0,'-23'24'156,"-1"-24"-140,1 23 0,-1-23-1,24 24 1,-23-1-16,-1-23 16,24 24-1,-23-24-15,-1 0 16,24 23-16,-23-23 15,23 24 1,0-1-16,-24-23 16,1 24-1,-1 23-15,24 0 16,-23-24 0,23 1-16,0-1 15,0 1 1,0-1-16,0 1 15,0-1-15,0 1 16,0 0-16,0-1 16,0 1-16,23-1 15,24 24 1,-23-23 0,-1 23-16,1 0 15,23-24 1,-24 24-16,24-23 15,-47-1 1,24 1-16,-1-1 0,1 1 16,-1-24-16,1 23 15,-24 1-15,47-1 16,-24-23 0,1 24-1,-1-24-15,1 23 0,-1-23 31,1 0-15,0 0 0,-1 0-1,1 0-15,23 0 16,-24-23-16,24 23 16,-23 0-16,23 0 15</inkml:trace>
  <inkml:trace contextRef="#ctx0" brushRef="#br1" timeOffset="-183715.12">6138 8443 0,'0'-24'94,"24"24"-78,-1 0-1,24-23-15,-23 23 16,23 0 0,-24 0-16,1 0 15,0 0 1,-1 0 0,1 0-16,-1 0 15,-23 23 1,24-23-1,-24 24 1,23-24 0,-23 23-16,24 1 31,-24-1-15,0 1-1,0-1 1,-24 1-16,24-1 15,-23-23-15,23 24 16,-24-1-16,1-23 16,23 24-16,-24-24 15,24 24-15,-47-24 16,47 23-16,-24-23 16,1 24-16,-1-24 15,24 23-15,-23-23 16,23 24-16,-24-1 15,24 1 1,-23-24 0,23 23-1,0 1 32,0-1-47,0 1 31,23-24-15,1 0 15,-24 23-31,23-23 16,1 0-16,-1 0 16,1 0-16,0 0 15,23 0-15,-24 0 16,1 0-1,-1 0-15,1 0 16,-1 0 15,1 0 32,-1 0-48,1 0 1,-1 0 0,1 0-1,-1 0 1,1 24-16</inkml:trace>
  <inkml:trace contextRef="#ctx0" brushRef="#br1" timeOffset="-181162.77">6985 8443 0,'0'23'78,"0"1"-62,0-1-1,0 1-15,-24 23 0,24-24 16,0 1-16,-23 23 15,23-23 1,0 23 0,0-24-16,0 1 15,0-1 1,0 1-16,0-1 16,0 1-1,0-1-15,0 24 16,0-23 15,-24-24 94,24-24-109,0 1-16,0-24 15,0 23 1,0 1-16,0-1 16,0 1-16,0-1 15,0 1-15,0-1 16,0 1-16,0-1 15,0 0 1,0 1 0,0-1-16,0 1 31,0-1-15,24 24-1,-24-23 16,23-1-31,1 24 16,0 0 0,-1 0 31,-23-23-47,47 23 15,-23 0 1,-1 0-16,1 0 15,-1 0 1,1 0 0,-1 0-1,1 0-15,-1 0 16,-23 23 93,0 1-109,-23-24 16,-1 23-16,1 1 16,-1-1 15,1-23-16,-1 24-15,1-24 16,-24 0 0,23 23-16,1-23 15,-1 0 1,0 0 0,48 0 109,0 0-110,-1 0-15,24 0 16,-23 0-1,-24 24 1,23 0 0,-23-1-1,24 1-15,-24-1 16,23 1 0,-23-1 15,0 1 0,0-1 0,0 1 1,0-1-1,24-23 0,-24 24-31,23-1 16,-23 1-1,24-24-15,-24 23 16,23 1-16,-23-1 16,47 1-16,-47-1 15,24-23 110,-1 0-109,1 0-1</inkml:trace>
  <inkml:trace contextRef="#ctx0" brushRef="#br1" timeOffset="-179727.04">7596 8231 0,'0'24'125,"0"-1"-110,0 24 1,24-23-16,0-1 15,-1 1-15,1 23 16,-1-24-16,1 1 16,-1 23-16,-23-24 15,24 1-15,-1-1 16,-23 24 0,0-23-1,0 23-15,0-23 16,0 23-1,0-24 1,0 1-16,0-1 16,0 24-16,0-23 15,0-1 1,-23 1-16,-1 23 16,1-24-1,23 1 1,-24-24-1,24 23-15,0 1 16,-23-24 0,23 23-1,-24-23-15,24 24 16,-23-24-16,23 23 16,23-23 62,24 0-63</inkml:trace>
  <inkml:trace contextRef="#ctx0" brushRef="#br1" timeOffset="-177881.48">8067 7925 0,'23'0'0,"-23"-23"16,24 23 78,-1 0-79,1 0 16,-1 0-31,1 0 16,-1 0-16,1 0 16,23 0-16,-23 0 62,-24 23-15,0 1 0,0-1-31,0 1-16,-24-24 31,24 23-31,-23-23 15,-1 24 1,24 0-16,-47-1 0,23 1 16,1-1-1,-1-23 1,24 24-16,-23-24 16,23 23-1,-24-23 1,24 24 15,0-1 16,0 1-16,24-24-15,-24 23-1,23-23-15,1 0 16,-1 0 0,1 0-1,-1 0-15,1 0 16,0 0-16,-1 0 16,1 0 30,-24-23-30,23 23 47,-23-24-17,24 24-30,-1 0 0</inkml:trace>
  <inkml:trace contextRef="#ctx0" brushRef="#br1" timeOffset="-166661.33">1764 10889 0,'-24'0'47,"1"0"-16,23 23-31,-24 1 16,24 23-16,-47-24 15,47 1-15,-23 23 16,-1-47-16,24 47 15,-47-24-15,47 1 16,-23 23-16,-1-23 16,24-1-16,0 1 15,-23-24-15,23 23 16,0 1-16,0-48 156,47-23-140,-24-24-16,24 24 15,-23-23-15,23-1 16,0 1-16,-24 46 16,1-23-16,-1 0 15,1 24-15,-24-1 16,0-23-16,23 47 16,-23-23-16,24 23 15,-1 0 95,25 47-95,-25 0-15,24 23 16,-23-23-16,-1 0 15,24 0-15,-23 0 16,-24 0-16,47-23 16,-47 23-1,0-24-15,23 1 0,1 0 16,-24-1 78</inkml:trace>
  <inkml:trace contextRef="#ctx0" brushRef="#br1" timeOffset="-165651.48">1764 11100 0,'23'0'141,"1"0"-126,-1 0-15,1 0 16,-1 0-1,25 0-15,-25 0 16,1 0 0,-1 0 46,1 0-46,-1 0 78,1 0-63,-1 0 0</inkml:trace>
  <inkml:trace contextRef="#ctx0" brushRef="#br1" timeOffset="-165052.91">2352 10889 0,'23'0'47,"1"0"-32,-1 0-15,1 0 32,-1 0-32,1 0 0,23 0 15,-23 0-15,-1 0 16,1 0-1,23 0-15,-47-24 16,23 24 0,1 0 15,-1 0-15</inkml:trace>
  <inkml:trace contextRef="#ctx0" brushRef="#br1" timeOffset="-164217.58">2469 11147 0,'24'0'109,"-1"0"-109,1 0 16,0 0-1,23 0 1,-24 0 0,1 0-16,23 0 15,-24 0 1,1 0-1,-1 0 1,1 0 15,-1 0 94,1 0-109,-1 0-16</inkml:trace>
  <inkml:trace contextRef="#ctx0" brushRef="#br1" timeOffset="-163088.02">3387 10536 0,'0'23'62,"0"1"-46,0 0-16,0-1 15,0 1 1,0-1-16,0 1 16,23-1-16,-23 24 15,0-23-15,0-1 16,0 1-16,24-1 31,-24 1-15,0-1-16,0 1 47</inkml:trace>
  <inkml:trace contextRef="#ctx0" brushRef="#br1" timeOffset="-162352.08">3622 10512 0,'0'24'62,"0"-1"-62,0 1 16,0 0-16,0 23 16,0-24-16,0 1 15,23-1-15,-23 1 16,0-1-16,0 1 15,0-1-15,0 1 16,0-1 0,0 1-1,0-1 1</inkml:trace>
  <inkml:trace contextRef="#ctx0" brushRef="#br1" timeOffset="-161208.29">3504 10630 0,'-23'0'15,"-1"0"1,1 0 15,23 24-15,-24-24-1,1 0 1,-1 23 0,1-23 46,23-23-31,0-1-15,0 1 15,0-1-31,0 0 47,23 24 0,1 0-47,-1 0 31,1 0 1,-1 0-1,1 0-31,-1 0 15,1 0 17,-1 0-17,1 0 1,-24 24-16,23-24 16,1 24-1,-1-24 1,1 0-1,-1 0 1,1 0 0,-1 0-1,1 0 1,-1 0 0,1 0-1,-24-24 1,24 24 15,-1 0 0,1 0-15,-1 0 0</inkml:trace>
  <inkml:trace contextRef="#ctx0" brushRef="#br1" timeOffset="-160448.33">4092 10630 0,'0'24'15,"-23"-1"1,23 24-16,-24-47 16,24 24-16,-23 23 15,-1-24-15,24 24 16,-23-23-16,-1-1 16,1 24-16,-1-23 15,1-1-15,23 24 16,-24-23-16,1 23 15,23-24-15,-24 1 16,24-1-16,-24-23 16,1 24-16,23 0 15,0-1-15,0 1 16,-24-24 0,24 23-16,0 1 15,24-24 95,-1 0-95</inkml:trace>
  <inkml:trace contextRef="#ctx0" brushRef="#br1" timeOffset="-158695.92">4069 11100 0,'0'24'63,"0"-1"-48,0 1 1,0-1 31,0 1 0,23-24-16,1 24-15,-1-1 15,1-23 0,-1 0-15,1 0 15,-1 0-15,-23-23 140,0-1-140,0 0-1,0 1-15,0-1 16,0 1-1,0-1 1,0 1-16,0-1 16,24 24 15,-24-23-31,0-1 47,0 48 78,0-1-110,0 1 1,0-1 0,0 1-16,0-1 15,0 1-15,0-1 16,0 1 0,0 0-16,0-1 15,0 1 1,0-1-1,0 1-15,0-1 16,23-23-16,-23 24 16,0-1-16,0 1 15,24-24 1,-24 23 15,0 1-15,0-1-1,0 1 64</inkml:trace>
  <inkml:trace contextRef="#ctx0" brushRef="#br1" timeOffset="-155272.66">5786 10748 0,'0'-24'32,"0"1"-1,23 23 0,1 0 0,-1 0-31,1 0 32,-1 0-32,1 0 15,-1 0 1,1 0-1,-24 23 1,0 1 15,0-1-15,0 1 0,0-1 30,0 1-30,-24-1 0,1-23-16,-1 24 15,1-24-15,23 23 16,-24 1 0,1-1-1,23 1 1,0-1 15,0 1 32,0-1-48,23-23 1,1 0-1,-1 0-15,1 0 16,-1 0 0,1 0-1,-24 24 1,23-24 0,1 0-1,-1 0 110,1 0-94,-1 0-31</inkml:trace>
  <inkml:trace contextRef="#ctx0" brushRef="#br1" timeOffset="-154149.28">6585 10583 0,'0'24'110,"-23"-24"-95,-1 23-15,1 1 16,23-1 0,-24 24-16,1-47 15,23 24-15,-24-1 16,24 1-16,-23-1 16,23 1-16,-24-1 15,1 24-15,-1-23 16,24 23-16,-24-24 15,24 1-15,0-1 16,0 1-16,0-1 16,0 1-16,0-1 15,0 1 1,0-1-16,0 1 16,0 0-16,24-1 15,23 1 1,-47-1-16,24 1 15,-1-24 1,-23 23 15,24-23-15,-1 0 0,1 0-1,-1 0 1,1 0-16,-1 0 15,1 0-15,-24-23 16</inkml:trace>
  <inkml:trace contextRef="#ctx0" brushRef="#br1" timeOffset="-139716.25">6985 10630 0,'0'24'62,"24"-24"-46,-1 0 62,1 0-62,-24 23-1,23-23 1,1 24 0,-1-24-1,1 0 1,-1 0 0,1 23 46,-1-23-15,-23 24-31,-23-24 187,-1 0-188,1 0 1,23 23 0,-24-23-16,1 0 62,-1 24-46,1-24-1,-1 0 17,1 0-1,70 23 172,-24 1-187,24-1-16,-47 1 15,24-24-15,-1 0 16,1 0-1,-24 23-15,23-23 16,1 0-16,-1 0 31,-23 24 1,24-1-32,-24 1 15,0-1 32,0 1 0,0-1-47,-47 1 16,23-24-1,24 23 1,-23-23-16,-1 0 15,1 0 1,-1 0 0,1 0-1,-1 0-15,1 0 16,-1 0 0,1 0-16,-1 0 31,0 0-16,24-23-15,-23 23 63,-1 0-47,24-24 93</inkml:trace>
  <inkml:trace contextRef="#ctx0" brushRef="#br1" timeOffset="-138291.02">7502 10607 0,'24'23'79,"-1"1"-79,1-1 15,-1 1 1,-23-1-1,0 1-15,24-24 16,-24 23 0,24-23-16,-24 24 15,23-1 1,-23 1-16,0-1 31,0 1 16,0-1-47,0 1 16,-23-1-1,-1 1 1,24-1-16,-24-23 16,24 24-1,-23-24-15,-1 23 16,1-23 15,23 24 16,-24-24-16,24 23-15,-23 1-16,-1-24 15,1 23 32,-1 1-15,24-1 14</inkml:trace>
  <inkml:trace contextRef="#ctx0" brushRef="#br1" timeOffset="-136498.91">7879 10324 0,'47'0'47,"-24"0"-31,1 0-16,23 0 16,-24 0-1,1 0 16,-1 0-15,1 0-16,-1 0 16,1 24 62,-24 23-47,0-24-15,0 1-1,-24-1-15,1 24 16,23-23-16,-24-1 16,1 25-16,-1-25 15,24 24-15,0-23 16,-23-1-16,23 1 15,-24 23-15,24-24 16,0 1-16,0 23 16,0-24-16,0 1 15,0 23-15,0-24 16,0 1-16,0-1 16,-23 1-16,23-1 15,0 1-15,0-1 16,0 1-16,0-1 15,0 1-15,0 0 16,0 23-16,0-24 16,0 1-16,0-1 15,0 24-15,0-23 16,-24-24 171,1 0-187,-1 0 16,1 0 0,-1 0-1,1 0-15,-1 0 16,1 0 0,-1 0-16,1 0 15,23-24 157,23 1-156,1-1-16</inkml:trace>
  <inkml:trace contextRef="#ctx0" brushRef="#br1" timeOffset="-135076.18">8631 10254 0,'24'0'15,"-24"-24"-15,23 24 16,1 0-1,-1 0 48,1 0-47,-1-23-1,1 23 1,-1 0 31,1 0-16,-24 23 0,0 1-15,0-1-1,-24 1 1,1-1-16,-24 1 16,23-1-1,1 1-15,23-1 16,-24-23-16,1 24 16,-1-24-16,24 23 15,-23 1-15,-1-1 16,1 24-1,-1-47-15,24 48 16,-23-48-16,23 23 16,0 1 31,0-1-16,23-23-16,1 0 1,-1 0-16,24-23 16,-23-1-16,-1 24 15,1-23-15,-1 23 16,1 0 15,-24-24 47,0 0-62,23 1 0</inkml:trace>
  <inkml:trace contextRef="#ctx0" brushRef="#br1" timeOffset="-125141.7">5433 10277 0,'-24'0'78,"1"0"-47,-1 0-15,1 0 0,-1 0-1,1 0 1,-1 0 31,1 0-32,23 24 110,0-1-78,0 1-31,0 23-1,0-24-15,0 1 0,0 23 16,0-24 0,-24 1-16,24-1 15,0 25-15,0-25 16,0 1-16,0 23 16,0-24-16,0 24 15,0-23 1,0 23-1,0-24-15,0 1 16,0-1-16,0 1 16,0-1-16,0 1 15,0-1 1,0 1-16,0-1 16,0 1-16,0-1 15,0 1 1,0-1-16,0 1 0,24-1 15,-24 25 1,0-25 0,0 1-1,0-1 1,23-23 0,-23 24-16,0-1 31,0 1-16,0-1 1,0 1 0,24-24-1,-24 23 32,23 1-31,1-24 46,-1 0-30,1 0-17,-1 0-15,24 0 31,-23 0-15,-1 0-16,1 0 16,-1 0-16,1 0 31,-1 0-31,1 0 16,-1 0 124</inkml:trace>
  <inkml:trace contextRef="#ctx0" brushRef="#br1" timeOffset="-115440.34">1811 12370 0,'0'47'125,"-24"-47"-109,24 24-1,0 23-15,0-23 16,-23-1-16,-1 24 15,24-23-15,0-1 16,0 1-16,0-1 16,0 1-16,-23 23 15,23-24 17,0 1 14,0-1-30,0 1-16,0-1 16,0 1 31,0-1-47,0 1 171,23-24-61,1-24-110,-1 1 15,-23-1-15,24-23 16,-1 24-16,1-1 16,-1-23-16,-23 24 15,24-24-15,0 23 16,-1 1-16,-23-1 16,24 1-16,-24-1 15,0 1 1,23-1-16,-23 0 15,0 1 1,0-1 0,0 1-1,24 23 1,-24-24-16,23 24 141,1 24-110,-1 23-31,1-24 15,-1 1-15,1 23 16,-1-23-16,24 23 16,-23-24-16,-1 24 15,1-23-15,-24-1 16,47 24-16,-47-23 16,47-1-16,-47 24 15,23 0 1,1-23-1,-24-1-15,23 1 32,-23-1-32</inkml:trace>
  <inkml:trace contextRef="#ctx0" brushRef="#br1" timeOffset="-114427.5">1834 12817 0,'24'0'109,"-1"-23"-109,1 23 16,0 0-16,-1 0 16,24 0-16,-23 0 15,-1 0-15,1 0 16,23 0-16,-24 0 15,1 0-15,23 0 16,-24 0-16,24 0 16,-23 0-1,-1 0 1,1 0 0,-1 0 15,1 0 63,-1 0-63</inkml:trace>
  <inkml:trace contextRef="#ctx0" brushRef="#br1" timeOffset="-112728.24">2799 12935 0,'23'0'125,"1"0"-110,23 0-15,0 0 16</inkml:trace>
  <inkml:trace contextRef="#ctx0" brushRef="#br1" timeOffset="-103745.27">2752 12653 0,'23'0'250,"1"0"-219,-1 0 0,1 0-15,-1 0 15,1 0-15,-1 0-1,1 0 32,-1 0-47,1 0 63,-24-24-48,23 24-15</inkml:trace>
  <inkml:trace contextRef="#ctx0" brushRef="#br1" timeOffset="-101734.77">2869 12982 0,'24'0'296,"-24"-24"-280,23 24 31,1-23-16,-1 23-31,1 0 47,-24-24 78,23 24 16,1 0-79,-1 0-31,1 0 16,-1 0 0</inkml:trace>
  <inkml:trace contextRef="#ctx0" brushRef="#br1" timeOffset="-65912.4">3551 12394 0,'24'0'219,"23"-24"-204,-24 24-15,1 0 16,-1 0 0,1 0-16,23 0 15,-24 0 16,1 0-15,0 0 0,-1 0-1,1 0 17,-1 0-17,-23 24 1,24-24-16,-24 23 78,0 1-62,0-1-1,-24-23 1,24 24-1,-23 0-15,23-1 16,-24-23-16,1 24 16,-1-24-16,0 23 15,1-23 1,23 24-16,-24-24 16,1 23-1,-1-23 1,1 0 46,23 24-62,0-1 16,-24-23-16,1 24 16,23-1 15,-24-23-16,24 24 1,-23-24 0,23 23-16,0 1 15,0-1 1,0 1 0,0-1 15,0 1-16,23-24 1,-23 23 15,24-23-15,-1 0 31,24 0-16,-23 0-15,-1 0-1,1 0 1,-1 0 0,1 0-1,0 0 1,-1 0-1,1 0 1,-1 0 31,1-23 125,-24-1-157</inkml:trace>
  <inkml:trace contextRef="#ctx0" brushRef="#br1" timeOffset="-53508.16">4657 12370 0,'-24'0'16,"1"-23"187,-1 23-172,1 0 1,-1 0-1,1 0-31,-1 0 78,1 0 0,-1 0 0,0 23-78,24 1 16,-23-24 0,23 23-1,-24-23 1,24 24 15,0-1 16,-23-23-16,23 24-31,0 0 31,0-1 16,0 1-31,23-24 0,-23 23-1,24-23 1,-24 24-16,23-24 15,1 0 1,0 0 0,-1 0-1,1 0 1,-1 0 0,1 0 15,-1 0 0,1 0-15,-1 0-16,1 0 31,-1 0 0,1-24-15,-1 24 15,-23-23-15,0-1-1,0 1 1,0-1 0,0 0 15,0 1-16,0-1 48,-23 24-32,23-23-15,-24 23 15,1 0 47</inkml:trace>
  <inkml:trace contextRef="#ctx0" brushRef="#br1" timeOffset="-50826.44">4633 12629 0,'-23'0'188,"-1"0"-110,1 0 16,-1 24-47,1-24-32,23 23 16,-24-23 1,1 0-17,23 24 1,-24-24 31,0 0-16,24 23-15,-23 1 46,23-1-15,0 1 0,0-1-31,0 1-1,0-1 16,0 1 16,23-24-47,1 0 32,-24 23-17,24-23-15,-24 24 16,23-24-1,1 0 1,-1 0-16,1 0 16,-1 0-1,1 0 1,-1 0-16,1 0 16,-24-24-1,23 24-15,1 0 16,-1 0-1,1 0 1,-24-23 62,23 23-62,-23-24 15,0 1-15,0-1-1,0 1 1,0-1 15,0 1-15,0-1-16,0 1 47,-23 23 62,23-24-46,-24 24-63,1 0 15,-1 0 16,1 0-15,-1 0 15,1 0-31</inkml:trace>
  <inkml:trace contextRef="#ctx0" brushRef="#br1" timeOffset="-49263.27">4939 12888 0,'23'0'219,"-23"23"-125,0 1-79</inkml:trace>
  <inkml:trace contextRef="#ctx0" brushRef="#br1" timeOffset="-47201.44">5292 12394 0,'23'0'141,"1"0"-110,-1 0-15,1 0-16,-1 0 31,1 0 0,-1 0 0,1 0-15,-24 23 0,23-23-1,-23 24 79,0-1-63,0 1-15,0 0-1,-23-1 17,-1-23-17,24 24 1,-23-1 0,-1 1 15,24-1 0,-23-23-31,23 24 31,-24-24-15,24 23-16,0 1 16,0-1-1,-23-23-15,23 24 16,0-1 31,0 1-16,0-1-15,0 1-1,23-24 1,1 0-1,-24 23 1,23-23 0,1 0 15,-1 0-15,1 0 30,-1 0-14,1 0-17,-1 0 95,1 0-95,-1 0-15,1 0 16,-1 0-16,1 0 31</inkml:trace>
  <inkml:trace contextRef="#ctx0" brushRef="#br1" timeOffset="-45574.37">5880 12370 0,'23'0'125,"1"0"-110,-1 0 1,1 0 15,-1 0 0,1 24-31,23-1 16,-24-23 0,1 0-16,-1 24 15,-23-1 204,0 1-203,0 0-1,0-1 1,0 1-16,0-1 16,0 1-1,0-1-15,0 1 16,0-1-1,0 1-15,0-1 16,0 1 0,0-1-1,0 1 17,24-24-17,-24 23-15,0 1 47,0-1-47,0 1 47</inkml:trace>
  <inkml:trace contextRef="#ctx0" brushRef="#br1" timeOffset="-44741.78">5927 12606 0,'23'0'47,"1"0"-32,-1 0-15,1 0 16,-1 23 0,1-23-1,-1 0 1,1 0 0,-1 0-16,1 0 31,-1 0 0,1 0-15,-1 0 15,1 0 0,-1 0 47,-23 24 0</inkml:trace>
  <inkml:trace contextRef="#ctx0" brushRef="#br1" timeOffset="-34324.19">6609 12370 0,'23'0'140,"1"0"-124,-1 0-1,1 0 1,-1 0-16,1 0 16,-1 0 15,1 0-15,-1 0-1,1 0 1,-1 0-1,1 0 1,-1 0-16,1 0 31,-1 0 47,-46 0 79,-1 0-126,24 24-15,-23-24-16,-1 0 15,24 23 1,-23-23-1,-1 24 1,1-24 15,23 23-15,-24-23 0,24 24-16,-23-24 62,23 24-31,-24-24 47,1 0-62,23 23 31,-24-23 47,1 0-32,46 0 141,1 0-171,-1 0-32,1 0 15,-1 0-15,1 0 31,-1 0-31,1 0 16,-1 0 15,1 0-15,-1 0 15,-23 24 47,0-1-46,24-23-32,-24 24 15,0-1-15,0 1 31,0-1-15,0 1 0,0-1 31,0 1-32,-24-24 63,24 23-62,-23-23 0,-1 0-16,24 24 15,-23-24 1,-1 0 15,1 0 16,-1 0-31,1 0 77</inkml:trace>
  <inkml:trace contextRef="#ctx0" brushRef="#br1" timeOffset="-32528.4">7385 12606 0,'23'23'250,"-23"1"-250,0 23 16,0-24 0,0 1-16,0-1 15,0 1-15,24-24 16,-24 23-16,23-23 125,1-23-110,-1-1 1,1-23-16,23 24 16,-24-24-16,1 23 15,23 1-15,-23-24 16,23 23-16,-24 24 16,1 0-16,-1 0 31,1 24-31,-1-1 15,1 1 17,-24-1-17,0 1 1,0-1-16,23-23 94,1 0-79,-1-23-15,1-1 16,23 1-16,-24-1 16,1 24-16,-1-23 15,1 23 1,-1 0-1,1 23 1,-1-23-16,-23 47 16,24-47-16,-24 47 15,23-23 1,-23 23-16,0-24 16,24 24-1,-24-23 16</inkml:trace>
  <inkml:trace contextRef="#ctx0" brushRef="#br1" timeOffset="-29602.68">8326 12229 0,'23'0'141,"1"0"-125,-1-23-16,1 23 15,-1 0-15,1 0 16,-1 0 0,1 0-1,-1 0 16,1 0-15,-1 0 0,-23 23 46,0 1-15,-23-1-31,-1-23-1,24 24 1,-23-24 0,23 23-16,-24-23 31,1 24-31,23-1 15,0 1 1,0-1 15,0 1 1,0-1-17,0 1 16,23-24-15,1 0 15,-1 0-15,1 0-16,-1 0 16,1 0-1,-1 0 1,1 0-1,-1 0 1,-23-24-16,0 1 31,24 23 94</inkml:trace>
  <inkml:trace contextRef="#ctx0" brushRef="#br1" timeOffset="-19429.64">11077 1693 0,'0'24'140,"0"23"-124,0-24 0,0 1-1,0-1-15,0 1 16,0 23-1,0-24-15,0 1 16,0-1-16,0 24 16,-23-23-16,23-1 15,0 24-15,0-23 16,0-1-16,0 1 16,0-1-16,-24 24 15,24-23 1,-23-1-16,23 25 15,0-25-15,0 1 16,0-1-16,0 1 16,-24-1-1,24 24-15,-23-23 16,23-1 0,0 24-1,0-23 1,-24-1-16,24 24 15,0-23-15,0-1 16,-23 24-16,23-23 16,0-1-16,-24 1 15,24 23-15,-23-24 16,23 1-16,0 23 16,0-23-1,0-1-15,0 1 16,0 23-16,0-24 15,0 1-15,23 23 16,-23-24 0,24 24-16,-24-23 15,23-1-15,-23 1 16,24 23 0,-24-24-1,23 24-15,-23-23 16,0-1-1,0 24-15,24-23 16,-24 0-16,23 23 16,-23-24-16,24 1 15,-24 23-15,23-24 16,-23 1-16,0 23 16,24-24-16,-24 1 15,0-1-15,23 1 16,-23-1-16,0 1 15,0 23 1,0-24-16,0 1 16,24 23-16,-24-24 15,23 1-15,-23 23 16,24-23-16,-1-1 16,-23 24-16,24-23 15,-1-1-15,-23 24 16,24 0-16,-1-23 15,-23 23-15,0-24 16,0 1-16,24 23 16,-24 23-16,0-46 15,0-1-15,0 24 16,23 0-16,-23 1 16,0-1-16,24 0 15,-24-24-15,23 48 16,1-48-16,-24 1 15,47 23-15,-23 0 16,-24-24-16,23 24 16,1-23-16,-24-1 15,23 24-15,1-23 16,-24 23-16,47 0 16,-24 0-16,-23 24 15,47-1-15,-23 1 16,-1 23-16,-23-47 15,24 23-15,-1-46 16,-23 23-16,24 0 16,-1 0-16,-23 0 15,24 0-15,-24 0 16,0 24-16,0-24 16,0 0-16,0 0 15,0 23-15,0-46 16,0 23-16,0 47 15,-24-47-15,1 0 16,23 0-16,0 0 16,0 24-16,0-24 15,0 23-15,0-46 16,0 23-16,0 0 16,0 0-16,0 0 15,0 0-15,0-24 16,0 25-16,0-25 15,0 24-15,0-23 16,0-1-16,0 24 16,23-23-16,-23 23 0,0-24 15,0 24-15,0-23 16,0-1 0,0 24-16,24-23 15,-24-1-15,0 48 16,0-1-16,0-22 0,0 46 15,0-24-15,0-23 16,0 0 0,0-23-16,0-1 15,0 24-15,0 0 16,0 0-16,0 0 16,0-23-16,0 23 15,0 0-15,0-23 16,0 23-16,-24 0 15,24 0-15,-23-24 16,23 1-16,0 23 16,0-24-16,-24 1 15,1 23-15,-1-24 16,1 24-16,23-23 16,-24-1-16,1 24 15,23-23-15,0-1 16,-24 24-16,24-23 0,0 0 15,-23-1-15,-1 1 16,24-1 0,0 1-16,-23-1 15,-1 48-15,24-1 16,-23-23-16,-1 0 0,24-23 16,0 23-1,0-24-15,0 1 16,0-1-16,0 24 15,0-23-15,0-1 16,0 25-16,0-1 16,-23 0-16,-1 23 15,1-23-15,23 0 16,0-23-16,0-1 16,0 1-16,0-1 15,0 24-15,0-23 0,0-1 16,0 24-16,0-23 15,-24-1-15,24 24 16,0-23 0,0 0-16,0 23 15,0-24-15,0 24 0,0-23 16,-24 46 0,24 24-16,-23-23 15,23-1-15,0-23 16,0 0-16,0-23 15,0-1-15,0 25 16,0-25-16,0 1 0,0 23 16,23-24-1,-23 1-15,0-1 16,0 24 0,24-47-16,-24 24 0,24-1 15,-24 1-15,0-1 16,0 1-16,0-1 15,23 1 1,-23-1-16,0 1 0,24-1 16,-24 1-1,0-1-15,23 1 0,1-1 16,-24 1-16,23-1 16,-23 1-16,24 23 15,-24-23 1,0-1-16,23 1 15,-23-1-15,0 1 16,0-1 0,0 24-16,0-23 15,0-1-15,0 24 16,0-23-16,0-1 16,0 1-16,0-1 15,0 1 1,0-1 15,0 1-31,0-1 31,0 24-31,0-23 16,0-1-16,0 25 16,-23-25-16,23 1 15,0 23-15,0-24 16,0 1-1,-24-1 1,24 1-16,24-24 172,-24-24-172,23 24 16,1-23-16,-1-24 15,1 47-15,-1-47 16</inkml:trace>
  <inkml:trace contextRef="#ctx0" brushRef="#br1" timeOffset="-11305.16">13241 1693 0,'-24'0'360,"1"0"-345,23 24 17,-24-24-1,24 23 0,-23 1 0,-1-1 79,1-23-95,-1 0 1,24 24 0,-23-24-16,-1 23 15,1 1 1,-1-1-1,1-23-15,-1 24 16,1-1-16,-1 1 16,1-24-1,-1 23 1,1 24 0,-1-23-1,1-24-15,23 23 16,0 1-1,-24-24-15,24 23 16,-23 1 0,23-1 15,0 1-15,0-1-1,0 1 1,0-1-1,23-23 1,-23 24-16,24-1 16,-1-23-1,1 0 1,-1 0 15,24 0-15,-23 0-16,-1 0 15,1 0-15,23 0 16,-24 0 0,1 0-1,-1 0-15,1 0 16,-1 0 0,1-23-1,-1-1 95,24-23-95,-23 24 1</inkml:trace>
  <inkml:trace contextRef="#ctx0" brushRef="#br1" timeOffset="-10074.73">13617 1858 0,'-23'23'63,"23"1"-47,-24-24-16,1 0 31,23 23-31,-24-23 31,24 24-15,-23-24-16,23 47 15,-24-47-15,1 47 16,-1-24-16,24 1 16,-23-1-16,23 1 15,-24-1-15,24 1 16,0-1-16,-23 1 15,23-1 1,0 1 15,0-1-15,23-23 0,1 0 15,-1 0-16,24 0 1,-23-23 0,-1 23-16,1-24 15,-1 24 1,1-23 0,-24-1-16,23 24 15,-23-23 1,24 23-16,-24-24 15,0 1 1,0-1 0,23 24-16,-23-23 15,0-1 1,0 1 15,0-1 0,-23 1 32</inkml:trace>
  <inkml:trace contextRef="#ctx0" brushRef="#br1" timeOffset="-8549.09">13994 1928 0,'-24'0'31,"24"24"-15,-24-1-1,24 1-15,0-1 16,0 1-1,0-1-15,0 1 32,-23-1-32,23 1 15,0-1 1,0 1-16,-24-24 16,24 23-1,0-46 95,24-24-95,-1 23-15,1 1 16,0-1-16,-1 1 15,1-24-15,-1 23 16,1-23-16,23 47 16,-47-23-16,23 23 15,1 0-15,-24-24 16,23 24 0,1 0 15,-24 47-16,0-23-15,0-1 16,0 1-16,0-1 16,0 1-1,23-24 95,1 0-95,23-47 1,-24 23-16,24 1 16,-47-1-16,24 24 15,-1 0 1,1 0-1,-1 24 1,1-1 0,-24 24-16,0-23 15,0-1-15,0 1 16,0-1 0,0 1-16,0-1 15,0 1 1,0-1-16,0 1 15,23-24 64,1 0-79,-1-24 15,-23 1-15,48 23 16,-25-24-16</inkml:trace>
  <inkml:trace contextRef="#ctx0" brushRef="#br1" timeOffset="-7319.81">14887 1905 0,'-23'23'109,"23"1"-93,-24-1-16,1 1 16,23-1-16,0 1 15,-24-24-15,24 47 16,0-24-16,0 1 16,0-1-1,0 1 1,0-1-1,0 1 17,0-1-17,24-23 32,23 0-31,-24-23-1,1 23-15,-1-24 16,1 24 0,-24-23-1,23 23 1,1 0 0,-24-24-1,23 1 1,1 23-16,-24-24 15,23 24 1,-23-23 15,0-1 32,0 1-63,0-1 15,-23 24 1,23-23-16,-24 23 16,24-24-1,-23 24 1,-1 0 0,1 0 30,-1 0-46,24-23 32,-23 23-17,-1 0 32</inkml:trace>
  <inkml:trace contextRef="#ctx0" brushRef="#br1" timeOffset="-5527.95">16204 1881 0,'0'-23'47,"24"23"31,-1 23-78,-23 1 15,24 23-15,23-24 16,-24 24 0,1-23-16,-1-1 0,1 24 15,-1-47 1,1 24-16,-24-1 15,23-23-15,25-47 141,-25 24-141,1-24 16,-1 0-16,24 23 15,-47-23-15,47 24 16,-47-24-16,0 23 16,24 24-16,-24-23 15,0-1 1,23 1 109,1 23-125,-24-24 15</inkml:trace>
  <inkml:trace contextRef="#ctx0" brushRef="#br1" timeOffset="-3148.92">17121 1834 0,'24'0'125,"0"0"-110,-1 0 1,1 0-1,-1 0 1,1 0-16,-1 0 16,1-23-16,-1 23 15,1 0 1,-1 0 0,1 0-16,-1 0 46,1 0 48</inkml:trace>
  <inkml:trace contextRef="#ctx0" brushRef="#br1" timeOffset="-2219.4">17169 2046 0,'23'0'157,"1"0"-126,-1 0-31,1 0 31,-1 0 16,1 0-16,-1 0-15,1 0-1</inkml:trace>
  <inkml:trace contextRef="#ctx0" brushRef="#br1" timeOffset="1016.98">18180 1622 0,'0'47'78,"0"-23"-62,-24 23 0,1-23-16,23-1 15,-47 48-15,23-48 16,-23 24-16,47-23 15,-23-1-15,-1 24 16,1-23-16,23-1 16,0 24-16,-24-23 15,24-1 1,-23 1-16,23-1 16,0 1-16,23-24 140,-23-24-124,24-23-16,-1 24 15,1-1-15,-1-23 16,24 24-16,-23-24 16,-1 23-16,1 1 15,-1-24-15,24 23 16,-47 1-16,24-1 16,-1-23-16,1 24 15,-24-1 1,23 1-16,1-1 15,-24 0 1,0 1-16,23 23 16,-23-24-16,0 1 15,24 23 17,-1 0 46,1 23-78,-24 1 15,24 23-15,-1-23 16,-23-1-16,0 24 16,0-23-16,24-1 15,-1 24 1,-23-23-16,0-1 0,24 24 15,-24-23 1,0-1-16,23 1 0,-23-1 16,0 1-1,0-1 32,24-23-31,-24 24-1,0-1 1,0 1 0</inkml:trace>
  <inkml:trace contextRef="#ctx0" brushRef="#br1" timeOffset="2024.29">18180 1999 0,'23'0'16,"1"0"-16,-1 0 16,1 0-1,-1 0 1,1 0-16,-1 0 16,1 0-1,23 0 1,-23 0-1,-1 0 17,1 0-17,-1 0 1,1 0 15,-1 0-31,1 0 16,-1 0-1,1 0 17</inkml:trace>
  <inkml:trace contextRef="#ctx0" brushRef="#br1" timeOffset="3914.4">18979 1622 0,'0'24'187,"0"-1"-187,0 25 16,0-25 0,0 1-1,0-1-15,0 1 16,0 23-16,0-24 16,0 1-16,-23 23 15,23-24 1,0 24-1,0-23-15,0-1 16,-24 1-16,24-1 16,0 1-1,0-1-15,0 1 16,0-1 0,0 1 15,0-1-31,0 1 47,0-1-32,0-46 126,0-1-141,0-23 16,24 24-16,-1-24 15,1 23-15,-1-23 16,1 24-1,0-1-15,-24 1 16,23-1-16,1 24 16,-24-23-16,23 23 15,-23-24-15,24 24 32,-1 0-1,1 0-16,-1 24 17,-23 23-17,0-24 1,0 1 0,0-1-16,0 1 15,0 23 1,0-24-1,0 1 1,0-1 0</inkml:trace>
  <inkml:trace contextRef="#ctx0" brushRef="#br1" timeOffset="8653.78">18768 2516 0,'23'0'156,"1"0"-140,-1 0-1,1 0 1,-1 0-16,1 0 16,-1-23-1,1 23-15,-1 0 16,1 0-16,-1-24 15,25 1-15,-25 23 16,1 0 0,-1-24-1,1 24 1,-1-23-16,1-1 16,23 24-16,-24-23 15,1 23-15,-1-24 78,1 24-46,-1 0 46,1 0 109,-1 0-156,1 0 1</inkml:trace>
  <inkml:trace contextRef="#ctx0" brushRef="#br1" timeOffset="16338.85">19826 1952 0,'-23'0'78,"-1"0"-31</inkml:trace>
  <inkml:trace contextRef="#ctx0" brushRef="#br1" timeOffset="18113.8">19991 2257 0,'-24'0'15,"1"0"1,23 24-1,-24-24-15,24 23 16,-23 1-16,-1 0 16,1-24-16,23 23 15,-24-23 1,24 24 0,-23-24-1</inkml:trace>
  <inkml:trace contextRef="#ctx0" brushRef="#br1" timeOffset="19613.66">21049 1952 0,'24'0'47,"-1"0"-31,1-24-1,-1 24 1,1 0 0,-1 0-16,-23-23 15,24 23 1,-1 0-16,1 0 15,-1 0 1,-23-24 15,24 1-15,-24-1 0,0 1-1,-24-1 1,1 24-1,-1-23 1,1 23 0,-1 0-16,1 0 15,-1 0-15,1 0 16,-1 0 0,1 0-16,-1 0 15,1 23-15,-1 1 16,-23-1-1,47 1-15,-24-24 16,1 23-16,-1-23 16,24 24-1,0-1 1,0 1-16,-23-1 16,23 1-1,0-1-15,0 1 16,0-1-16,0 1 15,0-1-15,23 24 16,-23-23 0,0-1-16,0 1 15,24-24-15,-1 47 16,1-47-16,0 23 16,-1-23-16,24 24 15,-23-24-15,23 0 16,-24 0-1,24 0 1,-23 0 0,-1 0-1,24 0 1,-23-24-16,-1 24 16,1 0-1</inkml:trace>
  <inkml:trace contextRef="#ctx0" brushRef="#br1" timeOffset="20642.43">21566 1881 0,'0'47'16,"0"0"-1,0-23-15,0-1 16,0 24-16,24-23 15,-24-1-15,24 24 16,-24-23 0,0-1-16,0 1 15,23-24 79,-23-24-78,24-23-16,-24 24 15,0-1-15,23-23 16,1 47-16,-24-23 16,23-24-16,24 23 15,-47 1 1,24 23-16,-24-24 15,23 24 17,1 24-1,-24-1-31,23 1 16,-23-1-16,0 24 15,0 0-15,0-23 16,0-1-16,0 1 15,0-1-15,0 1 16,0 23 0,0-24-16,0 1 15,0 0 1,0-1 0,24-23-16,-1 0 15,-23 24 1</inkml:trace>
  <inkml:trace contextRef="#ctx0" brushRef="#br1" timeOffset="21434.59">22225 1223 0,'47'70'16,"-47"-46"-1,24 46-15,-1 1 16,1-24-16,-1 23 16,-23-23-16,24 0 15,-1 24-15,-23-24 16,0-23-1,47 23-15,-47 0 16,24-24-16,-24 1 16,0 23-16,23-24 15,-23 1-15,0 23 0,24-24 16,-24 1 0,0-1-1,0 1 1</inkml:trace>
  <inkml:trace contextRef="#ctx0" brushRef="#br1" timeOffset="22063.7">22319 1834 0,'0'-23'46,"47"-1"-30,-23 24 0,23 0-1,-24 0 1,1 0-16,23 0 0,-24 0 31,1 0-31,-1 0 16,1 0 15,-1 0 47</inkml:trace>
  <inkml:trace contextRef="#ctx0" brushRef="#br1" timeOffset="23169.83">22907 1811 0,'-23'23'94,"23"1"-78,-24-1-1,24 24 1,0-23-16,0-1 16,0 1-16,0-1 31,0 1-31,24-1 0,-1 1 15,1-1 17,-1 1-32,1-1 15,-1-23-15,1 0 16,23 24-16,-24-24 31,1 0-31,-1 0 0,1 0 16,-1 0-1,1-47 1,-24 23-16,0 1 16,0-1-16,0 1 15,0-24-15,0 23 16,-24-23 0,1 0-1,-1 47-15,24-23 16,-23 23-16,-1 0 31,1 0-31,-1 0 16,1 0-1,-1 0 1,1 0 78</inkml:trace>
  <inkml:trace contextRef="#ctx0" brushRef="#br1" timeOffset="24562.15">23377 1905 0,'0'23'78,"0"1"-78,0-1 16,0 1-16,0-1 15,24 1-15,-24-1 16,0 1 0,0-1-16,23-23 156,1 0-141,-24-23-15,23-1 16,1-23 0,0 47-16,-24-23 15,23 23-15,1 0 63,-24 23-48,0 1 1,23-24-16,-23 23 31,24 1-31,-24-1 16,0 24-16,0-23 16,0-1-1,0 1 1,0-1-16,23-23 109,24-23-109</inkml:trace>
  <inkml:trace contextRef="#ctx0" brushRef="#br1" timeOffset="25850.22">24154 1764 0,'-24'0'46,"0"0"-14,1 23-32,-1 1 15,-23-1-15,24-23 16,-1 47-16,1-23 16,-1-1-16,24 1 15,-47-1-15,24 24 16,-1 0-1,24-23-15,-23 23 32,23-24-32,0 1 15,0-1-15,0 1 16,23-24-16,-23 23 16,24-23-16,-1 24 15,1-24 1,-1 0-16,1 0 15,-1 0-15,24 0 16,0 0 0,-23-47-16,-1 47 15,25-24-15,-25 1 16,24-24-16,-23 47 16,-24-47-1,23 23 1,1 24-16,-24-47 15,23 47-15,-23-47 16,0 24-16,24 23 16,-24-24-16,0 1 15,0-1 32,0 1 0,-24 23-47,1 0 16,-1 0-1,1 0 1,23 23-16,-47 1 16,47-1-16,-24 1 0,24-1 15,-23 1 1,-1-24-16,24 23 15,-24 1-15,24-1 16,0 24-16,-23 0 16,-1-23-1,24-1 1,0 1-16,0-1 16,24 1-1,-1-24 1,-23 23-16,24 1 15,0-24 1,-1 0 31,1 0-47,-1 0 0,24 0 31,-47-24-31,24 24 16,-1-23-16,1-1 15,23 1-15,-24-1 16</inkml:trace>
  <inkml:trace contextRef="#ctx0" brushRef="#br1" timeOffset="27138">24859 1905 0,'-23'0'47,"-1"0"31,1 23-63,-1-23 1,0 24-16,1-24 31,-1 23-31,24 1 32,0-1-1,0 1 0,24-24-15,-1 0-1,1 23-15,0-23 16,-1 0-16,1 24 16,-1-24-16,1 0 15,-1 0 1,1 23-1,-24 1 1,23-1 0,1 1-1,-24-1-15,0 1 63,0-1-48,-24-23 1,1 0 0,-1 0-1,1 24 1,-1-24-16,1 0 16,-1 0 15,1 0-31,-1 0 31,0 0-15,1 0 15,-1 0-15,1 0-1,23-24-15,-24 24 47,24-23-16</inkml:trace>
  <inkml:trace contextRef="#ctx0" brushRef="#br1" timeOffset="30344.66">25823 1434 0,'0'24'47,"0"-1"-47,0 1 16,24-1-1,-24 1 1,0-1 0,0 1-16,0-1 15,0 1 1,0-1 0,0 1-1,0 0 1,0-1-16,23-23 15,-23 24-15,0-1 16,0 1 15,0-1-15,0 1 0,0-1-1,0 1 1,0-1-1,0 1 1,0-1 0,0 24-1,0-23 1,0-1 0,0 1-1,0-1-15,-23-23 16,23 24-16,0-1 15,0 1 1,0-1 0,0 1-1,0-1 1,0 1 15,0-1-31,0 1 47,0 0-31,0-1 15,0 1-15,0-1 15,0 1-16,-24-24 126,24-24-125,0 1-1,-23-24 1,23 23 0,0-23-16,0 23 0,0 1 15,0-24 1,0 23-16,0 1 15,23 23 17,-23-24-17,24 1 17,-24-1-1,23 24-16,1 0-15,-1 0 16,1 0-16,-1 0 16,1 0-1,-1 0 1,25 0 0,-25 0-1,1 0-15,-1 0 16,1 0-1,-1 0 1,1 0 15,-1 24 1,-23-1-32,24-23 15,-24 24 1,0-1-16,23 1 15,-23-1-15,0 1 32,0-1-32,0 1 0,0-1 15,24-23-15,-24 48 16,23-25 0,-23 1-16,0-1 15,0 1 1,0-1-1</inkml:trace>
  <inkml:trace contextRef="#ctx0" brushRef="#br1" timeOffset="31851.95">26717 1881 0,'0'-23'78,"24"23"-63,-1-24 32,1 24 0,-1 0-47,1 0 16,-1 0-16,-23-23 15,24 23-15,-1 0 16,1 0-16,-1 0 16,1 0-1,-1 0 17,1 0 93</inkml:trace>
  <inkml:trace contextRef="#ctx0" brushRef="#br1" timeOffset="33081.68">26788 2093 0,'23'0'78,"1"0"15,-1 0-77,1 0 0,-1 0-16,1 0 15,-1 0 17,1 0-1,-1 0 188,1 0-188</inkml:trace>
  <inkml:trace contextRef="#ctx0" brushRef="#br1" timeOffset="38889.8">27681 1434 0,'24'0'125,"-24"47"-125,23-47 16,1 24-16,-1-1 16,1 24-16,-1-23 15,1-1 1,-1 1-16,1-1 16,-24 1-1,23-24 1,1 24-16,0-1 31,-1 1-15,-23-1-16,24-23 15,-1 0-15,-23 24 16,24-24 125,-1-47-110,1 23-31,-24 1 15,47-25-15,-47 25 16,0-1-16,23 24 16,-23-23-16,24-24 15,-1 47 1,-23-24-16,0 1 16,24 23-1,-24-24-15,0 1 188,23 23-173</inkml:trace>
  <inkml:trace contextRef="#ctx0" brushRef="#br1" timeOffset="40693.15">27728 2022 0,'24'0'125,"-1"0"-110,24 0 1,-23 0-16,-1 0 0,1 0 16,-1 0-16,1 0 15,0 0 1,-1 0 0,1 0-1,-1 0 1,1 0-1,-1 0 17,1 0-17,-1 0-15,1 0 16,-1 0 15,1 0 0,-1 0-15,-23 24 0,24-24-16,-1 0 31,1 0 0,-1 0-15,1 0 15,-1 0 32</inkml:trace>
  <inkml:trace contextRef="#ctx0" brushRef="#br1" timeOffset="45250.58">27964 2469 0,'-24'0'94,"0"0"-78,1 24-1,-1 23-15,1-24 16,23 1 0,-24-1-16,1 1 15,-1-1 1,24 1-16,-23-1 15,23 1 1,-24-24-16,1 47 16,-1-24 15,48-23 94,-1 0-125,1-47 16,-1 24-16,24-24 15,-23 47 1,-1-47-16,1 23 15,-1 24-15,-23-47 16,24 47 0,-24-23-16,0-1 15,24 24-15,-24-23 16,23-1-16,-23 1 16,24 23-16,-1-24 15,-23 1 1,24 23-16,-24-24 15,0 1 1,23 23 0,-23-24-1,24 0-15,-1 24 110,1 24-95,-1 23 1,-23-23-16,0-1 16,47 24-16,-47-23 15,0 23-15,24-24 16,-1 1-1,-23-1-15,0 24 0,24-23 16,-24-1-16,0 1 16,0-1-16,23 1 31,-23-1-31,24-23 31,-24 24-31,0-1 156</inkml:trace>
  <inkml:trace contextRef="#ctx0" brushRef="#br1" timeOffset="46177.4">28034 2634 0,'24'0'31,"-1"0"-15,1 0-16,-1 0 15,1 0 1,-1 0 0,1 0-16,-1 0 15,1 0 16,-1 0-15,-23 23 15,24-23 1</inkml:trace>
  <inkml:trace contextRef="#ctx0" brushRef="#br1" timeOffset="79927.25">10654 987 0,'23'0'47,"-23"-23"-31,24 23 0,-1 0 218,24-24-203,-23 24-31,0 0 16,23 0-16,-24 0 15,1 0-15,-1 0 16,1 0 0,-1 0-16,1 0 31,-1 0 172,1 0-187,23 0-1,-24 24-15,1-24 16,23 0-16,-24 0 16,1 0-1,-1 0 1,1 0 46,-24-24-46,23 24 0,-23-23 30,24 23 1,-1-24-31,1 24 0,-1 0 15,1 0 47,0 0-62,-1 0 15,1 0-16,-1 0 1,-23 24 0,24-24-1,-1 0 48,1 0 46,-1 0-78,1 0 1,-1 0-17,1 0 1,-1 0 15,-23 23 0,24-23-15,-1 0 15</inkml:trace>
  <inkml:trace contextRef="#ctx0" brushRef="#br1" timeOffset="122019.61">12912 3222 0,'-24'0'156,"24"23"-140,0 1-1,0-1 1,-23-23-16,23 24 16,0-1-1,0 24 1,0-23 0,-24-1-1,24 1-15,0-1 31,0 1-15,0-1 0,0 1-1,0-1 1,-23 1 0,23 0-1,0-1 1,0 1-16,-24-1 15,24 1 1,0-1 0,-23 1-1,23-1 1,0 1-16,0-1 16,0 1-1,0-1 1,0 24-1,0-23 17,0-1-32,0 24 15,-24-47 1,24 24-16,0-1 16,0 1-1,0-1 1,-23-23-16,23 47 15,0-23 1,0-1 0,0 1-1,0 0 1,0-48 140,0 0-140,0 1-16,23-24 15,1 23-15,-24 1 16,23-24-16,24 23 16,-47 1-16,24-24 15,-1 23-15,1 1 16,-1-1 0,1 1-16,-24-1 15,23 24-15,-23-23 16,24-1-1,-1 24-15,-23-23 16,24 23 0,-1 0 46,-23 23-15,0 1-31,0 23-1,0-24 1,0 24-16,0-23 16,-23-24-1,23 23-15,0 1 16,0-1-16,-24 24 15,24-23 1,0-1-16,0 1 16,0-1-16,0 1 15,-23-24-15,23 23 16,0 1 0,0 0-1,0-1 1,0 1 15,23-24 47,1 0-31,-1 0-31,1 0-1</inkml:trace>
  <inkml:trace contextRef="#ctx0" brushRef="#br1" timeOffset="123782.37">13641 3833 0,'23'0'125,"24"0"-110,-23 0 1,-1 0-16,1 0 16,-1 0-16,1 0 31,-1 0-31,1 0 47,-1 0 62</inkml:trace>
  <inkml:trace contextRef="#ctx0" brushRef="#br1" timeOffset="124734.93">13641 4068 0,'23'0'94,"1"0"-78,-1 0-1,1 0-15,-1 0 16,1 0-1,-1 0 64,1-23-48,-1 23 0,1 0-15,-1 0-16,1 0 15,-1 0 1</inkml:trace>
  <inkml:trace contextRef="#ctx0" brushRef="#br1" timeOffset="130451.36">14629 470 0</inkml:trace>
  <inkml:trace contextRef="#ctx0" brushRef="#br1" timeOffset="131173.47">14652 799 0,'-23'24'93,"-1"-1"-61,24 1-17,-24-24-15,1 0 16,23 23-1,-24-23 1,24 24 0,-23-24-1,-1 23 1,1-23 0</inkml:trace>
  <inkml:trace contextRef="#ctx0" brushRef="#br1" timeOffset="133374.73">15264 399 0,'23'0'63,"1"0"-47,-1 0-16,-23 24 15,24 0-15,-1-1 16,1-23-16,-1 47 15,1-47-15,-1 24 16,1-1-16,-1 1 16,1-1-1,-24 1 1,47-1-16,-47 1 16,23-24-1,-23 23 16,24-23 48,-1 0-64,1-23 1,-24-24-16,47 23 15,-24-23-15,-23 24 16,24-1-16,-1-23 16,-23 24-16,0-1 15,24-23-15,-1 23 0,-23 1 16,24 23 0,-24-24-1,0 1 32</inkml:trace>
  <inkml:trace contextRef="#ctx0" brushRef="#br1" timeOffset="134479.77">16110 494 0,'24'0'156,"-1"0"-140,1 0 15,23 0-31,-24 0 31,1 0-15,-1 0 0,1 0 46,-1 0-46,1 0 62,-1 0-47</inkml:trace>
  <inkml:trace contextRef="#ctx0" brushRef="#br1" timeOffset="135423.32">16063 705 0,'24'0'110,"-1"0"-95,24 0-15,-23 0 16,-1 0 15,1 0-31,-1 0 16,1 0 0,-1 0 46,1 0-46</inkml:trace>
  <inkml:trace contextRef="#ctx0" brushRef="#br1" timeOffset="141353.25">16816 282 0,'0'23'94,"0"1"-78,0-1-1,0 1-15,0-1 16,0 25-16,0-25 16,0 1-16,0-1 15,0 1 1,0-1-16,0 1 15,0-1-15,0 24 16,0-23 0,0 23-1,0-24 1,0 1-16,0-1 16,0 1-16,0-1 15,0 1 1,23-24 140</inkml:trace>
  <inkml:trace contextRef="#ctx0" brushRef="#br1" timeOffset="142345.09">17098 329 0,'0'23'47,"0"1"-31,0-1-16,0 1 15,0 0 1,0-1-16,23 24 16,-23-23-16,0-1 15,0 1-15,0-1 16,0 24-1,0-23 1,0-1 0,0 1-16,0-1 15,0 1 1,0-1 0,0 1 46</inkml:trace>
  <inkml:trace contextRef="#ctx0" brushRef="#br1" timeOffset="143890.81">17333 282 0,'24'0'78,"-1"0"-63,1 0 1,23 0-16,-24 0 16,1 0-16,23 0 15,-24 0-15,24 0 16,-23 0-1,-1 0 1,1 0 0,-48 0 109,24 23-125,-23 1 15,-1-1 1,1 1-16,23-1 16,-24 1-1,1 0 1,-1-24-16,24 23 31,-23-23-31,23 24 16,-24-1-1,1-23-15,-1 24 16,48-24 125,-1 0-141,1 0 15,-1 0-15,24 0 16,0 0-16,-23 0 15,-1 0-15,1 0 16,-1 0-16,1 0 16,-1 0-16,1 23 15,0-23-15,-24 24 16,47-24-16,-47 23 16,0 1-1,0-1-15,0 1 16,0-1-1,0 1 1,-24-1 0,1 1-1,-1-24-15,0 0 16,1 0-16,-1 23 16,1-23-16,-1 0 15,24 24-15,-47-24 16,24 0-1,-24 0-15,23 0 16,1 0-16,-24 0 16,23 0-1,1 0 63,23-24-31</inkml:trace>
  <inkml:trace contextRef="#ctx0" brushRef="#br1" timeOffset="144916.07">18086 729 0</inkml:trace>
  <inkml:trace contextRef="#ctx0" brushRef="#br1" timeOffset="147035.9">18603 352 0,'-23'0'94,"-1"0"-78,1 24 15,-1-1-31,1 1 16,23 0-16,-24-1 15,24 1-15,-23-1 16,-1 1-16,24 23 31,-24-47-31,24 23 16,0 1-16,0-1 15,0 1 1,48 23-16,-1 0 16,-24-24-1,1-23 17,-1 0-32,1 24 15,-1-24-15,1 0 16,-1 0-1,1 0 1,-1 0 0,1 0-1,-1-24-15,-23 1 0,24 23 32,-24-24-32,0 1 15,0-1 1,0 1-1,0-1-15,0 1 16,0-1 0,0 1-16,0-24 15,0 23 1,-24 24 0,24-23-16,-23-1 15,-1 1-15,24-1 16,-23 24-1,23-24 1,-24 24 0,24-23-1,-23 23 32,23-24-31,-24 24-1</inkml:trace>
  <inkml:trace contextRef="#ctx0" brushRef="#br1" timeOffset="148655.29">19121 282 0,'-24'0'31,"1"0"-15,-1 0 15,0 0-15,1 0 15,-1 0-31,24 23 16,-23-23-1,23 24 17,0-1-17,-24 1 1,24-1 15,0 1-15,0 0-1,0-1 1,24 1 15,-1-24-15,1 0-16,-1 0 15,25 23 1,-25-23 0,1 0-1,-1 0 1,1 0 15,-24-23-15,23 23-1,-23-24-15,24 1 16,-24-1 0,0 0 31,0 1-16,-24 23-16,1 0 1,23-24 0,-24 24-1,1 0 17,23-23 218,23 23-219,1 0-16,-24-24 1,23 24-16</inkml:trace>
  <inkml:trace contextRef="#ctx0" brushRef="#br1" timeOffset="149586.04">19215 282 0,'0'23'62,"0"1"-46,0-1 0,0 1-1,-24-24 17,24 23-32,0 1 15,0 0 1,0-1 15,0 1-15,0-1-1,0 1 1,-23-24-16,23 23 31,0 1-15,0-1-1,0 1 1,0-1 0,0 1-1,0-1 1,0 1 0,-24-24 155</inkml:trace>
  <inkml:trace contextRef="#ctx0" brushRef="#br1" timeOffset="151691.69">19567 705 0,'24'24'62,"-24"-1"-46,23-23-16,-23 24 16,0-1-16,0 1 31,24-24 141,-1 0-157,1-47-15,-24 23 16,24 24-16,-24-23 16,23 23 31,1 0-47,-1 0 15,1 0 16,-1 23 16,1-23-31,-24 24-16,0-1 16,23-23 77,1 0-77,-1 0 0,1-23-16,-1-1 15,1 1-15,-1-1 16,1 24-1,-1 0-15,-23-23 16,24 23 47,-24 23-32,23-23-31,-23 24 15,0-1-15,0 1 63,24-24-47</inkml:trace>
  <inkml:trace contextRef="#ctx0" brushRef="#br1" timeOffset="153622.85">20438 399 0,'23'0'16,"1"0"109,-1 0-110,1 0 1,-1 0 31,1 0-31,-1 0 109,-23 24-16,0 0-93,-23-1-1,-1 1 1,1-1-1,-1-23-15,1 0 16,23 24 15,23-24 141,1 0-172,-1 0 16,1 0-1,-1 0-15,1 0 16,-1 23 0,1-23 15,-24 24-31,0-1 31,0 1-15,0-1 15,-24 1 0,1-24-15,-1 0 0,1 0-16,23 23 15,-24-23-15,1 0 16,-24 0-1,23 0 1,1 0 0,-1 0-16</inkml:trace>
  <inkml:trace contextRef="#ctx0" brushRef="#br1" timeOffset="176335.61">14605 3034 0,'24'0'140,"-1"0"-77,1 0-48,-1-24 1,1 24-16,-1 0 16,1 0-16,-1 0 15,1 0-15,23 0 16,-24-23 15,1 23-15,-1-24-16,1 24 15,-1 0 48,-23 24 77,0-1-124,0 1 0,0-1-16,-23-23 15,23 24 32,-24-24-31,1 0-1,-1 0 1,1 0 15,46 0 141,1 23-156,-1-23-1,1 0-15,23 0 16,-24 24 15,1-24-31,-24 23 16,23-23-16,-23 24 16,24-24-1,-24 23 1,0 1 15,0-1-31,0 1 31,0-1-15,-24 1 0,1-24-1,23 23 1,-24-23-16,1 0 15,-1 0 17,1 0-32,-1 0 15,24 24-15,-47-24 16,24 0 0,-1 0-16,1 0 0,-24 0 15,23 0 1,24 23-1,-23-23 1,-1 0 15</inkml:trace>
  <inkml:trace contextRef="#ctx0" brushRef="#br1" timeOffset="178463.54">15593 2939 0,'-24'0'47,"1"0"63,-1 0-64,24 24 1,-23 0-47,23-1 16,0 1-16,0-1 16,0 1-16,0-1 15,0 1 1,0-1-1,0 1 1,0-1 0,23-23-1,-23 24 1,24-24-16,-24 23 16,23 1-16,1-24 15,-1 23 1,1-23-1,-24 24 1,23-24-16,1 0 31,-1 0-15,-23 23 0,24-23-1,-1 0 1,1-23-1,-1-1 1,-23 1-16,0-24 16,0 23-1,0 1-15,0-1 16,0 1 0,0-1-16,0 1 31,-23-1-31,-1 1 0,1-1 31,23 1-31,-24 23 16,24-24-16,-23 24 15,-1 0 17,1-24-17,-1 24 1,1 0-1,-1 0 1</inkml:trace>
  <inkml:trace contextRef="#ctx0" brushRef="#br1" timeOffset="180353.07">16063 3175 0,'0'23'47,"0"1"-32,24-1 1,-24 1 0,23-1-16,-23 1 31,24-24-15,-24 23-16,0 1 31,0-48 125,23-23-140,1 24-16,-1-1 15,1 1-15,-1-1 16,1 24 15,-1 0 0,1 0-31,-1 24 32,-23-1-32,0 1 15,0-1 1,24-23-16,-1 0 94,1 0-79,-1-23-15,-23-1 16,47 1-16,-23 23 16,0 0-16,-1 0 15,-23-24 1,24 24-1,-1 0-15,1 0 32,-1 24-17,-23-1 1,24 1 0,-1-1-1,-23 1 1,0-1 15,24 1-15,-24-1 15,23-23 0,-23 24-31</inkml:trace>
  <inkml:trace contextRef="#ctx0" brushRef="#br1" timeOffset="182364.54">16816 2822 0,'0'-24'15,"23"24"79,24 0-78,-23 0-1,-1 0 1,1 0 15,-1 0 1,1 24 30,-48-24 204,1 0-251,-1 23 79,1 1-63,46-24 204,24 0-204,-23 0-15,-1 0 15,1 0-16,-1 23 17,-23 1-17,0-1 17,0 1-1,-23-24 16,23 24-47,-24-24 15,1 0-15,23 23 16,-47-23-16,23 0 16,24 24-1,-23-24-15,-1 0 16,1 0 15,-1 0-15</inkml:trace>
  <inkml:trace contextRef="#ctx0" brushRef="#br1" timeOffset="184171.83">14605 3927 0,'47'-23'15,"24"-1"1,-48-23-16,1 47 16,23-47-16,-24 47 15,24-23-15,-23 23 16,-1-24-16,1 24 16,23 0-16,-24 0 15,1 0-15,23 0 16,-24-23-16,1 23 15,23 0-15,-24 0 16,-23-24-16,48 24 16,-25 0-16,1 0 15,-1 0-15,24 0 16,-23 0-16,-1 0 16,24 0-16,-23 0 15,23 0 1,-24 0-16,1 0 15,-1 0-15,24 0 16,-23 0-16,-1 0 16,24 0-16,-23 0 15,-1-23-15,24 23 16,-23-24-16,0 24 16,-1 0-16,24 0 15,-23 0 1,-1 0-16,1 0 15,-1 0-15,24 0 16,-23 0 0,-1 0-16,1 0 15,23-23-15,-24 23 16,1 0-16,-1 0 16,1 0-16,-1 0 15,24 0-15,-23 0 16,-1 0-16,1 0 15,23 0 1,-23 0-16,-1-24 16,24 24-16,0 0 15,-23 0-15,-1 0 16,1 0-16,23 0 16,-24 0-16,1 0 15,23 0-15,-24 0 16,1 0 31,-1 0-32,1 0 32,-1 0 63</inkml:trace>
  <inkml:trace contextRef="#ctx0" brushRef="#br1" timeOffset="186967.78">14770 4327 0,'23'0'62,"1"-23"-46,23 23-16,-24-24 16,24 24-1,-23 0-15,-1 0 16,1 0 0,-1 0-16,1 0 15,-24 24 32,0-1-47,0 1 31,0-1 1,-24 1-17,24-1-15,-23-23 16,23 24-16,-24-24 15,24 23 1,-23 1-16,-1-24 16,1 23-1,-1-23 1,1 24-16,-1-1 16,24 1-1,-23-24-15,23 23 31,-24-23-15,24 24 15,24-24-15,-24 23-16,23-23 31,1 0-31,-24 24 16,47-24-16,-24 0 15,24 0 1,-23 0-16,-1 0 16,1 0-16,-1 0 15,1 0-15,-1 0 16,1 0 0,-1 0-1,1 0 95,-1 0-79,1 0-16</inkml:trace>
  <inkml:trace contextRef="#ctx0" brushRef="#br1" timeOffset="188234.46">15593 4257 0,'-24'0'109,"1"0"-93,-1 23 0,1-23-16,-1 24 15,1-24-15,-1 23 16,1 1 31,-1-1-16,24 1 0,0-1 1,24-23-32,-1 24 15,1-24-15,-1 0 16,1 0-16,23 0 15,-24 0-15,1 0 16,-1 0-16,1 0 16,-1 0-16,1 0 15,-24-24-15,23 24 16,1 0-16,-1 0 16,-23-23-1,24 23 1,-24-24-16,0 1 15,0-1 1,0 1 0,0-1-1,-24 24 1,1-23 0,-1 23-16,1 0 15,23-24 1,-24 24-16,1 0 15,-1 0 1,1 0-16,-1 0 16,1 0-16,-1 0 15,1 0 1,-1 0-16</inkml:trace>
  <inkml:trace contextRef="#ctx0" brushRef="#br1" timeOffset="190352.96">15616 4445 0,'-23'0'78,"-1"0"-47,1 0-15,-1 23 15,1-23-31,-1 24 16,24-1-1,-23-23 1,23 24-1,0-1 1,0 1 0,0-1 15,0 1 0,0-1-31,23-23 16,1 0-16,-1 0 15,1 0-15,23 0 16,-24 0 0,1 0-16,23 0 15,-24 0-15,24 0 16,-47-23 0,24 23-16,-1 0 15,1 0 16,-1-24-15,-23 1 0,24 23-16,-24-24 15,0 1-15,0-1 16,-24 1 31,1 23-32,-1-24-15,24 1 16,-23 23-16,23-24 16,-47 24-1,23 0 1,-23 0 0,24 0-16,-24 0 15,23 24-15,1-24 16,-1 23-1,1-23 1,-1 0 0</inkml:trace>
  <inkml:trace contextRef="#ctx0" brushRef="#br1" timeOffset="192542.3">16181 4633 0,'23'0'437</inkml:trace>
  <inkml:trace contextRef="#ctx0" brushRef="#br1" timeOffset="196335.24">16604 4233 0,'24'0'31,"-1"0"47,1 0-62,-1 0 0,1 0-1,-24 24 1,23-24-1,1 23 1,-24 1 62,0-1-62,0 1-16,-47-1 15,0 1 1,47-1 0,-24-23-16,1 24 15,23-1 17,0 1-1,0-1-16,0 1 1,23-1 0,1-23-16,-1 24 15,1-1-15,-1-23 16,1 0-16,23 0 16,-24 0-1,1 0 1,-1 0-16,1 0 31,-1 0 47,24 0-62,-47-23-16,24-1 15</inkml:trace>
  <inkml:trace contextRef="#ctx0" brushRef="#br1" timeOffset="198231.36">17286 4139 0,'24'0'110,"-1"0"-110,1 0 15,-1 0 1,1 0-1,-1 0 1,1 0 62,-1 0-47,1 0 1,-1 23-17,-23 1 1,0-1 0,24 1-16,-24 0 0,0-1 15,0 24 1,23-23-16,1-1 15,-24 1-15,23-1 16,-23 1 0,0-1-1,0 1 1,24-24 15,-24 23-31,0 1 31,0-1-15,0 1 47</inkml:trace>
  <inkml:trace contextRef="#ctx0" brushRef="#br1" timeOffset="198898.08">17427 4398 0,'24'0'62,"-1"0"-62,1 0 16,23 0 0,-24 0-1,1 0-15,-24 23 16,23-23-16,1 0 31,-1 0-15,1 0-1,-1 0 1,1 0-16,-1 0 31</inkml:trace>
  <inkml:trace contextRef="#ctx0" brushRef="#br1" timeOffset="200751.83">18015 4162 0,'24'0'141,"-1"0"-94,1 0-32,-1 0-15,1-23 16,-1 23 15,-23 23 469,0 1-484,-23-24-16,23 23 15,-24-23-15,1 24 16,-1-24 0,24 24-1,-23-1 1,23 1 46,23-24 48,24-24-95,-23 1 1,-1 23-16,24 0 16,-23-24-16,-1 24 15,1 0-15,-1 0 16,1 0-16,-24 24 16,23-24-16,-23 23 15,24-23-15,-24 47 16,0-23-1,0-1-15,0 1 16,0-1-16,0 1 16,0-1-1,-24 1-15,1-1 16,-1-23 0,1 0-1,23 24-15,-24-24 16,1 0-16,-1 0 15,1 0 1,-1 0-16,1 0 16,-1 0-1,1 0 1,-1 0 0</inkml:trace>
  <inkml:trace contextRef="#ctx0" brushRef="#br1" timeOffset="202097.67">18697 4374 0,'0'24'32,"0"-1"-17,0 1-15,0-1 16,0 1-16,0-1 15,0 1 1,0-71 109,24 23-109,-1 1-16,1-1 15,-1 1-15,1 23 16,-24-24-16,23 24 16,-23-23-16,24 23 15,-1 0 1,1 0-1,-1 0-15,-23 23 16,24 1 0,-24-1-16,0 1 15,0-1-15,23-23 63,1 0-32,-1 0-15,1-23-16,0 23 15,-1 0 1,1 23 0,-24 1-1,0-1-15,0 1 16,23-1-1,-23 1-15</inkml:trace>
  <inkml:trace contextRef="#ctx0" brushRef="#br1" timeOffset="203457.69">19168 3998 0,'23'0'156,"1"0"-140,-1 0 15,1 0-15,-1 23 30,-23 1 48,0-1-94,0 1 31,0-1 1,0 1-17,0-1-15,0 1 47,0-1 0,24-23 0,-1 0-31,1 0 15,-1 0-31,1 0 15,-1 0-15,1 0 16</inkml:trace>
  <inkml:trace contextRef="#ctx0" brushRef="#br1" timeOffset="205999.37">16886 3598 0,'24'0'140,"-1"0"-124,1 0-1,-1 0-15,1 0 16,-1 0-16,1 0 16,-1 0-1,1 0 1,-1 0 0,1 0-1,23 0 1,-23 0-16,-1 0 0,24 0 15,-23 0 1,-1 0 15,1 0-15,-1 0 0,1 0-16,-1 0 46,1 0-14,-1 0-32,1 0 15,-24-24 1,23 24-16,1 0 16,-1 0-1,1 0 1,-1 0-1,1 0-15,-1 0 16,1 0-16,-24-23 16,23 23-1,1 0-15,-1 0 16,1 0 0,0 0-16,-1 0 31,1 0-16,-24-24-15,23 24 16,1 0 0,-1 0-1,1 0 17,23 0-17,-24 0-15,1 0 16,-1 0-1,1 0-15,-1 0 32,24 0-32,-23 0 15,-1 0-15,1 0 16,-1-23 0,1 23-1,-1 0-15,1-24 16,-1 24-1,1 0 1,-1 0-16,1 0 31,-24-23-31,24 23 16,-1 0 0,1 0-1,-1-24 1,1 24-1,-1 0 32,1 0-47,-1 0 32,1 0-17,-1 0 1,1 0-16,-1 0 31,1 0-15,-1 0-1,1 0 1,-1 0 0,1 0-16,-1 0 15,1 0 1,-1 0 15,-23 24-15,24-24-1,-1 0 1,1 0 0,-24 23 15,23-23-31,-23 24 15,24-24 1,-1 0 93,-23-24-93,0 1 0</inkml:trace>
  <inkml:trace contextRef="#ctx0" brushRef="#br1" timeOffset="208460.68">12959 5644 0,'0'24'63,"0"-1"-48,0 1 1,0-1 0,0 24-1,0-23-15,0-1 16,0 24-16,-24-23 16,24-1-16,0 1 15,0-1 1,0 1-1,0-1-15,0 1 16,0-1 0,0 1-16,0-1 15,0 1 1,0 23 0,0-23-1,0-1 1,0 1-16,0-1 15,0 24 1,0-23 0,0-1-1,0 1-15,0-1 16,0 1 0,0-1-1,0 1 1,0-1-1,0 1 1,0-1 47,0 1-32,0-48 125,0 1-140,0-1-16,24 1 15,-1-24-15,-23 23 16,24 1-16,-1 23 16,-23-24-16,0 1 15,0-1-15,24 24 16,-24-23-16,0-1 15,23 1 1,-23-1 0,24 24 15,-24-23-15,23 23-16,-23-24 31,24 24 0,-1 0-15,1 0 15,-1 0-31,1 24 31,-24-1-15,0 1-16,0-1 0,23 1 15,-23-1 1,0 24-16,24-23 16,-24-1-16,0 1 15,0-1-15,0 1 16,0-1-16,0 1 16,0-1-16,0 1 46,23-24 33,-23-24-79,24 1 15,0 23-15,-1-24 16,1 1-1</inkml:trace>
  <inkml:trace contextRef="#ctx0" brushRef="#br1" timeOffset="209463.44">13735 5973 0,'23'0'109,"1"0"-93,-1 0 0,1 0-1,-1 0-15,1 0 31,-1 0-15,1 0 31,-1 0-47,1 0 16</inkml:trace>
  <inkml:trace contextRef="#ctx0" brushRef="#br1" timeOffset="210552.16">13782 6256 0,'23'0'141,"1"0"-110,-1 0-15,1 0-1,-1 0 1,1 0 0,-1 0-1,1 0 48</inkml:trace>
  <inkml:trace contextRef="#ctx0" brushRef="#br1" timeOffset="-183249.69">14581 5715 0,'0'23'141,"0"1"-126,24-24-15,-24 23 16,0 1 0,0-1-16,24-23 15,-24 24 1,0-1-1,0 1 1,23-24-16,-23 23 16,0 1 15,0-1-15,0 1-1,0-1 32,0 1-16,0-1-15,0 1 0,0-1-16,0 1 31,0 0-16,0-1 17,0 1-17,0-1 1,0 1 0,0-1-1,0 1-15,0-1 31,0 1-15,0-1 15,0 1 1,0-1-32,0 1 15,0-1 1,0 1 46</inkml:trace>
  <inkml:trace contextRef="#ctx0" brushRef="#br1" timeOffset="-181499.84">14887 6467 0,'-23'0'453,"23"24"-438,-24-24 1,1 0 15,-1 0-15,24 23 93,24-23-93,-1 0 0,1 0 15,-1 0-16,1 0 1,-24-23 234</inkml:trace>
  <inkml:trace contextRef="#ctx0" brushRef="#br1" timeOffset="-179586.47">15428 5762 0,'-23'23'125,"23"1"-109,-24-24-16,24 23 15,-23 24 1,23-23-1,-24-1-15,24 1 16,0-1 0,0 24-1,0 0-15,0-23 32,0-1-32,0 1 15,0 0-15,0-1 16,0 1-1,24-24-15,-24 23 16,23-23 0,-23 24-16,24-24 15,-1 0-15,1 23 16,-24 1-16,47-24 16,-24 23-1,1-23 1,-1 0-16,1 24 0,-24-1 15,23-23-15,1 0 16,-1 0 0,1 0-1,-1 0 1,1 0-16,-1 0 16,1 0-16,-1-23 15,-23-1 1,47 1-16,-47-1 15,24 1-15,0-24 16,-1 23-16,-23 1 0,0-1 16,0 0-16,0-23 15,0 24 1,0-1-16,0 1 16,0-1-16,-23 24 15,23-23-15,-24-1 16,0 1-16,1 23 15,-1-24-15,-23 1 16,47-1 0,-23 1-16,-24 23 15,47-24-15,-24 1 0,1 23 16,-24 0-16,23 0 16,24-24-16,-23 24 15,-1 0 1,1 0-16,-1 0 15,1 0 1,-1 0-16,1 0 16,-24 0-1,23 0 17,24 24-17,0-1 48,0 1-48,24-24 1,23 23-16,-24-23 0</inkml:trace>
  <inkml:trace contextRef="#ctx0" brushRef="#br1" timeOffset="-177891.97">16486 5785 0,'-23'47'156,"-1"-47"-140,24 24 0,-23-1-1,-24 24 1,47-23-16,-24 23 0,1-24 16,-1 24-1,1 0 1,23-23-1,0 23-15,-24-23 16,24-1 0,0 1-16,0-1 15,0 1-15,0-1 16,0 1-16,0-1 16,24-23-16,-1 24 15,1-1-15,-1 1 16,1-1-16,-1-23 15,1 47-15,-1-47 16,1 47-16,-1-47 16,-23 24-16,24-24 15,23 0 1,-23 0 0,-1 0-1,1 0 1,-1 0-1,-23-24-15,0 1 16,0-1-16,0 1 31,0-1-15,0 1 0,0-1-16,-23 1 15,23-1 1,0 1-16,-24 23 15,24-24 1,-23 1 0,23-1 46,-24 24-62,1-23 16,-1 23 46,24-24-62,-24 24 16,1 0 0,-1 0-1,1 0 1,-1 0-16,1 0 15,-1 0-15,1 0 16,-1 0-16,1 0 31</inkml:trace>
  <inkml:trace contextRef="#ctx0" brushRef="#br1" timeOffset="-173019.03">17121 5856 0,'0'23'203,"0"1"-187,-23-1-16,23 1 15,0-1-15,0 1 16,0-1-16,0 1 16,0-1-16,0 1 15,0-1 1,0 1-1,0 0 1,-24-24-16,24 23 16,0 1 15,0-1-31,0 1 31,0-1-15,0 1-1,0-1 1,0 1 0,0-1 15,24-23-31,-24 24 31,0-1-15,0 1-1</inkml:trace>
  <inkml:trace contextRef="#ctx0" brushRef="#br1" timeOffset="-151105.59">17498 6350 0,'0'23'109,"0"1"-93,0-1-1,0 1-15,23-1 16,-23 1 15,0-1 0,0 1-31,24-24 188,-24-24-173,0 1-15,23 23 16,-23-24-16,0 1 16,0-1-16,24 24 15,-24-23 1,47-1 0,-47 1-1,23 23-15,1 0 31,-1 0-15,1 23 0,-1-23-1,-23 24 1,24-24-16,0 0 0,-24 23 16,23-23-16,-23 24 15,0-1 1,0 1-1,24-24-15,-24 23 16,23-23 125,1-23-110,-1-1-31,1-23 0,-1 47 16,-23-23-16,24 23 15,-1-24-15,1 24 16,-1 0 15,1 0-15,23 0-1,-24 0-15,1 0 16,-1 0-16,1 0 31,-1 0-15,-23 24-1,24-1 1,-24 1 0,0-1-1,0 1 1,0-1 15,23-23 16,1 0-16</inkml:trace>
  <inkml:trace contextRef="#ctx0" brushRef="#br1" timeOffset="-133127.95">19403 5080 0,'0'23'234,"-24"-23"-234,24 24 16,-23-1 0,23 1-16,-24-24 15,1 23-15,-1 1 16,24-1-16,-23-23 15,23 24-15,-24-24 16,1 23 15,23 1-15,-24-24 0,24 23-1,0 1-15,-23-1 16,23 1-1,-24-1 1,24 1-16,0-1 16,-23-23-16,23 48 15,0-25-15,-24 1 16,1 23 0,23-24-16,-24 1 0,0-1 15,1 1 1,23-1-16,-24 1 15,1-1 1,23 1-16,0 23 16,-24-24-16,24 1 0,0-1 15,0 1-15,-23-1 16,23 1 0,0-1-16,-24 1 15,24 23 1,0-24-16,0 1 15,0 0-15,0-1 16,0 1-16,0 23 0,0-24 16,0 1-16,0-1 15,0 1 1,0-1-16,0 1 0,24-1 16,-24 1-16,0 23 15,23-24-15,1 24 16,-24-23-16,47-1 15,-24 24 1,25-23-16,-25 23 16,1-24-16,-1 1 0,1 0 15,-24-1-15,23 1 32,-23-1-32,24 1 15,-1-1-15,-23 1 16,0-1-16,24 1 0,-24-1 31,23 1-31,-23-1 16,24-23-1,-24 24-15,23-24 16,-23 47-16,24-47 16,-24 23-1,0 1 79,23-24-63</inkml:trace>
  <inkml:trace contextRef="#ctx0" brushRef="#br1" timeOffset="-129675.68">19332 6303 0,'24'0'156,"-1"0"-94,1 0-30,-1 0 46,1 0-78,-1 0 15,1 0 1,-1 0-16,1-24 16,23 24-16,-24 0 15,24 0 1,-23 0-1,0 0 1,23 0 0,-24 0-1,24 0 1,-23 0-16,23 0 16,23 0-16,-23 0 0,-23 0 15,-1 0-15,1 0 16,-1 0-1,24 0 1,-23 0-16,-1 0 16,1 24-1,-1-24-15,24 0 16,-23 0 0,0 23-16,-1-23 15,1 0-15,-1 0 0,1 0 16,23 0-1,-24 0 1,24 0-16,-23 0 31,23 0-31,-24 24 16,1-24-16,-1 0 16,1 0-1,-1 0-15,24 0 16,-23 0-16,-1 0 15,1 0-15,-1 0 0,1 0 16,23 0 0,-23 0-16,-1-24 15,24 24-15,-23 0 16,-1 0-16,1 0 16,-1 0-16,1 0 15,-1 0-15,1 0 16,-1 0-16,1 0 15,23 0-15,-24 0 16,1-23 0,23 23-16,-24 0 15,1 0-15,-1-24 16,24 24-16,-23 0 16,-1 0-16,25-23 15,-25 23 1,1-24-16,-1 24 0,24 0 15,-23 0-15,23-23 16,-24 23 0,1 0-16,-1-24 15,24 24-15,-23 0 16,-1 0-16,1 0 0,-1 0 16,1 0-16,23-23 15,-24-1-15,24 24 16,-23-47-16,-1 23 15,25 24-15,-25-23 16,1-1 0,23 24-16,-24 0 0,1-23 15,23 23-15,-47-24 16,23 24-16,1 0 31,-1 0-31,1 0 0,-1 0 16,1 0-1,-1 0-15,1 0 32,-1 0-17,1 0 1,-1 0 0,1 0-1,-1 0 1,1 0-1,-1 0-15,-23 24 16,24-24-16,-1 0 31,1 0-31,0 23 16,-1-23 0,1 0-1,-1 24 16,1-24-15,-24 23 15,23-23-15,1 0 140</inkml:trace>
  <inkml:trace contextRef="#ctx0" brushRef="#br1" timeOffset="-116948.08">20555 6655 0,'0'24'93,"0"-1"-77,0 1 0,0-1-1,0 1-15,0 23 16,0-23-1,0-1 1,0 1 0,0-1-16,0 1 15,0-1 1,0 1 0,0-1-16,0 1 15,0-1 1,0 1-1,0-1 17</inkml:trace>
  <inkml:trace contextRef="#ctx0" brushRef="#br1" timeOffset="-115016.44">21096 6938 0,'0'23'94,"0"1"-94,0-1 16,0 1-1,0-1 17,0 1-1,24-24-16,-24 23 1,0 1 15,23-24 126,1 0-142,-1-24 1,-23 1-16,24 23 15,-1-47-15,1 23 32,-1 24 46,1 0-63,-1 0 1,1 24 31,-24-1-31,0 1-1,0-1 1,23-23 156,1 0-157,-1-47-15,1 47 16,23-23-16,-24-24 16,1 47-16,-1 0 15,1 0 1,0 0 31,-1 0-16,1 23 0,-24 1-31,23-24 16,-23 23-16,0 1 31,24-24-15,-24 23-16,0 1 140,23-24-62</inkml:trace>
  <inkml:trace contextRef="#ctx0" brushRef="#br1" timeOffset="-110506.76">19567 5409 0,'24'0'203,"-1"0"-203,1 0 16,-1 0 0,1 0-16,0 0 15,-1 0 17,1 0-32,-1 0 15,1 0 1,-1 0 15,1 0-15,-24 23 187,0 1-172,-24-1-15,1 1-1,-1 0 17,1-1-1,-1 1-16,1-1 1,46-23 312,1 0-328,-1 0 16,1 0-1,-1 0 1,1 0-16,-1 0 16,1 0-1,-1 0 1,-23 24 15,24-24-15,-1 23 15,-23 1-15,0-1-1,24 1 1,-24-1 0,0 1-16,0-1 15,0 1 16,0-1-15,0 1 0,0-1 15,0 1-15,-24-24 46,1 23-31,-1-23-31,1 0 16,-1 24 15,1-24-15,-1 0-1,1 0 17,-1 0-1,1 0-15,-1 0-16,1 0 31</inkml:trace>
  <inkml:trace contextRef="#ctx0" brushRef="#br1" timeOffset="-108707.56">20226 5950 0,'0'-24'516,"23"24"-516,1 0 94,-48 0 62,1 0-141,46 0 282,1 0-281,-1-23 0</inkml:trace>
  <inkml:trace contextRef="#ctx0" brushRef="#br1" timeOffset="-105102.24">20743 5315 0,'47'0'156,"-23"0"-156,-1 0 15,1 0-15,-1 0 16,1 0-16,-1 0 31,1 0-15,0 0 46,-24 23-46,0 1 15,0-1-15,-24 1 0,24-1-16,-24 1 15,24-1 1,0 1-16,-23-24 15,-1 24-15,1-24 16,23 23 0,-24 1-16,1-1 15,23 1 1,-24-24 0,24 23-1,-23-23 1,23 24-1,0-1 1,0 1 0,0-1-1,0 1 17,0-1-17,23-23 32,1 0-31,-1 24-1,1-24 1,-1 0 0,1 0-1,-1 0 1,1 0 46</inkml:trace>
  <inkml:trace contextRef="#ctx0" brushRef="#br1" timeOffset="-103427.64">21519 5362 0,'-23'0'16,"-1"0"31,1 0 0,-1 0-32,1 0 1,-1 0 0,1 23-16,-1-23 15,24 24 1,-23-24-1,23 23-15,-24-23 16,24 24-16,0-1 31,-23-23-31,23 24 16,0 0 0,0-1-1,23 1 16,1-24-15,-1 0 0,24 0-16,-23 0 15,-1 0-15,1 0 16,-1 0-16,1 0 16,-1 0-1,1 0 16,-1-24 1,1 1-17,-24-1-15,24 24 16,-24-24-16,0 1 78,0-1-47,0 1-15,-24 23 15,0 0-31,1 0 16,-1 0-1,1 0-15</inkml:trace>
  <inkml:trace contextRef="#ctx0" brushRef="#br1" timeOffset="-102016.42">21472 5574 0,'-23'0'62,"-1"23"-46,1-23-1,23 24-15,-24-24 16,24 23-16,-23 1 16,23-1-1,-24-23-15,24 24 16,-23 23-1,23-24 1,0 1 0,0-1-1,0 1-15,0-1 16,0 1 0,23-24-16,1 0 15,-24 23-15,23 1 16,24-24-1,-23 23-15,-1-23 16,24 0-16,-23 0 16,-1 0-16,1 0 15,0 0-15,-1 0 16,-23-23-16,24 23 16,-1 0-16,1-24 31,-1 1-31,1-1 15,-24 1-15,23-1 16,1-23 0,-24 24-16,0-1 15,0 1 1,0-1 15,-24 24-31,1-23 16,-1-1-1,24 1 1,-23 23-16,-1 0 16,1 0-1,-1 0 1,-23 0 0,23 0-1,1 0 32,-1 23-47,1-23 16,-1 0-1</inkml:trace>
  <inkml:trace contextRef="#ctx0" brushRef="#br1" timeOffset="-97704.04">22272 5268 0,'-23'0'203,"-1"23"-187,24 1-16,-24-1 16,1-23-1,23 24-15,-24-1 16,24 1 0,-23-1-1,23 1 1,-24-24-1,1 23-15,23 1 0,0 0 32,0-1-1,0 1-15,0-1-16,0 1 15,23-24 1,-23 23-16,24-23 31,-24 24-31,23-24 16,1 23-1,-1-23-15,1 0 16,0 0-16,-1 0 16,1 0-16,-1 0 15,1 0 1,23 0-16,-24 0 0,1 0 15,-1 0-15,1 0 16,-1 0-16,1 0 16,-1-23-1,1 23-15,-24-24 16,47-23-16,-24 24 16,1-24-16,-24 23 15,0 0-15,23-23 16,1 47-16,-24-23 15,0-1-15,0 1 16,0-1-16,0 1 16,0-1-16,0 1 15,0-1 1,0 1 0,-24-1-1,1 24 1,-1 0 31,1 0-32,-1 0 1,1 0-16,-1 0 16,-23 24-1,24-1 1,-1-23-1,24 24-15,-23-24 16,-1 0 0,1 0 15,70 0 110,-24 0-141</inkml:trace>
  <inkml:trace contextRef="#ctx0" brushRef="#br1" timeOffset="-96620.63">23213 4986 0,'-24'23'141,"1"1"-126,-1-1-15,1 24 16,-1-47-1,24 24-15,-23-1 16,-1 1-16,24-1 16,-23 1-16,-1 23 15,24-24-15,0 1 32,0-1-17,0 1 1,0-1 15,24-23-31,-1 0 31,1 0-15,-1 0 0,1 0-1,-1 0 1,1 0-1,-24-23 1,0-1 0,0 1-16,23 23 15,-23-24-15,0-23 16,24 24-16,-24-1 16,0 1-1,0-1 1,0 1-1,0-1 32</inkml:trace>
  <inkml:trace contextRef="#ctx0" brushRef="#br1" timeOffset="-95464.18">23142 5409 0,'-23'0'16,"-1"0"15,1 0-31,23 23 47,-24-23-47,24 24 15,-23-24 1,23 47 0,-24-47-16,1 24 15,23-1-15,0 1 16,0-1 0,0 1-1,0-1 1,0 1-1,23-24-15,-23 23 16,24-23 0,-1 0-16,1 0 15,-1 0 1,1 0 0,-1 0-16,1 0 15,-1 0 1,-23-23 15,0-1-31,0 1 16,0-1-1,0 1-15,0-1 16,0 1 0,0-1-1,0 0 16,-23 1-31,-1 23 16,1 0 0,23-24-1,-24 24 1,1 0 0</inkml:trace>
  <inkml:trace contextRef="#ctx0" brushRef="#br1" timeOffset="-94090.45">23989 5127 0,'-24'0'0,"1"0"78,-1 0-31,1 0-16,-1 23-16,1-23-15,23 24 16,0-1-16,-24 1 16,24-1-16,0 1 15,-23-1-15,23 1 16,-24-1-16,24 1 16,0-1-1,0 1-15,0-1 16,0 1-1,0-1-15,0 1 16,0 0 0,0 23-16,0-24 15,0 1 1,0-1 0,0 1-1,0-1 1,0 1-1,0-1-15,0 1 16,0-1 0,0 1-1,24-24 126</inkml:trace>
  <inkml:trace contextRef="#ctx0" brushRef="#br1" timeOffset="-93178.69">23660 5644 0,'23'0'157,"1"0"-142,-1 0-15,1-23 16,23-1-1,-24 24 1,1-23 0,-1 23-1,1 0 1,-1 0 15,-23-24-15,24 24 15,-1 0-15,1 0-1,-1 0 1,1-23 0,-1 23-1,1 0-15,-1-24 16</inkml:trace>
  <inkml:trace contextRef="#ctx0" brushRef="#br1" timeOffset="-92316.4">24412 5244 0,'0'47'78,"0"-23"-63,0 23 1,0-24-16,0 1 0,0-1 16,0 24-16,0-23 15,24 0-15,-24 23 16,0-24-16,0 1 15,0 23 1,0-24 0,0 1-16,0-1 31,0 1-31,23-24 31</inkml:trace>
  <inkml:trace contextRef="#ctx0" brushRef="#br1" timeOffset="-91640.07">24318 5597 0,'24'0'78,"-1"0"-62,1 0 15,-1 0-15,1 0-1,-1 0-15,1 0 16,-1 24-1,1-24-15,-1 0 16,1 0-16,-1 0 16,1 0-1,-1 0-15,1 0 32,-1 0-1,1 0-16,-1 0 1</inkml:trace>
  <inkml:trace contextRef="#ctx0" brushRef="#br1" timeOffset="-90278.97">24906 5150 0,'24'0'125,"-24"24"-110,23-24-15,-23 23 16,24-23-16,-1 47 15,1-23 1,-1-24-16,-23 47 16,24-47-16,-24 23 15,23 24-15,-23-23 16,24-1-16,-24 24 16,0-23-16,0 0 15,23 23-15,-23-24 16,24 24-1,-24-23-15,0-1 16,0 1-16,0-1 16,0 1-16,0-1 15,0 1-15,0 23 16,0-24-16,0 1 16,0-1-16,-24 24 15,24-23-15,0-1 16,-23 1-16,23-1 15,0 1-15,-24-24 16,24 47-16,0-23 16,0-1-1,0 1-15,-23-1 16,23 1-16,0-1 16,-24 24-16,24-23 15,-23-1-15,23 24 16,-24-23-1,24 23-15,-23-47 16,23 23-16,-24 24 16,1 0-1,-1-23 1,1-1-16,-24 24 16,23 0-1,1-23 1,-1-24 124</inkml:trace>
  <inkml:trace contextRef="#ctx0" brushRef="#br1" timeOffset="-88738.2">23048 6185 0,'0'-23'93,"47"23"-77,-47-24 0,24 24-16,-1-24 15,1 24-15,23 0 16,-24 0-16,1-23 15,-1 23 1,24-24-16,-23 24 16,-1 0-16,24 0 15,-23 0-15,-1-23 16,25 23-16,-25-24 16,1 24-16,23 0 15,-24 0 1,24 0-16,-23 0 15,-1 0-15,24-23 16,-23 23-16,-1 0 16,24-24-16,-23 24 15,-1 0-15,1 0 16,23 0-16,-24 0 16,1 0-1,-1 0-15,1 0 16,23 0-1,-23 0 1,-1 0 0,1 0-16,-1 0 15,1 0-15,-1 0 16,1 0 0,-1 0-1,1 0 1,-1 0-16,1 0 15,-1 0 1,1 0 0,-1 0-16,1 0 15,-1 0 1,1 0-16,-1 0 16,1 0-1,-1 0 1,1 0-1,-1 0 1,1 0 15,-1 0 32,1 0-48</inkml:trace>
  <inkml:trace contextRef="#ctx0" brushRef="#br1" timeOffset="-87729.89">21872 6867 0,'0'0'0,"-47"24"16,0-1-16,0 1 15,0-1-15,24 1 16,-24 23-16,-1-24 16,25 24-16,-24-47 15,23 24-15,1-1 16,-24-23-16,23 24 15,1-1-15,-24-23 16,23 0-16,1 24 16,-1-24-1,1 23 1,-1-23-16,1 0 94</inkml:trace>
  <inkml:trace contextRef="#ctx0" brushRef="#br1" timeOffset="-86883.16">18297 5973 0,'-23'0'15,"-24"0"1,23 24-16,1-1 16,-24-23-16,23 24 15,-23 23-15,0-24 16,0 1-16,24 23 16,-24-23-16,23-1 15,1 1-15,-1-1 16,-23 1-16,23 23 15,1-24-15,-24 24 16,23-23-16,-23 23 16,24-24-16,-24 1 15,23 23-15,1-47 16,23 23-16,-24 1 16,-23-1-1,24-23 1,-24 24-16,47-1 15,-24-23-15,1 0 16,-1 24 0</inkml:trace>
  <inkml:trace contextRef="#ctx0" brushRef="#br1" timeOffset="-84116.22">12982 8043 0,'24'0'47,"-1"0"-16,-23 24-15,0-1 15,0 1-31,24-24 15,-24 23-15,23-23 16,-23 47-16,0-23 16,0-1-1,0 1-15,0-1 16,0 1 0,0 23-16,0 0 15,0-24 1,0 1-1,0-1-15,0 1 16,0-1-16,0 1 16,0 23-16,0-24 15,0 24 1,-23-47-16,23 24 16,0 0-1,0-1-15,0 1 16,0-1-1,-24-23-15,24 24 16,0-1 0,0 1-1,0-1 1,0 1-16,0-1 16,0 1-16,-23-1 15,-1 24-15,24-23 16,0-1 31,-23-23-47,23 24 31,0-1-15,0-46 140,23 23-141,-23-24-15,24-23 16,-1 47-16,-23-47 16,24 47-16,-24-23 15,47-1 1,-24 1-16,1-1 0,-24 1 16,23 23-16,1-24 15,-1 1 1,1 23-1,-24-24-15,23 1 16,1 23-16,-24-24 16,23 24-1,-23-23-15,24-1 0,0 24 16,-1 0-16,-23-24 16,24 24-1,-1-23 1,1 23-1,-1 0 32,1 0-15,-24 23-32,0 1 15,0 0-15,0-1 16,0 1-16,0-1 15,0 24-15,0-23 16,0-1-16,0 24 16,0-23-16,0-1 15,0 1 1,0-1 0,0 1-1,0-1 1,0 1-1,0-1 48,23-23-32,1 0 16,-1 0-47,1 0 16,-1 0-16,24 0 15</inkml:trace>
  <inkml:trace contextRef="#ctx0" brushRef="#br1" timeOffset="-83354.13">14111 8537 0,'24'0'78,"-1"0"-78,24 0 16,-23 0-1,-1 0-15,24 0 16,-23-24-16,-1 24 15,1 0-15,23 0 16,-24 0 0,1 0 15,-1 0-15,1 0-1,-1 0 16,24 0-15,-23 0 0</inkml:trace>
  <inkml:trace contextRef="#ctx0" brushRef="#br1" timeOffset="-82394.75">14158 8772 0,'24'0'109,"-1"0"-109,1 0 47,-24 24-47,23-24 16,1 0-1,-1 0-15,1 0 16,-1 0 0,1 0-1,-1 0 1,1 0-1,-1 0-15,1 0 32,-1 0-17,1 0 1,-1 0 31,1 0 47,-1 0-79,1-24 1,0 24-1,-24-23 1</inkml:trace>
  <inkml:trace contextRef="#ctx0" brushRef="#br1" timeOffset="-65432.5">14958 8231 0,'0'-23'62,"23"23"-46,-23-24 46,24 24-46,-1 0-16,1-23 31,23 23-15,-24-24-16,1 1 16,23 23-16,-24 0 15,1 0 1,0 0-1,-1 0-15,1 0 16,-1 0 0,1 0-1,-48 23 110,1-23-109,-1 24-16,24-1 16,-23-23-1,-1 24 1,0-24-1,1 23 1,23 1 0,-24-1-16,1-23 15,23 24 1,-24-24 15,1 23 16,-1-23-16,24 24-31,-23-24 32,46 0 77,1 0-109,-1 23 16,24-23-16,-23 0 15,-1 24-15,1-24 16,0 0-1,-24 23-15,23-23 16,1 0-16,-24 24 16,23-1-16,1 1 15,-24 23 1,23 0 0,-23-24-16,0 1 15,0-1-15,0 25 16,0-25-16,0 24 15,0-23 1,-23-24 0,23 23-1,-24 1-15,1-24 16,-1 23 0,1-23-1,-1 0-15,0 0 16,1 0-16,-1 24 15,1-24 1,-1 0-16,1 0 16,-1 0-1,1 0 1,-1 0 0,1 0 15,46-24 78,1 1-109</inkml:trace>
  <inkml:trace contextRef="#ctx0" brushRef="#br1" timeOffset="-64785.51">15569 8843 0,'24'0'172,"-1"0"-157</inkml:trace>
  <inkml:trace contextRef="#ctx0" brushRef="#br1" timeOffset="-62700.62">15993 8114 0,'0'23'109,"0"1"-109,0-1 16,0 1-1,0-1 1,0 1 0,0-1-1,0 1 1,0-1 0,0 1-1,-24-24-15,24 23 16,0 1 46,24-24-15,-1 0-47,1 0 16,-1 0-1,1 0-15,-1 0 0,24 0 16,-47 23 0,24-23-16,-1 0 15,1 0-15,-1 0 32,1 0-1,-24-23 63,0-1-79,0 1-15,0-1 16,0 1-16,0-1 15,0-23-15,0 24 16,0-24 0,0 23-1,0 1 1,0 46 156,0 24-157,0-23-15,0-1 16,0 1-16,0 23 16,0-24-16,0 1 15,0 23-15,0-24 16,0 1-16,0 23 16,0-24-16,0 24 15,0-23 1,0-1-1,0 1-15,0-1 16,0 1 0,0 23-1,0-23 17,0-1-32,0 1 15,0-1 1,0 1-1,0-1 1,0 1 0,0-1-1,23-23 110,1 0-109,-1-23 0,24-1-16</inkml:trace>
  <inkml:trace contextRef="#ctx0" brushRef="#br1" timeOffset="-61019.76">16933 8137 0,'0'-23'16,"0"-1"109,-23 24-94,-1 0-15,1 0 15,-1 0 16,1 0-31,-1 0-16,1 0 15,-1 0 16,24 24-15,-23-1 0,23 1-1,-24-24 1,24 23-16,0 1 31,0-1-31,0 1 31,0-1-15,0 1 15,24-24-31,-1 23 16,24 1 0,-23-24-1,-1 0 1,1 0-1,-1 0-15,1 0 16,-1 0 0,1 0-1,-1 0 1,1-24 0,-1 24-1,1-23 1,-1 23-1,-23-24 1,0 1 31,24-1-31,-24 1-1,0-1 1,0 1-1,0-1 1,0 1 0,0-1 15,0 1 16,-24 23-16,-23-24-31,24 24 16,-1 0-1,1 0 1,-1 0 0,1 0 77,23-24-15</inkml:trace>
  <inkml:trace contextRef="#ctx0" brushRef="#br1" timeOffset="-58989.43">16980 8396 0,'-23'0'15,"-1"0"48,1 0-47,-1 0 30,1 0-30,-1 0-16,1 0 16,-1 0-1,1 23 1,-1-23 0,1 24-1,23-1 1,-24 1-16,24 23 31,-23-24-15,23 1-16,-24-1 15,24 1-15,0-1 16,0 1-16,-23 0 16,23-1-1,0 1-15,0-1 16,0 1 15,0-1 0,23-23-15,1 0 0,-1 0-1,1 0 1,-1 24-16,24-24 15,-23 0 1,-1 0 0,1 0-16,-1 0 15,1 0 1,-1 0-16,-23-24 16,24 24-16,-24-23 15,23 23-15,1 0 16,-1-24-1,-23 1 32,24 23-31,-24-24-16,0 1 16,0-1-16,0 0 15,0 1-15,0-1 16,0 1-1,0-1-15,0 1 47,0-1-15,0 1-17,0-1 1,-24 1 15,1 23 0,-1 0 16,1 0-16,-1 0-15,1 0 62,-1 0-78,-23 0 31,24 0-31,-1 0 16,1 0-16,-1 0 16</inkml:trace>
  <inkml:trace contextRef="#ctx0" brushRef="#br1" timeOffset="-53963.82">17498 8090 0,'0'24'141,"0"-1"-110,0 1-31,0-1 31,0 1-15,0-1 15,0 1-31,0-1 31,0 1-15,0-1 0,0 1-1,0-1 1,0 1-1,0-1 1,0 1 0,0-1-1,0 1 1,0-1 0,0 1-1,0-1 16,0 1-15,0-1 15,0 1-15,0-1-16,0 1 16,0 0-1,0-1 1,0 1-1,0-1 1,0 1 0,0-1-1,0 1 17,0-1-1,0 1-16,0-1 32,23-23 78,-23-23-125,47-1 16</inkml:trace>
  <inkml:trace contextRef="#ctx0" brushRef="#br1" timeOffset="-52390.05">18556 8090 0,'0'-23'156,"-23"23"-156,-1 0 16,1 0 0,-1 0-1,1 0 1,-1 0-1,24 23-15,-24-23 16,1 24 0,23-1-16,-24-23 15,1 24-15,23-1 16,-24 1 0,24-1-1,0 1-15,0 23 16,-23-24-1,23 1-15,0 23 16,0-24-16,-24 24 16,24-23-1,0-1-15,0 1 16,0 23-16,0-24 16,0 1-16,0 23 15,0-23-15,0-1 16,0 1-16,0 23 15,0-24-15,0 1 16,0 23-16,0-24 16,0 1-1,0-1 1,0 1 0,0-1-1,0 1 1,0-1-1,0 1-15,0-1 32,-23-23 46</inkml:trace>
  <inkml:trace contextRef="#ctx0" brushRef="#br1" timeOffset="-51480.53">18062 8772 0,'24'0'157,"-1"0"-157,1 0 15,23 0 1,-24 0-1,1 0-15,23 0 16,-24 0 0,1 0-1,-1 0-15,1 0 32,-1 0 46,1 0-16,0 0-46,-1 0 15,1 0-15,23 0-1</inkml:trace>
  <inkml:trace contextRef="#ctx0" brushRef="#br1" timeOffset="-50052.49">19262 8114 0,'0'23'156,"0"1"-156,0-1 16,-24 1-1,1-1-15,23 1 16,-24-1 0,24 1-1,-23 23-15,-1-24 16,24 1-16,0-1 15,-23 1-15,23-1 16,-24 1 0,24 23-16,0-24 0,0 1 15,0 23-15,0-24 16,0 1-16,0 0 16,0 23-16,0-24 15,0 1-15,0-1 16,0 1-1,0-1-15,0 1 16,0-1 0,0 1-1,0-1-15,0 1 16,0-1 15,24 1 16</inkml:trace>
  <inkml:trace contextRef="#ctx0" brushRef="#br1" timeOffset="-34819.33">18838 8396 0,'24'0'172,"-1"0"-172,1 0 16,-1 23-16,1-23 15,-1 0-15,1 0 16,-1 0 15,25 24-15,-25-24-16,1 0 15,-1 0 1,1 0 0,-1 0-1,1 0 1,-1 0-1,-23 23 1,24-23 0,-1 0-1,1 0 1,-1 0-16,1 0 31,-1 0-15,1 0-1,-1 0 1,1 0 0,-1 24 15,1-24-15,-1 0-1</inkml:trace>
  <inkml:trace contextRef="#ctx0" brushRef="#br1" timeOffset="-33354.92">19356 8937 0,'-24'0'78,"24"23"-63,0 1 17,-23-24-32,23 23 15,-24-23 1,24 24-1,-23-24 17,-1 0-17,24 23-15,-23-23 32,-1 0 30,1 0-46,-1 0-1,1 0 95,23-23 15</inkml:trace>
  <inkml:trace contextRef="#ctx0" brushRef="#br2" timeOffset="32406.5">12747 9995 0,'0'24'94,"0"-1"-78,0 1-1,0-1 1,0 1-16,0 23 16,0 23 15,0 1-15,0-48-16,0 1 15,0 23-15,0-24 16,0 1-16,0-1 15,0 1-15,0 23 16,0-24 0,0 25-1,0-25 1,0 1 0,-23-24-16,23 23 15,0 1 16,0-1 1,0 1-17,0-1 1,0 1 0,0-1 15,0 1 0,0-1-15,0 1-16,0-1 31,0 1 188,0-48-94,23 24-110,-23-23-15,24-1 16,-24-23-16,23 24 16,1-1-16,-1 1 15,1-1-15,-24-23 16,23 24-1,-23-1 1,24 24-16,-1 0 31,-23-23-15,0-1-16,24 0 31,-24 1 16,23 23-31,1-24 62,-1 24-63,1 0 79,-24 24-78,0-1 62,0 1-47,0 0 47,0-1-46,0 1-1,0-1-16,0 1 1,0-1-16,0 1 31,0-1-15,0 1 0,0-1-1,0 1 1,0-1-1,23-23 1,-23 24-16,0-1 63,24-23 93,-1 0-94,1 0-46</inkml:trace>
  <inkml:trace contextRef="#ctx0" brushRef="#br2" timeOffset="51406.44">13429 10842 0,'0'23'156,"0"1"-140,0-1 15,0 1-15,0-1 15,0 1-15,0-1-16,0 1 31,0-1-15,0 1-16,0-1 46,0 1 1,0-1-31,0 1-16,0-1 16,24-23-1,-24 24-15,23-24 63,1 0 77,-1 0-124</inkml:trace>
  <inkml:trace contextRef="#ctx0" brushRef="#br2" timeOffset="52689.05">13429 10654 0</inkml:trace>
  <inkml:trace contextRef="#ctx0" brushRef="#br2" timeOffset="53999.28">13782 10771 0,'0'47'109,"0"-23"-93,23-24-1,-23 23-15,0 1 16,0-1-16,0 1 16,0-1-16,0 1 15,0-1 1,24-23-16,-24 24 15,0-1-15,0 1 16,0-1 0,0 1-1,0-1 1,23-23 0,-23 24 15</inkml:trace>
  <inkml:trace contextRef="#ctx0" brushRef="#br2" timeOffset="54784.04">13711 11006 0,'24'0'125,"-1"0"-125,24 0 16,-23 0 15,-1 0 32,1 0-63,-1 0 31,1 0-15,-1 0 140</inkml:trace>
  <inkml:trace contextRef="#ctx0" brushRef="#br2" timeOffset="55833.27">14135 10795 0,'23'0'110,"-23"23"-95,0 1-15,0-1 16,0 24 0,0-23-1,0-1-15,24 1 16,-24-1 0,0 1-1,0-1 1,0 1-1,0-1 1,0 1 0,0-1-1,0 1 17,0-1-32,0-46 156,23-1-156</inkml:trace>
  <inkml:trace contextRef="#ctx0" brushRef="#br2" timeOffset="57073.68">14770 10113 0,'-24'0'16,"48"0"109,-1 23-110,24 1-15,-23-24 16,-1 0-16,24 23 16,-23-23-16,-1 24 15,1-24-15,-1 0 16,1 0-1,-24 23-15,23-23 16,1 24 15,-1-24 1</inkml:trace>
  <inkml:trace contextRef="#ctx0" brushRef="#br2" timeOffset="57860.82">14629 10512 0,'47'0'16,"-24"0"0,1 0-1,-1 0-15,1 0 16,-1 0 0,1 0-16,-1 0 15,1 0 1,-1 0-1,1 0 1,-1 0-16,1 0 0,-1 0 16,1 24-16,-1-24 15,1 0 17,-1 0-17,-23 23 32,24-23-31,-1 0 62</inkml:trace>
  <inkml:trace contextRef="#ctx0" brushRef="#br2" timeOffset="72420.81">15781 9948 0,'0'24'140,"0"23"-124,0-24 0,0 1-1,0-1-15,0 1 16,0-1-16,0 1 16,0-1-16,0 1 15,0-1-15,0 1 16,0-1-16,0 1 15,0-1-15,0 1 32,0-1-17,0 1-15,23-24 16,-23 23-16,0 24 16,0-23-1,0-1 1,0 1-1,0-1 1,0 1 0,0 0 15,0-1 0,0 1-31,0-1 16,0 1 15,0-1-15,0 1-1,0-1 1,0 1-16,-23-24 16,23 23-1,0 1-15,0-1 31,0 1-15,0-1 0,0 1-1,0-1-15,0 1 32,0-1-17,0-46 204,0-24-219,0 23 16,23-23 15,-23 24-31,24-24 15,-24 23 1,23 24 0,-23-23-16,24-1 15,0 1 1,-24-1-16,23 1 31,-23-1-31,24 1 16,-24-1-1,23 24 1,1-24-16,-24 1 16,23 23 62,1 0-31,-24 23-32,23 1 1,-23 0-16,24-24 16,-24 47-16,0-24 15,0 24 1,0-23-1,0-1 1,0 1-16,0-1 16,0 1-1,23-24 1,-23 23 0,0 1 15,24-24-16,-24 23 17</inkml:trace>
  <inkml:trace contextRef="#ctx0" brushRef="#br2" timeOffset="74044.03">16392 10912 0,'0'24'359,"24"-24"-296,-24 23-48,23-23-15,1 0 16,-24 24-16,23-24 16,1 0-1,0 0 1,-1 0 0,1 0-16,-1 0 31,1-24 0,-1 24-31,-23-23 31,0-1 1,0 1-17,0-1 1,0 1 46,-23 23-30,-1 0-17,-23 0 1,24 0-1,-1 0 1,0 0 0,1 0-1,23 23-15,-24 1 32,1-1 14,23 1 17</inkml:trace>
  <inkml:trace contextRef="#ctx0" brushRef="#br2" timeOffset="80700.39">17898 9642 0,'-24'0'140,"24"-23"-15,-23 23-93,-1 0 171,1 0-203,-1 0 31,24 23 0,-24-23-31,24 24 32,-23-1-32,-1-23 15,24 24 32,-23-24-31,23 23 15,0 1 0,0-1-15,0 1-1,0-1 1,0 1 0,0-1-1,0 1-15,0-1 16,0 1 0,0 0-16,0-1 31,0 1-16,0-1 1,0 1 0,0-1-1,0 1 1,-24-24-16,24 23 16,0 1-1,0-1 1,0 1 31,0-1-32,0 1 1,0-1 0</inkml:trace>
  <inkml:trace contextRef="#ctx0" brushRef="#br2" timeOffset="81589.89">17568 10089 0,'0'0'0,"24"0"62,-24-23-30,23 23-17,1 0 1,-1 0-1,1 0 1,-1 0 0,1 0-1,-1 0-15,1 0 16,0 0 15,-24-24-15,23 24-16,1 0 109,-1 0-78</inkml:trace>
  <inkml:trace contextRef="#ctx0" brushRef="#br2" timeOffset="83235.87">18391 9595 0,'0'24'110,"-23"-24"-95,-1 0 1,1 23-16,-1-23 15,24 24-15,-23-24 32,-1 23-1,24 1-15,-23-1-1,23 1 16,0-1 1,0 1-17,0-1 1,0 1 15,0-1-15,0 1-16,0-1 15,0 1-15,0 0 16,0-1 0,0 1-1,0-1 1,0 1 0,0-1-1,0 1 16,23-24-15,-23 23 0,24 1-1,-1-1 17,1-23 124,-1 0-125</inkml:trace>
  <inkml:trace contextRef="#ctx0" brushRef="#br2" timeOffset="85277.9">18697 9713 0,'0'23'94,"0"1"-94,0-1 15,0 1 1,0-1-16,0 1 15,0-1 1,0 1-16,0-1 16,0 1-1,0 0-15,0-1 16,0 1 0,0 23-1,0-24 1,0 24-16,0-23 15,0-1 1,0 1-16,0-1 16,0 1 15,24-48 172,-1 1-187,-23-1-1,24 24-15,-1-47 0,1 47 16,-1-47-16,24 24 31,-23-1-31,-1 24 16,1-23-16,-1 23 15,1-24 1,-1 24-16,1 0 16,0 0 46,-1 0-46,-23 24 31,0-1-47,0 1 15,0-1 1,0 1 0,0-1-1,0 1-15,0-1 16,24-23 46,-24 24-46,23-24 109</inkml:trace>
  <inkml:trace contextRef="#ctx0" brushRef="#br2" timeOffset="86957.18">19497 9595 0,'23'0'94,"-23"24"-94,24-1 31,-1-23-15,-23 24 0,0-1-1,24 1 1,-24-1-1,0 1-15,0-1 16,0 1 0,0-1-1,0 1-15,0-1 16,0 1 0,0-1-1,23-23 1,-23 24-16,0 0 31,0-1-15,0 1 15,0-1-15,0 1-1,0-1 16,0 1-15,0-1-16,0 1 47,-23-1-16,23 1 63,0-1-94,-24-23 16,1 24-16,-1-24 46,24 23-14,-23-23-17,23 24 1,-24-1 15,1-23-31,-1 24 16</inkml:trace>
  <inkml:trace contextRef="#ctx0" brushRef="#br2" timeOffset="88863.42">17427 10748 0,'47'0'47,"-23"0"-32,-1 0-15,1 0 16,23 0-16,-24-24 15,1 24-15,23 0 16,-24 0-16,1 0 16,23 0-16,-23-23 15,-1 23-15,1 0 16,23 0-16,-24 0 16,1 0-16,23 0 15,-24 0-15,1 0 16,-1 0-1,1 0-15,-1 0 16,1 0-16,23 0 16,-24 0-16,1 0 15,-1 0-15,1 0 16,-1 0-16,1 0 16,-1 0-16,24 0 15,-23 0 1,0 0-1,-1 0-15,1 0 16,23 0 0,-24 0-1,1 0 1,-1 0-16,1 0 16,23 0-1,-24 0-15,1 23 16,-1-23-16,24 0 15,-23 0 1,-1 0-16,24 0 0,-23 0 16,-1 0-16,1 0 15,-1 0-15,1 0 16,-1 0 0,1 0-1,0 0-15,-1 0 16,24 0-16,-23 0 15,-1 0-15,1-23 16,-1 23 0,1 0-16,-1 0 15,1 0 1,-1 0 0,1 0-16,-24-24 15,23 24-15,1 0 16,-24-23-1,23 23-15,1 0 16,-1 0-16,24 0 16,-23 0-1,-1-24 1,1 24-16,-1 0 47,1 0-16,-1 0 63,1 0 62,-24-23-156</inkml:trace>
  <inkml:trace contextRef="#ctx0" brushRef="#br2" timeOffset="90364.85">17992 11100 0,'0'-23'93,"0"-1"-77,-24 24 0,1-23-1,-1 23 1,1 0 0,23-24-16,-24 24 31,1 0-16,-1-23-15,1-1 32,-1 48 93,0-24-110,24 23-15,-23-23 16,23 24-16,-24-1 16,24 1-1,0-1 1,-23 24-1,-1-23 1,24-1-16,0 25 31,0-25-31,0 1 16,0-1 0,0 1-16,0-1 15,0 1-15,-23 23 16,23-24-1,0 24 1,0-23 0,0 23-16,0-24 15,0 1 1,0-1-16,0 1 0,0-1 16,0 1-1,0-1-15,0 1 16,0-1-16,0 1 15,0-1-15,0 1 16,0 0 0,0-1-16,0 1 15,-24-24 32</inkml:trace>
  <inkml:trace contextRef="#ctx0" brushRef="#br2" timeOffset="91118.65">17498 11759 0,'23'0'94,"1"0"-94,23 0 15,-24 0-15,1 0 16,23 0-16,-24 0 16,1 0-16,-1 0 15,1 0-15,0 0 16,-1 0-1,1 0 17,-1 0-17,1 0 17,-1 0 14,1 0-30,-24-24 0</inkml:trace>
  <inkml:trace contextRef="#ctx0" brushRef="#br2" timeOffset="92156.67">18415 11147 0,'0'24'62,"-24"-24"-46,24 23 0,0 1-1,0 0-15,-23-24 16,23 23-16,0 1 15,-24-1 1,1-23-16,23 24 16,0-1-1,-24-23 1,24 24 15,0-1-15,-23-23-16,-1 24 15,1-1 1,23 1 0</inkml:trace>
  <inkml:trace contextRef="#ctx0" brushRef="#br2" timeOffset="93517.46">18838 11147 0,'-23'0'109,"-1"24"-93,1-1-16,-1 1 16,1-24-16,-1 47 15,1-23 1,-1-1-16,24 1 15,-23-24-15,23 23 16,-24 1 0,24-1-16,-23 1 15,-1-1-15,24 1 16,0-1-16,-23 1 16,23-1-16,-24 1 15,24-1-15,0 1 16,0-1-1,0 1-15,0-1 16,0 1 0,0-1-1,0 1-15,24-24 16,-24 23-16,0 1 16,23-1-1,1 1-15,-1 0 16,-23-1 31,24-23-47,-1 0 109,1-23-109,-1 23 16,-23-24-1,24 0-15,-1 1 0</inkml:trace>
  <inkml:trace contextRef="#ctx0" brushRef="#br2" timeOffset="95082.83">19074 11265 0,'0'24'78,"0"-1"-63,0 1-15,0-1 16,0 1-16,0-1 16,0 1-16,0-1 15,23 1 1,-23-1-16,0 1 15,0-1-15,0 1 16,0 23-16,0-24 16,0 1-1,0-1 1,0 1-16,24-24 31,-24 23-31,0 1 16,0-1 15,0-46 141,23-24-156,-23 23-16,24-23 15,-1 24-15,-23-1 0,24 24 16,-24-23-16,23-1 31,1 24 0,-1 0-31,1 0 16,-1 0 31,1 0-32,-1 24-15,-23-1 32,24 1-32,-24-1 15,23 1 1,-23-1-16,0 1 16,0-1-1,0 1-15,0-1 16,24-23 78,-1 0-94,1 0 15,-1 0 1,1-23-16</inkml:trace>
  <inkml:trace contextRef="#ctx0" brushRef="#br2" timeOffset="96324.43">19685 11124 0,'0'23'93,"0"1"-77,0-1 0,24 1-1,-1-24-15,-23 24 16,0-1-1,24 1-15,-24-1 16,23-23 0,-23 24-1,0-1 1,0 1-16,24-1 31,-24 1-15,0-1-16,0 1 15,0-1 1,23 1-16,-23-1 16,0 1-16,0-1 15,0 1 1,0-1-16,0 1 16,0-1-1,-23 1 1,23-1-1,0 1 1,0-1-16,-24 1 16,24-1-1,-23-23-15,23 24 16,-24 0 0,1-1-16,23 1 15,-24-24 1,24 23-1</inkml:trace>
  <inkml:trace contextRef="#ctx0" brushRef="#br2" timeOffset="97744.43">20931 10512 0,'24'0'16,"0"0"31,-1 0-32,1 0 17,23 0-32,-24 0 15,24 0 1,-23 0-16,23 0 16,-24 0-16,24 0 15,-23 0-15,-1 0 16,24 0-16,0 0 15,-23 0-15,-1 0 16,24 0-16,-23 0 16,-1 0-16,1 0 15,0 0-15,-1 0 16,1 0 0,-1 0-1,1 0 1,-1 0-1</inkml:trace>
  <inkml:trace contextRef="#ctx0" brushRef="#br2" timeOffset="98843.56">20743 10865 0,'24'0'63,"-1"0"-48,1 0 1,-1 0-16,24 0 15,-23 0-15,23 0 0,-23 0 16,23 0 0,-24 0-16,1 0 15,-1 0 1,1 0 0,-1 0-1,1 0 1,-1 0-1,1 0-15,-1 0 16,24 0 0,-23 0-1,-1 0-15,24 0 16,-23 0 0,-1 0 15,1 0-16,-1 0 1,1 0 0,-1 0-16,1 0 15,23 0-15,-23 0 16,-1 0-16,1 0 16,-1 24-16,1-24 15,23 0-15,-24 0 16,1 0-16,-1 0 15,1 0-15,-1 0 16,1 0 62</inkml:trace>
  <inkml:trace contextRef="#ctx0" brushRef="#br2" timeOffset="100415.09">21614 10230 0,'23'0'47,"-23"24"-31,24-1-1,-1 1-15,-23 23 16,24-24-16,-24 1 16,23 23-16,1-24 15,-1 1-15,-23-1 16,24 1-16,-24-1 16,23 1-16,-23 0 15,24-1 1,-1 1-16,-23-1 0,24-23 15,-24 24-15,0-1 16,23-23 0,-23 24 93,0-1-78,0 1-31,0-1 0,-47-23 16,47 47-16,-23-47 16,23 24-16,-24-1 15,1 1-15,-1 23 16,1-24-1,-1 1-15,1 23 0,-1-24 16,1 24-16,-1-23 16,24-1-16,-23 1 15,23 0 1,0-1-16,-24-23 16,0 24 15,24-1-16,0 1 1,-23-24 0,23 23-1,0-46 235,0-1-234,23 24-16,1-23 16</inkml:trace>
  <inkml:trace contextRef="#ctx0" brushRef="#br2" timeOffset="102125.22">22625 10395 0,'0'-24'47,"23"48"31,-23-1-63,0 1-15,24 46 0,-24-23 16,0-23-16,0 23 16,0-23-16,0 23 15,0-24-15,0 1 16,0 23 0,0-24-16,-24-23 15,24 24-15,0-1 0,0 1 16,0-1 15,0-46 110</inkml:trace>
  <inkml:trace contextRef="#ctx0" brushRef="#br2" timeOffset="103206.47">22648 10395 0,'0'23'125,"0"24"-125,24-47 15,-1 24-15,-23-1 16,47 1-16,-47 23 15,24-23-15,-1-1 16,1 1-16,-24-1 16,47 1-1,-23-1-15,-24 1 16,23-24 0,1 0 15,-24 23-16,0-46 157,0-1-172,23 1 16,-23-1-16,0 1 16,0-24-16,0 23 15,0 0-15,0 1 16,0-24-16,0 23 15,0 1-15,0-1 16,0 1-16,0-1 16,24 1-1,-1-1 1,1 1 0,-24-1-16,47 24 31,-47-23-31</inkml:trace>
  <inkml:trace contextRef="#ctx0" brushRef="#br2" timeOffset="104446.74">23307 10748 0,'23'-24'172,"1"24"-157,-24-23 16,23-1-15,-23 1-16,24-1 16,-24 1-1,0-1 1,0 0 15,-24 24 110,-23 24-126,24-24-15,-1 24 16,1-1 0,23 1-16,0-1 15,-24 1 1,24 23 0,0-24-16,0 1 15,0-1-15,0 1 16,0-1-16,0 1 15,0 23 1,0-24 15,24-23 1,-24 24-32,23-24 15,1 0-15,-1 0 16,1 0-1,-1 0 32,1 0-31,-1 0 0,1-47-16,-1 47 15,25-24-15,-25 1 16</inkml:trace>
  <inkml:trace contextRef="#ctx0" brushRef="#br2" timeOffset="105523.74">23683 10654 0,'0'23'78,"0"1"-78,0-1 16,0 1 0,0-1-16,24 1 15,-1-1 1,1 1-1,-1-24 1,1 0 15,-1 0-31,1 0 16,23-24 0,-47 1-16,47-1 15,-47 1-15,23-1 16,1 24 93,-1 0-93,1 47-1,-1-23 1,1-24-16,-1 23 16,1 1-16,0-24 15,-1 0-15,24 0 16,-23 0-16,-1 0 16,1 0-16,-1-24 46,-23 1-30,0-1 0,0 1-1,0-1 1,0 1 0,-23 23-16,23-24 31,0 1-16,-24 23 1,24-24-16,-23 24 16,23-23-1</inkml:trace>
  <inkml:trace contextRef="#ctx0" brushRef="#br2" timeOffset="106783.7">24624 10230 0,'0'24'141,"0"23"-141,0-24 15,0 1-15,0-1 16,0 24-16,0-23 15,0-1-15,0 1 16,0 23-16,0-24 16,0 1-16,0 23 15,0-23-15,0-1 16,0 1 0,0-1-1,0 1 1,0-1 15,0 1-15,0-1 46,0 1 1,-24-24-48</inkml:trace>
  <inkml:trace contextRef="#ctx0" brushRef="#br2" timeOffset="107701.07">24389 10559 0,'23'0'46,"1"0"17,-1 0-47,1 0-1,23 0 1,-24 0-16,1 0 15,-1 0-15,24 0 16,-23 0 0,23 0-1,-24-23 1,1 23 0,0 0-1,-1 0 32,1 0-31,-1 0-1,1 0 1,-1 0 0,1 0-1,-1 0 1,1 0-16</inkml:trace>
  <inkml:trace contextRef="#ctx0" brushRef="#br2" timeOffset="108985.98">25235 10512 0,'-23'0'94,"-1"24"-94,-23-1 16,24 1-16,-1 0 15,-23-1-15,24-23 16,-1 24 0,1-24-1,23 23-15,0 1 16,-24-24 0,24 23-16,0 1 15,0-1-15,0 1 16,-23-24-1,23 23 1,23-23 15,1 24-31,-1-1 16,1-23-16,23 0 16,-24 0-1,1 0 1,-1 0-1,1 0-15,23 0 16,-24 0-16,24-23 16,-23 23 15,-1-24-15,1 24 15,-24-23-16,23 23-15,-23-24 79,0 1-79,0-1 15,0 1 16,0-1-15,-23 24 0,-1-23-16,1 23 15,-1 0 1,1 0-16,-1 0 16,-23 0-16,24 0 15,-1-24 1,1 24-1,-1 0 1</inkml:trace>
  <inkml:trace contextRef="#ctx0" brushRef="#br2" timeOffset="110257.35">25518 10536 0,'23'0'16,"1"0"0,-24 23-16,0 1 15,0 0 1,23 23-16,-23-24 0,0 1 15,24 23-15,-24-24 16,0 1 0,23-1-16,-23 1 15,0-1 17,24-23 61,-1-23-77,1-1 0,-1 1-16,1-1 15,-24-23-15,47 24 16,-24-1-16,24-23 15,-23 24-15,-1-25 16,24 48-16,-23 0 16,-1-23-16,1 23 31,-24 23-15,24 1-1,-24 0-15,0-1 16,23-23-1,-23 24 1,0-1 15,0 1-15,0-1 15,0 1-15,-23-1-16,23 1 15,0 23 1,-24-47-16,24 23 16,0 1-16</inkml:trace>
  <inkml:trace contextRef="#ctx0" brushRef="#br2" timeOffset="111943.69">26882 10254 0,'0'47'31,"0"-24"-31,0 1 16,0-1-16,0 24 16,0-23-16,0-1 15,0 24-15,0-23 16,0-1-16,0 1 16,0 23-16,0-23 0,0-1 15,23-23 1,-23 24-16,0-48 125,0 1-125,0-1 15,24 1-15,-24-25 16,0 25-16,23-1 16,1-23-16,-1 24 15,1-1-15,-1-23 16,1 24-16,-1-1 0,-23 1 16,24-1 15,-1 1-16,24 23 1,-23 0-16,23 0 0,0 0 16,0 0-1,-23 0-15,-1 0 16,-23 23 0,24-23-1,-24 24 1,0-1-1,0 24 1,0-23 0,0-1-16,0 1 15,-24-1-15,1-23 16,23 24 0,-24-1-1,-23-23 16,47 24-31,-24-24 16,1 47-16,-1-47 16,1 24-16,-1-1 15,24 1 48,0-1-48,47 1 1,-23-24-16,-1 0 16,25 0-16,-25 23 15,1 1-15,23-24 16,0 0-16,0 0 16,-24 0-16,24 0 15,-23 0 1,-24 23 46</inkml:trace>
  <inkml:trace contextRef="#ctx0" brushRef="#br2" timeOffset="113208.9">26482 10701 0,'23'0'110,"1"0"-95,-1 0 79,1 0-47,-1 0-47,1 0 15,-1 0 95</inkml:trace>
  <inkml:trace contextRef="#ctx0" brushRef="#br2" timeOffset="114684.6">28128 10536 0,'-23'0'63,"-1"0"-47,-23 0-1,0 0 1,24 0-16,23 23 15,-24-23-15,0 24 16,-23-24-16,47 24 16,0-1 15,0 1-15,-23-24-16,23 23 15,0 1 1,0-1 15,0 1-15,23-24-1,24 0 1,-23 0 0,0 0-16,-1 0 15,1 0 1,-1 0-1,1 0-15,-1-24 16,1 1 0,-24-1-1,0 1 32,0-1-16,-24 24 1</inkml:trace>
  <inkml:trace contextRef="#ctx0" brushRef="#br2" timeOffset="115595.5">28105 10583 0,'0'24'94,"0"-1"-78,0 1-16,0-1 15,0 1 1,23-24 0,-23 23-16,0 1 15,0-1 32,0 1-16</inkml:trace>
  <inkml:trace contextRef="#ctx0" brushRef="#br2" timeOffset="117014.58">28246 10630 0,'0'47'47,"0"0"-47,0-23 15,0-1-15,0 1 16,0 23-16,0-24 16,0 1-16,0 23 15,0-24-15,0 1 16,0 23-16,0-24 15,0 1-15,0-1 16,0 1-16,0-1 16,0 1-1,0-48 110,0 1-125,0-1 16,0 1 0,0-24-16,0 23 0,0 1 15,0-24-15,0 23 16,0 1-16,23-24 15,-23 23-15,24 1 16,-24-24-16,0 23 16,0 1-16,0-1 15,23 1-15,1-1 16,-1 1 0,-23-1-16,24 0 15,-1 24 1,1-23-1,-1 23 1,24 0 0,0 0-16,-23 0 15,0 0-15,-1 0 16,24 0-16,-23 0 16,-1 0-16,-23 23 15,24 1 1,-24 23-1,0-23 1,0-1 0,-47 1 15,23-24-15,1 23-16,-24-23 15,23 0 1,0 0-16,1 0 15,-1 0-15,-23 0 16,24-23-16</inkml:trace>
  <inkml:trace contextRef="#ctx0" brushRef="#br2" timeOffset="118125.6">28881 10113 0,'0'23'31,"0"1"-15,0 23-16,0-24 15,0 1-15,23 23 16,-23-24 0,24 24-16,-24-23 15,0-1-15,0 1 16,23-1-16,-23 1 15,24-1-15,-24 1 16,0-1-16,23 1 16,-23 0 15,0-48 94,24 24-109,-24-24-1,23 1-15,1-1 16,-1 24-16,1-23 15,-1-1-15,1 24 16,-1 0-16,1 0 0,23 0 16,-23 0-16,-1 0 15,1 24 17,-24-1-17,23 1-15,-23 23 16,0-23-1,0-1-15,0 1 16,0-1 0,0 1-1,0-1 79</inkml:trace>
  <inkml:trace contextRef="#ctx0" brushRef="#br2" timeOffset="119226.26">29916 10371 0,'-24'0'32,"1"0"-32,-25 24 15,25-1 1,-24-23-16,23 24 16,1-1-16,-1 1 15,24-1 32,0 1-16,0-1-15,24-23 15,-1 0-31,1 0 16,-1 0-16,1 0 15,23 0-15,-23 0 16,-1 0-16,1 0 31,-24 24 1,23-24-32,-23 24 15,0-1 1,0 1-16,0-1 15,0 1 17,-23-24-1,-1 0-15,1 0-16,-25 0 15,25 0-15,-1 0 16,-23 0-16,24 0 15,-1 0-15,-23 0 16,24 0-16,-1 0 16,1 0 15,-1 0 16,1 0-32</inkml:trace>
  <inkml:trace contextRef="#ctx0" brushRef="#br2" timeOffset="120648.99">30245 10465 0,'-24'0'16,"1"0"15,-1 0-31,24 24 16,-23-24-16,23 47 15,-24-24 17,24 25-17,0-25 1,0 1 0,0-1-16,0 1 15,0-1-15,0 24 31,24-47-15,-24 24-16,23-24 16,1 23-16,23-23 15,-24 0-15,24 0 16,-23 0-16,23 0 16,-24 0-16,1-23 15,-1-1-15,1 24 16,-24-23-1,0-1 1,0 1-16,0-1 16,0 1-1,0-1 1,0 1-16,-24 23 62,1 0-46,-1 0 0</inkml:trace>
  <inkml:trace contextRef="#ctx0" brushRef="#br2" timeOffset="121903.38">30762 10489 0,'0'23'31,"0"1"-15,24-24-16,-24 23 15,23 25-15,-23-25 32,24 1-32,-24-1 31,0 1-15,0-48 124,0 1-124,0-1-16,23 1 15,-23-1-15,24 0 16,-1 1-16,1-1 16,23 1-16,-24 23 15,1 0-15,-1-24 16,1 24 0,-1 0-1,-23 24 1,0-1-16,0 1 15,0 23-15,0-23 16,0 23 0,0-24-1,-23-23 1,23 24-16,0-1 47,0 1-32,0-1 17,-24-23-1,24 24-31</inkml:trace>
  <inkml:trace contextRef="#ctx0" brushRef="#br2" timeOffset="123534.62">30245 10536 0,'23'0'172,"1"0"-156,-1 0-1,-23-24-15,24 24 16,-1 0-16,1 0 31,-1 0-31,1 0 16,-1 0 0,1 0-1,0 0 16,-24 24 141,-24-24-31</inkml:trace>
  <inkml:trace contextRef="#ctx0" brushRef="#br2" timeOffset="152561.14">12959 11971 0,'0'23'141,"0"1"-141,0-1 31,0 1-31,23-1 0,-23 1 16,0-1-16,0 24 16,24-23-16,-24-1 15,0 24 1,0-23-16,0-1 15,0 1-15,0 23 0,0-24 16,0 1-16,0-1 16,0 1-16,0 0 15,0-1-15,0 1 16,0-1 0,0 1-16,0 23 15,0-24 1,0 1-1,0-1 1,0 1 0,23-1-1,-23 1 1,0-1 0,0 1-1,0-1 16,0 1-15,0-1 0,0-46 156,0-1-172,0 1 15,0-24 1,0 23-16,0 1 15,0-1 1,0 1-16,0-1 16,24 24-1,-24-23-15,23 23 47,-23-24-47,24 24 16,-1 0 15,1 0 0,-1 0-15,1 24-16,-1-1 16,1-23-16,-1 24 15,1-24 1,-1 47-16,1-24 15,-24 1 1,24-24 0,-24 23-1,23 1 1,-23-1 0,0 1-16,0-1 31,0 1-16,0-1 17,0 1-17,0-1 1,0 1 0,0-1 93,24-23-78</inkml:trace>
  <inkml:trace contextRef="#ctx0" brushRef="#br2" timeOffset="153909.76">13641 13029 0,'-24'47'187,"1"-24"-171,23 1-1,-24-24-15,24 47 16,0-23 0,0-1-1,0 1 1,24-24-1,-24 23-15,23-23 16,-23 24 0,24-24-16,-1 0 31,1 0-15,-1 0-16,1 0 15,-1 0 1,24 0-1,-23 0 1,-1-24 0,1 1-1,-24-1 32,0 1 0,-24 23-31,24-24-16,-23 1 15,-1 23 1,24-24-16,-23 24 31,23-24-31,-24 24 16,1 0-1,-24 0 1,23 24-16,1-24 16,-24 0-16,23 0 15,24 24 63</inkml:trace>
  <inkml:trace contextRef="#ctx0" brushRef="#br2" timeOffset="155089.28">14229 12700 0,'23'0'78,"1"0"-62,-1 0-1,1 0 1,-1 0-1,1 0 1,-1-24-16,1 24 16,-1-23-16,1 23 15,-1 0-15,1 0 16,-1 0 0,1 0-16,23 0 31,-23 0-16</inkml:trace>
  <inkml:trace contextRef="#ctx0" brushRef="#br2" timeOffset="156188.73">14276 13005 0,'23'0'94,"1"0"-94,-1 0 31,24 0-31,-23 0 16,-1-23-16,1 23 16,-1 0-1,1 0 1,-1 0-16,1 0 31,-1 0-15,-23-24 15,24 24-31,0 0 31,-1 0 16,1 0-16,-24-23-31,47-1 16,-24 24-16,1 0 16,23-23-16,-47-1 15</inkml:trace>
  <inkml:trace contextRef="#ctx0" brushRef="#br2" timeOffset="158247.31">15311 12276 0,'23'0'78,"1"0"-63,-1 0-15,1 0 16,-1 0 0,24 0-16,-23 0 15,-1 0-15,1 0 16,-1 0-16,1 0 16,-24-23-1,0 46 110,0 1-109,-24-1-16,24 1 15,-23-1-15,-24 1 16,47-1 0,-24 1-16,24-1 15,-23 1-15,-1 0 16,24 23 0,-23-47-16,23 23 15,-24 1-15,1-1 16,23 1-1,23-24 126,1 0-125,-1 0-1,1 0-15,-1 0 16,1 0 0,-1 0-16,1 0 15,-1 0 1,1 0-1,-1 23 1,-23 1-16,24-1 16,-24 1-1,0-1 1,0 1-16,0-1 16,0 1-1,0-1 1,0 1 15,0-1-15,-24-23-1,1 24-15,-1-24 16,1 23 0,-1-23 15,1 0-16,-1 0 1,1 0 0,-1 0 15,1 0-15,23-23-1,-24 23 1</inkml:trace>
  <inkml:trace contextRef="#ctx0" brushRef="#br2" timeOffset="159365.37">15828 12935 0,'0'23'235</inkml:trace>
  <inkml:trace contextRef="#ctx0" brushRef="#br2" timeOffset="161325.87">16110 12347 0,'0'23'62,"0"1"-46,0-1 0,-23 1-1,23-1 17,0 1-1,0 0 0,0-1-31,0 1 47,0-1-31,23-23 15,1 0-16,-1 24 1,1-24 15,-24 23-15,23-23-16,1 0 16,-1 0-1,1 0 1,-1 0-1,1 0-15,-1 0 32,1-23 61,-24-1-61,0 1-17,0-1 1,0 1 0,0-1-1,0 0-15,0 1 16,0-1-1,0 1 17,0-1-1,0 48 110,0-1-126,0 1-15,0-1 16,0 1-16,0 0 15,0 23-15,0-24 16,0 1-16,0-1 16,0 24-16,0-23 15,0-1-15,0 24 16,0-23 0,0-1-16,0 1 15,0-1-15,0 24 16,0-23-1,0-1 1</inkml:trace>
  <inkml:trace contextRef="#ctx0" brushRef="#br2" timeOffset="162935.64">16745 12370 0,'-23'0'62,"23"-23"-46,-24 23-1,1 0 32,-1 0-31,1 0-1,-1 23-15,1-23 32,23 24-32,-24-1 15,24 1 1,0-1 0,0 1-1,0 0 16,0-1 32,24-23-47,-1 0-1,1 0 1,-24 24-16,23-24 15,1 0 1,-1 0 0,1 0-16,-1 0 15,1 0 1,-1-24 0,1 24-16,-24-23 31,23 23-16,-23-24-15,0 0 79,-23 1-48,-1 23-16,1-24 1,-1 24-16,1 0 16,-1 0-16,1 0 15,-1 0-15,1 0 16,-1 0 0,1 0 15,23 24 47</inkml:trace>
  <inkml:trace contextRef="#ctx0" brushRef="#br2" timeOffset="164445.4">16769 12559 0,'-24'0'156,"24"23"-156,-23-23 16,-1 24 0,24-1-16,-23-23 15,23 24-15,0-1 16,0 1-16,0-1 15,0 1 1,0-1 0,0 1-1,0-1 1,0 1 0,0-1 15,0 1 0,23-24-31,1 0 16,-1 0-1,1 0 1,-1 0-16,1 0 16,-1 0-16,1 0 15,-1 0-15,24 0 16,-23 0-1,-1 0 1,-23-24-16,24 24 16,-24-23-16,23 23 15,-23-24-15,0 1 16,0-1 15,0 1-15,0-1-1,0-23 17,-23 47-32,-1-23 15,1-1 1,23 1-16,-24 23 16,1 0-1,-1 0 1,1 0-1,-1 0-15,1 0 16,-24 0-16,23 0 16,1 0-1,-1 0 1,1 0-16,23 23 16,-24-23-16,1 0 15,-1 0 79</inkml:trace>
  <inkml:trace contextRef="#ctx0" brushRef="#br2" timeOffset="165944.88">17263 12300 0,'0'23'94,"0"1"-63,0-1-15,0 1-1,0-1 1,0 1-16,0-1 15,0 1 1,0 0 0,0-1-1,0 1 1,0-1-16,0 1 16,0-1-1,0 1 1,-24-24-1,24 23 1,0 1 0,0-1-1,0 1 17,0-1-17,0 1 1,-23-24-1,23 23 17,0 1-1,-24-24 110</inkml:trace>
  <inkml:trace contextRef="#ctx0" brushRef="#br2" timeOffset="167989.03">17898 12370 0,'-24'0'281,"1"0"-250,-1 0-15,1 24-1,-1-24-15,24 23 16,-24-23 0,24 24-16,0-1 15,0 1 1,0 0-1,0-1 1,0 1-16,0-1 16,0 1-1,0-1 1,0 1-16,0-1 16,0 1-16,0-1 15,0 1-15,0 23 31,0-24-15,0 1 0,0-1-16,0 1 15,0 23 1,0-24 0,0 1-1,0-1 1,0 1-1,0-1-15,-23-23 16,23 24 0,0-1-1,23-23 79,1 0-78</inkml:trace>
  <inkml:trace contextRef="#ctx0" brushRef="#br2" timeOffset="169027.29">17639 12864 0,'23'0'31,"1"0"48,-1 0-64,1 0 1,-1 0 15,1 0-15,0 0-16,-1 0 62,1 0-46,-1 0-1,1 0 1,-1 0-16,1 0 31</inkml:trace>
  <inkml:trace contextRef="#ctx0" brushRef="#br2" timeOffset="170352.57">18297 12441 0,'0'23'94,"0"1"-78,0 0-16,0-1 15,0 1 17,0 23-17,0-24 1,0 1 0,0-1-1,0 1 1,0-1-1,0 1-15,0-1 16,0 1 0,0-1-1,0 1 17,24-1-32,-24 1 15,0-1 16,23-23 1,-23 24-32,0-1 15,24-23 1,-24 24 15,23-24-31,1 0 47,0 0 141,-1 0-173</inkml:trace>
  <inkml:trace contextRef="#ctx0" brushRef="#br2" timeOffset="171105.62">18250 12770 0,'24'0'109,"-1"0"-93,1 0 0,-1 0-16,1 0 15,-1 0 1,1-23 109,-24-1-94,24 24-31,-24-47 16,0 24-1</inkml:trace>
  <inkml:trace contextRef="#ctx0" brushRef="#br2" timeOffset="179865.75">13453 13805 0,'0'-23'93,"0"-1"-77,0 0 0,0 1-16,0-1 15,0 1 17,-24 23 30,24-24-46,0 1-1,-23 23 1,-1 0 46,1 0-46,-1 23-16,0-23 16,24 24-1,-23-24-15,-1 0 16,24 23 0,-23-23-16,23 24 15,-24-1 1,24 1-1,-23-24 1,-1 47-16,24 0 16,-23-47-1,23 24-15,0-1 16,0 1 0,0-1-16,0 1 15,0-1-15,0 1 16,23 23-16,-23-24 15,24 24-15,-24-23 16,23-1-16,-23 1 16,0 23-16,0-24 15,0 1-15,0 23 16,24-47-16,-24 23 16,23 25-16,-23-25 15,0 1-15,24 23 16,-1-24-16,-23 1 15,0 23-15,0-24 16,0 1-16,0-1 16,24 1-1,-24-1-15,0 1 47,0-1-31,0 1 15,0-1-31,0 1 31,0-1 32,0 1-32</inkml:trace>
  <inkml:trace contextRef="#ctx0" brushRef="#br2" timeOffset="180618.21">13053 14534 0,'23'0'109,"1"0"-93,23 0-16,-24-23 15,24 23-15,-23-24 16,23 24 0,0 0-1,-23 0 1,-1 0 15,1 0 0</inkml:trace>
  <inkml:trace contextRef="#ctx0" brushRef="#br2" timeOffset="182041.97">14205 13782 0,'-23'0'172,"-1"23"-156,1 1-16,-1 23 15,1-47-15,-1 23 16,24 1-16,0-1 16,-23 1-16,-1-24 15,24 47-15,-23-24 16,-1 1-16,24 23 15,0-24-15,0 1 16,0 23-16,0-24 16,0 1-16,24-1 15,-24 1-15,23-1 16,1 24-16,-1-23 16,1 23-16,-1-47 15,-23 24-15,24 23 16,-1-24-16,-23 1 15,24-1 1,-24 1 0,23-24-1,-23 23-15,24-23 32,-1 0 46,1 0-78,23 0 15,-24-23 1,1-1-16,23 1 0,-47-1 16</inkml:trace>
  <inkml:trace contextRef="#ctx0" brushRef="#br2" timeOffset="183407.05">14558 13758 0,'0'24'94,"0"23"-94,0-24 16,23 1-16,-23 23 15,0-24-15,0 1 16,0 23-16,0-24 16,0 1-16,0-1 15,24 1-15,-24-1 16,0 24-16,0-23 16,0-1-16,0 1 15,0 23-15,0-24 16,0 1-1,0-1-15,0 1 16,0 0 0,0-1-1,0 1-15,0-1 16,0 1 15,0-1-15,0-46 109,24-24-110,-1 23-15,24-23 16,-23 23-16,-1-23 16,24 24-16,-23-1 15,23 1-15,-24-1 16,1 24 0,-1 0-16,1-23 0,-1 23 15,1 0 1,-1 0 15,1 0-15,-1 23-1,-23 1 1,0-1-16,0 1 16,0 23-16,0-24 15,0 1-15,0 23 16,0-23-1,0-1 1,0 1 0,0-1-1,0 1 1,24-24 78,-1 0-94,-23-24 15,24 1 1</inkml:trace>
  <inkml:trace contextRef="#ctx0" brushRef="#br2" timeOffset="184549.56">15216 13687 0,'24'0'109,"0"24"-93,-24-1 0,23 1-16,1 0 15,-24-1-15,23 24 16,1-23-16,-1 23 15,1-47-15,-24 23 16,0 24-16,23-23 16,1-1-16,-24 24 15,0-23-15,23-1 16,-23 24-16,24-23 16,-24-1-16,0 1 15,0-1-15,0 1 16,0-1-16,0 1 15,0-1 1,0 1-16,0 0 16,0-1-1,0 1 1,0-1-16,0 1 16,0-1-16,-24 1 15,1-1 1,23 1-1,-24-1 1,24 1 15,-47-1-31,24 24 16,-1-47-16,24 24 0,-23-24 16,-1 0 93,1 23-93</inkml:trace>
  <inkml:trace contextRef="#ctx0" brushRef="#br2" timeOffset="186158.83">15922 14134 0,'24'0'125,"-1"0"-110,1 0-15,-1-23 16,1 23-16,-1 0 16,24 0-16,-23 0 15,-1 0-15,1 0 16,-1 0-16,1 0 15,-1 0-15,1 0 16,-1 0-16,1 0 47,-1 0-16,1 0 63</inkml:trace>
  <inkml:trace contextRef="#ctx0" brushRef="#br2" timeOffset="187520.23">15993 14369 0,'0'24'234,"23"-24"-234,1 0 31,-1 0-31,1 0 31,-1 24 1,1-24 15,-1 0-1,1 0-14,-1 0-1,-23 23 0,24-23-31,-1 0 16,1 24-1,-1-24-15,1 0 16,-1 0 0,-23 23-1,24-23-15,-1 0 32,1 0-32,-1 0 0,1 0 15</inkml:trace>
  <inkml:trace contextRef="#ctx0" brushRef="#br2" timeOffset="194785.81">17121 13782 0,'0'23'93,"0"1"-93,0-1 16,0 1 0,0-1-1,-23 1-15,23-1 16,0 24 0,0-23-1,0-1-15,0 1 16,0 23-16,0-24 0,0 1 15,0-1-15,0 1 32,0-1-32,0 1 15,0-1 1,0 1 0,0-1-16,0 1 31,0-1-16,0 1 1,0 0-16,0-1 31,0 1-15</inkml:trace>
  <inkml:trace contextRef="#ctx0" brushRef="#br2" timeOffset="195885.63">17427 13758 0,'0'-24'32,"0"48"30,0 0-46,0 23-16,0-24 15,0 1 1,0 23-16,0-24 0,0 1 16,0-1-16,0 24 15,0-23-15,0-1 16,0 24-16,0-23 15,0 23 1,0-24 0,0 24-16,0-23 15,0-1-15,0 1 16,0-1 0,0 1-16,0 0 15,0-1 1,0 1-1,0-1 1,0 1 0,0 23-1,0-24 1</inkml:trace>
  <inkml:trace contextRef="#ctx0" brushRef="#br2" timeOffset="197215.59">17098 13946 0,'-24'0'16,"1"0"-1,-1 0-15,1 0 16,-1 0 0,1 24-16,-1-24 15,-23 0 1,24 0 15,-1 0 0,1 0 1,-1 0-32,24-24 15,-23 1 1,23-1 0,0 1-16,0-1 15,0 1 16,47-1 48,0 24-64,-24 0-15,1 0 16,-1 0-1,1 0-15,-1 0 16,1 0 0,-1 0-16,24 0 15,-23 0-15,-1 24 16,25-24-16,-25 0 16,1 0-16,-1 0 15,1 0-15,-1 0 16,24 0-16,-23 0 15,23 0 1,-24 0-16,1 0 16,-1 0-16,1 0 15,-1 0-15,1 0 16,-1 0 0,24 0-1,-23 0 1,23 0-1,-24 0 1,24 0-16,-23 0 16,23 0-1,0 0 1,-23 0 0,23 0-16,-24 0 15,1 0-15,-1 0 16,1 0-1</inkml:trace>
  <inkml:trace contextRef="#ctx0" brushRef="#br2" timeOffset="198948.92">18203 13711 0,'0'23'94,"0"1"-94,0 0 15,0 23-15,24-24 16,-24 1-16,0-1 15,0 1-15,0-1 16,0 24-16,0-23 16,0-1-16,0 1 15,0 23-15,0-24 16,0 1-16,0 23 16,0-24-16,-24 1 15,24 23-15,0-24 16,0 1-16,0-1 15,0 25-15,0-25 16,0 1-16,0-1 16,0 1-16,0-1 15,0 1 17,0-1-32,0 1 31,0-1-31,0-46 125,0-1-110,0-23-15,0 24 16,24-24-16,-1 23 16,1-23-16,-24 23 15,23 24 1,-23-23-16,24 23 16,-24-24-1,23 24-15,1 0 16,-24-23-1,23 23 1,1 0-16,0 0 16,-1 0-1,1 0 1,-1 0 15,-23 23-31,24 1 16,-1-24-16,1 47 15,-1-23 1,-23-1-16,24 1 0,-24-1 16,23-23-16,1 24 15,-24-1 32,23-23 31,1 0-62,-1 0 0,1-23-1</inkml:trace>
  <inkml:trace contextRef="#ctx0" brushRef="#br2" timeOffset="201191.87">18603 13734 0,'24'0'141,"-1"0"-126,1 0-15,-1 0 16,1 0 0,-1 0-16,1-23 15,-1 23 1,1 0 0,-24 23 187,-47 1-188,47 0-15,-24-24 16,1 23 0,-1-23-16,24 24 15,-23-24 1,23 23 31,-24 1-16,48-24 125,-1 0-140,1 0-16,-1 0 15,1 0 1,-1 0 0,1 0-1,-1 0 1,1 0 15,-24 23-31,23-23 16,-23 24 31,0-1-32,0 1-15,-23-1 16,-1 1 0,24-1-1,-23-23-15,-1 0 16,1 0-1,23 24-15,-24-24 16,1 0-16,-1 0 16,1 0-1,-1 0-15,1 0 16,-1 0-16,1 23 0,-1-23 31,48 0 94</inkml:trace>
  <inkml:trace contextRef="#ctx0" brushRef="#br2" timeOffset="205879.76">19262 14228 0,'23'0'156,"1"0"-140,-1 0-1,24 0 1,-23 0-16,-1-23 16,1 23-1,-1 0 1,1 0 15,-1 0 94,1 0-94</inkml:trace>
  <inkml:trace contextRef="#ctx0" brushRef="#br2" timeOffset="207439.64">20108 13805 0,'-23'0'0,"23"-23"16,-24 23 15,1 0 0,-1 0 16,1 0-31,-1 0-1,1 0 17,-1 0-17,1 0 48,23 23-32,0 1-15,0-1-1,0 1 1,0-1 0,0 1 15,0-1 0,0 1-15,23-24-1,1 0 1,-1 23 0,1-23-1,-1 0 1,1 0-1,-1 0 1,1 0 0,-1-23 15,1-1-15,-1 24 15,-23-23-31,0-1 15,0 1 1,0-1 0,0 1 15,0-1 0,0 1 0</inkml:trace>
  <inkml:trace contextRef="#ctx0" brushRef="#br2" timeOffset="208567.52">20179 13876 0,'0'23'172,"0"1"-157,0-1-15,0 1 16,0 23-16,0-24 15,0 1-15,0-1 0,0 1 16,0-1 0,0 1-16,0-1 15,0 1 1,0-1-16,0 24 16,0-23 15,0-1-16,0 1 1,0-1 0,0 1 15</inkml:trace>
  <inkml:trace contextRef="#ctx0" brushRef="#br2" timeOffset="-208531.94">20626 13852 0,'0'24'78,"0"23"-63,0-24 1,0 24-16,23-23 16,-23-1-16,0 1 15,0-1-15,24 1 16,-24-1-16,0 1 15,0-1 1,0 1 0,23-1-16,-23 1 15,0-1-15,0 1 32,0-1-32,0 1 15,24-24-15,-24 23 16</inkml:trace>
  <inkml:trace contextRef="#ctx0" brushRef="#br2" timeOffset="-207385.35">20861 13876 0,'23'23'94,"-23"1"-79,0 23 1,24-24-1,-24 1-15,0-1 16,0 24-16,0-23 16,0-1-1,0 1-15,23-24 16,-23 23-16,0 1 16,24 23-1,-24-24 1,0 1-1,-47-24 126</inkml:trace>
  <inkml:trace contextRef="#ctx0" brushRef="#br2" timeOffset="-206145.07">20743 13946 0,'-23'0'47,"-1"0"16,24 24-48,-23-24 32,-24 0-31,23 0-1,1 0 1,-1 0 93,1 0-93,23-24 0,0 1 31,0-1-32,23 1-15,24 23 16,-23-24-16,23 1 0,-24 23 15,1 0 1,-1 0-16,-23-24 0,47 24 16,-23 0-1,-1-23-15,1 23 16,-1 0 0,24 0-1,-23 23 1,0-23-16,-1 0 15,1 0 1,-24 24-16,23-24 16,1 0-16,-24 23 31,23-23-31,1 0 31,-1 0-15,1 0-1,-1 0 1,-23 24 0,24-24 77</inkml:trace>
  <inkml:trace contextRef="#ctx0" brushRef="#br2" timeOffset="-204235.75">21425 13734 0,'0'24'125,"0"0"-110,0-1 1,0 1-16,24 23 16,-24-24-16,23 1 15,-23 23-15,0-24 16,0 1-16,0-1 16,0 1-16,0-1 15,0 1-15,24-24 16,-24 47-16,23-24 15,-23 1 1,0-1-16,0 1 16,0-1-1,0 1 142,0-1-142,24 1 1,-24-1 46,23-46 63,1-24-125,0 23 16,-24 1 0,23-1-16,1 24 15,-1-23 1,1-1-16,-1 24 31,1 0 0,-1 0-15,1 0 0,-1 0-1,1 0 1,-1 0 31,-23 24-47,0-1 15,0 1 1,0-1 0,24 1-16,-24-1 15,0 1 1,0-1-1,0 1 1</inkml:trace>
  <inkml:trace contextRef="#ctx0" brushRef="#br2" timeOffset="-202319.65">22037 13664 0,'23'0'312,"-23"23"-202,0 1 62,0-1-157,0 1 17,0 0-32,0-1 31,-23 1-16,-1-24 1,1 47 0,-1-47-1,1 23-15,-1-23 16,24 24-16,-47-1 16,24-23 15,23 24 78,23-24-62,1 0-47,-1 0 16,1 0-1,-1 0 17,1 0-32,-1 0 31,1 0 47,-1 0-62</inkml:trace>
  <inkml:trace contextRef="#ctx0" brushRef="#br2" timeOffset="-201103.61">21919 13734 0,'0'-23'156,"0"-1"-125,24 24-15,-1 0 31,-23-23-31,24 23-1</inkml:trace>
  <inkml:trace contextRef="#ctx0" brushRef="#br2" timeOffset="-197526.79">22766 13734 0,'0'24'78,"23"0"-62,-23-1 0,0 24-16,0-23 15,0-1-15,0 24 0,0-23 16,0-1-1,0 1-15,24 23 16,-24-24-16,23 1 16,-23 23-16,0-24 15,0 1-15,0 23 0,0-24 16,0 1 0,0-1-16,24-23 31</inkml:trace>
  <inkml:trace contextRef="#ctx0" brushRef="#br2" timeOffset="-196648.69">22625 14087 0,'23'0'32,"1"0"14,-1 0-30,24 0 0,-23 0-1,-1 0 1,1 0-16,-1 0 16,1 0-16,0 0 31,-1 0-16,1 0 64,-24-23-64,23 23 1</inkml:trace>
  <inkml:trace contextRef="#ctx0" brushRef="#br2" timeOffset="-195064.44">23730 13711 0,'-23'0'62,"-1"0"48,-23 0-95,24 0 1,-1 0-1,1 0-15,-1 0 47,24 23-15,-23-23-17,23 24-15,-24 0 16,24-1 15,-24-23-31,24 24 16,-23-24-16,23 23 15,0 1 1,0-1 15,0 1 0,23-24 63,1 0-63,23 0-31,-23 0 16,-1 0 0,1 0-16,-1 0 31,1-24-31,-1 24 16,1-47-16,-1 47 15,-23-23-15,24 23 16,-24-24-1,23 24-15,-23-23 16,0-1 15,0 0 94,-23 24-62,-1 0-48</inkml:trace>
  <inkml:trace contextRef="#ctx0" brushRef="#br2" timeOffset="-194023.19">23824 13805 0,'24'0'141,"-24"24"-110,23-24-16,-23 23-15,0 1 0,0-1 32,24-23-32,-24 24 15,0-1-15,23 1 16,-23-1 0,0 1-1,24-24 1,-24 23-16,0 1 15,0-1 1,0 1 0,0-1-1,0 1 1,0-1 0,23-23-1,-23 24 1,0-1-1,0 1-15,0-1 32,0 1 15,0-1-16</inkml:trace>
  <inkml:trace contextRef="#ctx0" brushRef="#br2" timeOffset="-192520.85">24436 13829 0,'-24'0'125,"1"0"-109,-1 0-1,1 0-15,-1 0 16,24 23 0,0 1-1,-23-24-15,23 23 16,-24 1-1,1-24 1,23 47-16,0-24 16,0 1-1,0-1-15,0 24 16,0-23 0,0-1-16,0 1 15,0-1 1,23-23-16,-23 24 15,24-24 1,-24 23 0,23 1-1,1-24 1,-1 0 0,1 0-1,-1 0 1,1-24 15,-1 24-31,-23-23 16,24-1-16,-24 1 15,23-1-15,1 1 16,-24-1 0,23 1-1,-23-1-15,0 1 16,0-1-1,0 1 1,0-1-16,0 1 16,0-1 15,0 1-15,0-1-1,-23 24 1,23-23-1,-24 23 1,1 0 15,-1 0 1,24-24-32,-23 24 78,-1 0-63</inkml:trace>
  <inkml:trace contextRef="#ctx0" brushRef="#br2" timeOffset="-190088.36">13641 15498 0,'23'-23'15,"-23"-1"79,0 1-63,0-1 1,0 1-17,-23 23 79,-1 0-16,1 0-78,-1 0 31,1 0 1,-1 0-17,1 0 188,23 23-187,0 1 0,0-1-1,0 1-15,0-1 16,0 1-1,0-1-15,23 1 16,-23 23 0,0-24-16,24 1 15,-24 23-15,23-23 16,-23-1-16,0 1 16,0-1-16,0 1 15,0-1 1,0 1-16,0-1 15,0 1 1,0-1-16,0 1 31,0-1-31,0 1 32,0-1-17,0 24 1,0-23-1,0-1-15,0 1 0,0-1 32,0 1-32,0-1 15,0 1 1,0-1 0</inkml:trace>
  <inkml:trace contextRef="#ctx0" brushRef="#br2" timeOffset="-188926.42">13453 16016 0,'23'0'109,"1"0"-62,-1 0-31,1 0 0,-1 0-16,1 0 15,-1 0 1,1 0-1,-1 0 1,1 0 15,-1 0-15,1 0 0,-1 0-16</inkml:trace>
  <inkml:trace contextRef="#ctx0" brushRef="#br2" timeOffset="-188033.82">14064 15404 0,'0'24'78,"0"-1"-63,0 1 1,0-1 0,0 1-16,0-1 15,0 1 1,0-1-1,-23 1 1,23-1 0,0 1-1,0 0 1,-24-24 31</inkml:trace>
  <inkml:trace contextRef="#ctx0" brushRef="#br2" timeOffset="-186666.92">14605 15357 0,'0'-23'15,"-47"46"157,47 24-156,-24-23-16,1-1 15,23 1-15,-24-1 16,24 1 0,0-1-16,-23 1 15,23-1 1,-24 1-16,24-1 0,0 25 16,-23-25-16,23 1 15,-24-1-15,24 1 16,0-1-16,0 1 15,0-1-15,0 1 16,0-1-16,0 1 16,0-1-16,0 1 15,0-1-15,0 1 16,24 23 0,-24 0-1,0-24 1,23 1-16,1-1 15,-24 1-15,0-1 16,0 1-16,23-24 16,-23 23-16,24 1 15,-24 0-15,0-1 16,23 1 15,1-24-31,-24 23 63,23-23-32</inkml:trace>
  <inkml:trace contextRef="#ctx0" brushRef="#br2" timeOffset="-184774.4">14981 15498 0,'0'24'63,"0"-1"-48,0 1 1,0-1-16,24 1 16,-24 23-16,0-23 15,0-1-15,0 1 16,0-1-16,0 1 15,0-1-15,0 24 16,0-23 0,0-1-16,0 1 15,0-1-15,0 1 16,0-1-16,23-23 16,-23 24-16,0-1 15,0 1 1,0-1 15,0 1 16,0-1-16,0 1-15,0-48 171,0 1-187,0-1 16,0 1-16,0-1 16,0 1-16,0-1 15,0 1-15,0-1 16,24 1-16,-24-1 15,23 1 1,-23-24-16,24 47 16,-1 0-16,-23-24 15,24 24-15,-1 0 63,1 0-32,-1 0-15,1 0 15,-24 24-31,0-1 16,0 1-1,0-1 1,24 24-16,-24 0 15,0-23 17,0-1-32,0 1 15,0-1-15,0 24 16,0-23 0,23-24 155</inkml:trace>
  <inkml:trace contextRef="#ctx0" brushRef="#br2" timeOffset="-183564.51">15499 15404 0,'23'0'62,"1"0"-46,-1 0-1,1 0 1,-1 24-16,1-1 16,-24 1-16,47-24 15,-24 23 1,1 1-1,-1-1-15,1 1 16,-24-1 0,23 1-1,1-1 1,-24 1-16,0 23 16,23-23-1,-23-1-15,0 24 16,0-23-16,0-1 15,0 1-15,0 23 16,0-24 0,0 1-16,0-1 15,0 24-15,0-23 16,0-1 0,0 1-16,0-1 15,0 1 1,0 23-1,-23-24 1,23 1 0,0-1-16,-24-23 15,1 24-15,-1 0 16,24-1 0,-23-23-1,23 24-15,-24-24 94</inkml:trace>
  <inkml:trace contextRef="#ctx0" brushRef="#br2" timeOffset="-182148.07">16392 15687 0,'24'0'140,"-1"0"-140,1 0 16,-1 0-1,1 0-15,0 0 16,-1 0 0,1 0 15,-1 0 16,1 0-32,-1 0 17</inkml:trace>
  <inkml:trace contextRef="#ctx0" brushRef="#br2" timeOffset="-181266.39">16322 16063 0,'23'0'110,"1"0"-95,-1 0 1,1 0 0,-1 0-1,1 0-15,-1 0 16,1 0 0,0 0-1,-1 0 48,1 0-1,-1 0-46</inkml:trace>
  <inkml:trace contextRef="#ctx0" brushRef="#br2" timeOffset="-165826.75">17145 15545 0,'47'0'219,"-23"0"-219,-1 0 15,24-23-15,-23 23 16,23 0-1,-24 0 1,1 0 0,23-24-1,0 24 1,-24-23 0,1 23 15,-48 47 266,1-47-297,-24 47 15,23-24-15,1 24 16,-24-23-16,23 0 16,24-1-16,0 1 15,-23-24-15,-1 0 250,48 0-156,-1 0-78,24 0-16,-23 0 15,-1 0-15,1 0 16,23 0-16,-24 0 15,1 0 1,-1 0-16,1 0 16,-24 23-1,23-23-15,1 0 16,-24 24 0,23-24-16,-23 23 15,24-23 1,-24 24-1,0-1-15,23-23 16,-23 24 0,0-1-16,0 1 15,0-1 1,0 1-16,0 23 16,0-24-1,0 1 16,0-1-15,-23 1 0,-1-1-16,1-23 0,23 24 15,-24-24-15,1 0 16,-1 23 0,1-23-1,-24 0-15,23 0 16,-23 0-1,24 0-15,-1 0 16,1 0 0,-1 0-1,1 0-15,-1 0 16,1 0-16,-1 0 16,24-23 77</inkml:trace>
  <inkml:trace contextRef="#ctx0" brushRef="#br2" timeOffset="-164724.83">18180 15569 0,'0'23'62,"0"1"-46,0 23-1,0-23-15,0-1 16,0 1-16,0 23 16,0-24-16,-24 1 15,24 23-15,0-24 16,-23 1-16,23 23 16,0 0-1,0-24-15,0 1 16,0-1-1,-24 1-15,24-1 16,0 1 15</inkml:trace>
  <inkml:trace contextRef="#ctx0" brushRef="#br2" timeOffset="-163763.58">18415 15592 0,'0'24'31,"0"-1"-31,0 25 15,0-25 1,-24 1-16,1 23 16,-1-24-16,24 1 15,0 23-15,-23-24 16,23 1-16,0-1 16,0 1-16,-24-1 15,24 24-15,-23-23 16,23-1-16,0 1 15,0-1 1,0 1 0,0-1-16,-24-23 15,24 24 1,-23-24 0,23 23-16,0 1 46,0-48 79,23 24-109</inkml:trace>
  <inkml:trace contextRef="#ctx0" brushRef="#br2" timeOffset="-162378.31">18250 15687 0,'-23'0'16,"23"23"-1,-24 1 1,1-1 0,-1-23-16,24 24 15,-23-24 1,-1 0 31,1 0-32,-1 0-15,1 0 32,-1 0-17,24-24 1,-23 24-1,23-23 17,0-1-17,0 1 1,0-1 15,23 0 0,1 24-15,-1-23-16,1-1 16,-1 24-1,1 0 1,-1-23 0,1 23-1,-1 0 32,1 0-31,-1 0-1,1 23 1,-1-23 0,1 0-1,-1 0 16,-23 24-31,24-24 16,-1 0-16,1 0 16,0 0-1,-1 0 1,1 0-16,-1 0 31,1 0-15,-1 0-1,1 0 64,-1 0-48,-23-24-16,24 24-15</inkml:trace>
  <inkml:trace contextRef="#ctx0" brushRef="#br2" timeOffset="-160326">18791 15545 0,'0'24'94,"0"-1"-94,0 24 15,0-23 1,0 23 0,0-23-16,0-1 15,0 1-15,0-1 16,0 1-16,0-1 16,0 1-16,0-1 15,0 1-15,0-1 16,0 1-1,0-1-15,0 1 16,0-1-16,0 1 16,0-1 15,0 1-15,-23-24-1,23 23-15,0 1 16,0-1-1,0 1 17,0-48 124,0 1-140,0-24-1,0 23-15,47-23 16,-47 24-1,23-1 17,1 1-17,-1-1 1,1 1 0,-1-1-1,1 24 1,-24-23-1,23-1-15,1 24 79,-1 0-17,-23 24-31,0-1-15,24 1 0,-24-1-1,0 1-15,0-1 16,0 1-1,0-1 1,24-23-16,-24 24 16,0-1-1,0 1 32,0-1-47,0 1 16,23-24-1,-23 23 17,0 1 46</inkml:trace>
  <inkml:trace contextRef="#ctx0" brushRef="#br2" timeOffset="-157824.65">19215 15451 0,'23'0'109,"24"-23"-93,-47-1-16,24 1 15,-1 23 1,1 0-1,-24-24 1,23 24 0,1 0 15,-1 0-15,1 0 93,-24 24-78,0-1-15,0 1 15,0-1 16,0 1-16,0-1-31,0 1 31,-24-1 1,24 1-1,0-1-31,0 1 62,-23-24-46,23 23-16,0 1 16,0 0 15,0-1-15,0 1 46,0-1 1,23-23-32,1 0-31,-1 0 31,1 0-15,-1 0-1,1 0 1,-1 0 15,-23-23-31,24 23 16,-24-24-1,23 24 1,-23-23 109,24 23-109,-24-24-1</inkml:trace>
  <inkml:trace contextRef="#ctx0" brushRef="#br2" timeOffset="-154562.69">20179 15781 0,'23'0'78,"1"0"-62,-1 0 15,1 0-31,-1 0 15,1 0 1,0 0 0,-1 0-1,1 0 1,-1 0 0,1 0-1,-1 0 1,1 0-1,-1 0 1,-23-24 0,24 24-16,-1 0 15,1 0 126,-24-23-141,23-1 16,1 24-16</inkml:trace>
  <inkml:trace contextRef="#ctx0" brushRef="#br2" timeOffset="-152830.04">21002 15193 0,'24'0'16,"-1"0"47,1 23-32,-24 1-31,0-1 15,0 1 1,0-1-16,0 1 16,0-1-16,0 1 15,23-24-15,-23 23 16,0 1-16,0-1 16,0 1-16,0-1 15,0 1-15,0-1 16,0 1-1,0-1 1,0 1 0,0-1-1,0 1 1,0 0 0,0-1 15,0 1-31,0-1 15,0 1 1,0-1-16,0 1 0,0-1 16,-23-23-1,23 24-15,0-1 16,0 1 0,0-1-1,0 1 1,0-1-16,0 1 15,0-1 1,0 1-16,0-1 16,0 1-1,-24-1 17</inkml:trace>
  <inkml:trace contextRef="#ctx0" brushRef="#br2" timeOffset="-150594.12">21708 15169 0,'0'-23'31,"0"46"63,-24 1-78,1-1 62,-1-23-78,24 24 15,0-1-15,0 1 16,-23-1-16,23 1 16,0-1-16,0 24 15,0-23 1,0-1 0,0 1-1,0-1 1,23-23-16,1 24 15,-1-1-15,-23 1 16,47-24-16,-47 23 16,24-23-16,23 24 15,-24-1-15,1-23 16,23 0-16,-24 24 16,1-24-16,-1 0 15,1 0-15,-1 0 16,1 0-1,-1 0-15,1 0 16,-24-24-16,23 24 16,-23-23-16,0-1 15,24 1 1,-24-1-16,23-23 16,-23 24-16,0-1 15,0-23-15,0 24 16,0-1-16,0 1 15,0-1 1,0 1-16,0-1 16,0 1-1,0-1 1,0 1 0,-23 23 77,-1 0-77,1 0-16,-1 0 16,-23 0-1,24 0 1,-1 0-1,1 0-15,-1 0 16,1 0-16,-1 0 16,1 0-1,-1 0-15,1 0 16,-1 0 0,-23 0-16,24 0 15,-1 0 32,1 0-16,-1 0-15,24 23 78,0 1-79</inkml:trace>
  <inkml:trace contextRef="#ctx0" brushRef="#br2" timeOffset="-148836.48">21896 15639 0,'-24'0'125,"1"0"-109,-1 0-16,1 24 15,-24 0 1,23-1 0,-23 1-1,47-1 1,-23-23 0,23 24-1,0 23 1,-24-24-16,24 24 15,0-23 17,-23-24-32,23 23 15,0 1 1,0-1 0,23-23-16,-23 24 15,0-1 1,24 1-1,-24-1 1,23 1 0,1-1-1,-1-23 17,1 0-32,-24 24 15,23-24-15,-23 23 16,47-23-16,-23 0 15,-1 0 1,1 0 0,-1 0-1,1 0 1,-1 0 0,1-23-1,-1 23 1,-23-24-16,24 1 15,-24-1 1,23 24-16,-23-23 16,24-1-1,-24 1-15,23-1 16,-23 1-16,24 23 16,-24-24-16,0 1 15,0-1-15,0 1 16,0-1-1,0 1 1,0-1 15,0 1 1,0-1-17,-24 1-15,24-1 16,-23 24 15,23-23-31,-24 23 31,1 0-15,23-24 0,-24 24-16,-23 0 15,24 0-15,-1 0 16,-23 0-1,24 0-15,-1 0 0,1 0 16,-1 0 0,24 24-1</inkml:trace>
  <inkml:trace contextRef="#ctx0" brushRef="#br2" timeOffset="-147453.54">22648 15381 0,'24'23'140,"-24"1"-124,0-1-16,0 1 16,0-1-16,0 24 15,0-23-15,23-1 16,-23 24-16,0-23 16,24 0-16,-24 23 15,0-24-15,0 1 16,0-1-16,0 1 15,0 23 1,0-24 0,0 1-1,0-1 1,0 1 0,0-1-1,0 1 48,0-1-32,0 1-15,23-24 93</inkml:trace>
  <inkml:trace contextRef="#ctx0" brushRef="#br2" timeOffset="-146449.08">22954 15404 0,'0'24'78,"0"-1"-63,24 1-15,-24-1 16,0 1-16,0 23 16,23-24-16,-23 1 15,0 23-15,0-23 16,0-1-16,0 1 16,0-1-16,0 1 15,0-1-15,0 1 16,24-24-1,-24 23-15,0 1 16,0-1-16,0 1 16,0-1-16,0 1 31,0-1 0,0 1 0,0-48 48</inkml:trace>
  <inkml:trace contextRef="#ctx0" brushRef="#br2" timeOffset="-144818.51">22813 15404 0,'-24'0'46,"24"24"-30,0-1 0,0 1-1,-23-24 1,23 23 0,-24-23 15,24 24 0,-23-24-15,-1 0-1,1 0 79,-1 0-78,1 0-1,-1 0 1,24-24 0,-23 1 93,23-1-109,0 1 31,0-1 16,23 24-16,1-23-15,-1 23 0,1 0-16,-24-24 15,23 24 1,1 0-16,-1 0 15,1 0 1,-1 0 0,1 0-16,-1 0 15,1 0 1,0 0 0,-24 24-1,23-24-15,1 0 63,-1 0-48,1 0 17,-1 0-1,1 0-16,-24 23-15,23-23 16,1 0 0,-1 0-16,1 0 31,-1 0 47,1 0-31,-1 0-47,1 0 16</inkml:trace>
  <inkml:trace contextRef="#ctx0" brushRef="#br2" timeOffset="-142921.62">23471 15169 0,'24'0'63,"-24"24"-48,0-1-15,0 1 16,0-1-1,24 1-15,-24-1 16,0 1-16,0 23 16,0-24-1,0 1-15,0-1 16,0 1 0,0-1 15,0 1-16,0-1 1,0 1 0,0-1-16,0 24 15,0-23 1,0 0 0,0-1-1,0 1 1,0-1-1,-24 1 1,24-1-16,0 1 16,0-1-1,0 1-15,0-1 16,0 1 15,0-1-15,0 1-1,0-1 1,0 1 31,24-24-31,-24-24 109,0 1-110,0-24-15,23 23 16,-23 1-16,24-1 15,-1 1 1,-23-1-16,24 1 16,-1 23-1,-23-24 1,24 24 0,-1 0-16,1 0 15,-1-23 1,-23-1-16,24 24 15,-1 0-15,1 0 32,-1 0-1,1 0-15,-1 0-1,-23 24 16,24-24-31,-24 23 16,0 1 0,23-1-16,-23 1 15,0-1-15,0 1 16,0-1 0,0 1-16,24-24 15,-24 23-15,23 1 31,-23-1-15,0 1 0,0-1-16,0 1 15,24-24-15,-24 23 16,0 1 15</inkml:trace>
</inkml:ink>
</file>

<file path=ppt/ink/ink25.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5T13:39:50.07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definitions>
  <inkml:trace contextRef="#ctx0" brushRef="#br0">2234 870 0,'47'0'171,"-23"0"-155,-24-24 0,23 24-16,1 0 15,-24-23-15,23 23 16,-23-24-16,24 1 16,-71 23 202,23 0-202,1 23 31,-1 1-16,1-24-31,-1 23 16,24 1-16,-23-24 15,23 23 1,-24-23 0,24 24-1,-23-24 1,23 23-16,0 1 15,-24-1-15,24 1 16,0-1 0,0 1-16,0 0 15,0-1 1,0 1 0,24-24-1,-1 0 1,1 0-1,-1 0-15,24 0 16,0 0 0,-23 0-16,-1-24 15,1 24-15,-1-23 16,1 23-16,-1 0 16,-23-24 77</inkml:trace>
  <inkml:trace contextRef="#ctx0" brushRef="#br0" timeOffset="785.23">2775 729 0,'-23'0'78,"23"47"-62,0-24-16,0 1 0,-24-1 15,24 1 1,0-1-16,0 24 0,0-23 31,0-1-31,0 1 16,0-1-16,0 1 31,24-24 125,-1-24-140,-23 1-16</inkml:trace>
  <inkml:trace contextRef="#ctx0" brushRef="#br0" timeOffset="1496.32">2940 776 0,'-24'0'63,"1"23"-32,-1-23-15,1 24-1,-1-1-15,1-23 16,-1 24 15,1-24 16,-1 23-31,1 1-1</inkml:trace>
  <inkml:trace contextRef="#ctx0" brushRef="#br0" timeOffset="11648.43">1599 729 0,'0'-24'16,"24"24"140,-24 24-141,23-1 17,-23 1-32,0-1 15,0 1 1,0-1-16,0 24 16,0-23-1,0 23 1,0 0-1,0-24-15,0 25 16,0-25 0,0 24-1,0-23-15,0-1 16,0 1-16,0-1 16,0 1-1,0-1-15,0 24 16,0-23-1,0-1 1,0 1 0,0-1-1,-23-23 17,23 24-32,0-1 31,-24 1 0</inkml:trace>
  <inkml:trace contextRef="#ctx0" brushRef="#br0" timeOffset="13465.23">3975 705 0,'-24'24'94,"24"-1"-94,0 1 15,-23-1-15,23 1 16,-24-1-1,24 24-15,0-23 16,0-1-16,-23 24 0,23-23 16,-24-1-1,24 25-15,0-25 16,0 24 0,0 0-1,-23-23 1,23-1-1,0 1 48,23-48 46</inkml:trace>
  <inkml:trace contextRef="#ctx0" brushRef="#br0" timeOffset="14780.33">4351 799 0,'0'24'31,"0"-1"-15,0 1-1,0-1 1,0 24-16,0-23 15,0 23 1,0-24-16,0 25 16,23-25-1,-23 24 1,0-23-16,0-1 16,0 1-16,0-1 15,24-23-15,-24 24 16</inkml:trace>
  <inkml:trace contextRef="#ctx0" brushRef="#br0" timeOffset="15654.98">4045 987 0,'24'0'16,"-1"0"-16,1 0 15,-1 0 16,1 0 1,-1 0-1,1 0-31,-1 0 16,24 0-1,-23 0 1,-1 0-16,1 0 15,-1 0 1,1 0 0,-1 0-16,1 0 15,23 0-15,-23 0 16,-1 0-16,1 0 16,-1 0-16,1 0 15,-1 0 32</inkml:trace>
  <inkml:trace contextRef="#ctx0" brushRef="#br0" timeOffset="16857.58">4751 1082 0,'23'0'16,"1"0"0,-1 0-1,1 0 1,23 0 0,-24 0-16,1 0 15,-1 0-15,1 0 16,-1 0-16,24 0 15,-23 0-15,0-24 16,-1 24-16,-23-24 141,-23 24-110,-1 0-15,0 0-1,1 0-15,-1 0 16,1 0-1,-1 24 32,1-24-15,-1 24-1,1-24 47,23 23-62,0 1-1,-24-24-15,24 23 16,0 1-1,0-1 1,0 1-16,24-24 16,-24 23-16,23 1 15,-23-1 1,24-23 0,-1 0-1,1 0-15,-1 0 16,1 0-16,-1 0 15,25 0-15,-25 0 16,24 0 0,-23 0-16,-1 0 78,1 0-63,-24-23 17,23-1-17</inkml:trace>
  <inkml:trace contextRef="#ctx0" brushRef="#br0" timeOffset="17628.5">5480 987 0,'0'24'47,"0"-1"-31,0 1-1,0 0-15,0-1 32,0 1-32,0-1 15,0 1 16,-24-24 16,24 23 47</inkml:trace>
  <inkml:trace contextRef="#ctx0" brushRef="#br0" timeOffset="18226.21">5597 964 0,'-23'0'16,"-1"0"15,24 23-31,-23-23 16,23 24-1,-24-24-15,1 23 16,-1-23-16,1 24 16,-1-24-16</inkml:trace>
  <inkml:trace contextRef="#ctx0" brushRef="#br0" timeOffset="19510.37">5856 964 0,'0'23'46,"-23"-23"17,23 24-63,0-1 31,0 1-15,-24 0-1,24-1 1,24-23 62,-1 0-62,1 0-1,-1 0-15,1 0 0,23 0 16,-24 0 0,1 0-1,-1 0-15,24 0 16,-23-23 0,-1 23-1,-23-24 1,-23 24 62,23-24-78,-24 24 16,1 0-16,-1 0 15,1 0-15,-1 0 16,1 0-16,-1 0 15,1 0 1,-1 0-16,1 0 16,-1 0-1,1 0 1,23 24 0</inkml:trace>
  <inkml:trace contextRef="#ctx0" brushRef="#br0" timeOffset="20341.66">6209 964 0,'0'23'47,"0"1"-47,0-1 31,0 1-16,0 0 1,0-1 15,0 1 1</inkml:trace>
  <inkml:trace contextRef="#ctx0" brushRef="#br0" timeOffset="21382.78">6726 776 0,'-23'0'47,"-1"0"-32,-23 23 1,24 1-16,-1-24 16,24 23-16,-23-23 15,-1 24-15,1-24 16,23 23-16,-24-23 15,1 24-15,-1-24 16,24 23-16,-23 1 16,23-1-1,-24-23-15,24 24 16,0-1 0,0 1-1,0 0 1,0-1 15,24-23-31,-24 24 16,23-24-16,1 0 15,-1 0 1,1 0-16,-1 0 16,1 0 15,-24-24-16,23 24-15,1 0 32,-1-23-17,1 23 17</inkml:trace>
  <inkml:trace contextRef="#ctx0" brushRef="#br0" timeOffset="22330.18">7009 870 0,'0'23'62,"0"1"-62,0-1 16,0 1-1,0 23-15,0-24 16,0 1 0,0 0-16,0-1 31,0 1 16,-24-24 46</inkml:trace>
  <inkml:trace contextRef="#ctx0" brushRef="#br0" timeOffset="22865.49">6985 658 0</inkml:trace>
  <inkml:trace contextRef="#ctx0" brushRef="#br0" timeOffset="24249.89">7267 846 0,'-23'0'94,"23"24"-79,-24-24 1,24 23 0,0 1-1,-23-24 16,23 23-15,0 1 0,0-1 15,0 1-15,0-1 46,23-23-15,-23-23 0,24 23-32,-1 0 1,-23-24 0,0 1 93,0-1-62,0 1 0,0-1-16</inkml:trace>
  <inkml:trace contextRef="#ctx0" brushRef="#br0" timeOffset="25463.46">7385 846 0,'0'24'63,"0"-1"-47,0 1-1,0-1 1,0 1-1,0-1 1,0 1 0,23-24 124,1-47-140,-24 23 16,23 24 0,1-23-16,23-1 15,0 24-15,0 0 16,-23 0-16,-1-23 15,24 23-15,-23 0 16,-1 0-16,1 0 16,-1 23 46,-23 1-46,0-1-16,0 1 31,0-1-15,0 1 15,0-1 0,0 1 16</inkml:trace>
  <inkml:trace contextRef="#ctx0" brushRef="#br0" timeOffset="26245.29">7338 517 0,'-24'0'63,"24"24"-48,-23-1-15,23 1 32</inkml:trace>
  <inkml:trace contextRef="#ctx0" brushRef="#br1" timeOffset="47255.44">2046 2257 0,'24'0'94,"-24"24"-63,0-1 1,0 1-32,23 0 15,-23-1 1,0 24-16,0-23 16,0-1-16,0 1 0,0-1 15,0 1-15,0-1 16,0 24-16,0-23 15,0 23 1,0-24-16,0 1 16,0-1-1,0 1-15,0-1 16,0 1 15,0-1-31,0 1 0,0 23 16,0-24-16,0 25 15,0-1 1,0-24 0,0 24-1,24-23-15,-24-1 16,0 1 0,0-1-1,0 24 16,0-23-15,0-1-16,23-23 16,-23 24-16,0-1 15,0 1-15,0-1 32,0-46 139,0-1-155,0 1 0,0-1-16,0 1 15,0-1 1,0 1-16,0-1 0,0 1 16,24-24-1,-24 23-15,23 1 0,-23-1 16,0 1-1,24-1-15,-1 1 16,1-1-16,-1-23 16,1 47-16,-1-24 15,1-23-15,23 24 16,-47-1-16,47 1 16,-24 23-16,1-24 15,-1 1 1,1 23-16,0 0 15,-1 0 1,1 0-16,-1 0 16,1 0 31,-24 23-32,0 1 1,0-1-16,0 1 15,0 23-15,0-24 16,0 1-16,0 23 16,0-23-16,-24-1 15,24 24-15,0-23 16,0-1-16,0 1 16,0 23-16,0 0 15,0-24 1,0 1-1,0-1 1,0 1-16,24-1 31,-1 1 47</inkml:trace>
  <inkml:trace contextRef="#ctx0" brushRef="#br1" timeOffset="48173.74">2893 3316 0,'0'23'78,"0"1"-62,0-1 0,0 1-1,0-1 1,0 1 0,0-1-1,0 1 79</inkml:trace>
  <inkml:trace contextRef="#ctx0" brushRef="#br1" timeOffset="49366.17">3387 2822 0,'23'0'125,"1"0"-110,-1 0 1,1 0-16,-1 0 0,1 0 31,-1 0 0,1-24-31,-1 24 16,24 0-16,-23 0 31,-1 0 1,1 0-17,-1-23 1</inkml:trace>
  <inkml:trace contextRef="#ctx0" brushRef="#br1" timeOffset="50196.36">3434 3057 0,'23'0'93,"1"0"-77,-1 0 0,1 0-16,-1 0 31,1 0-16,-1 0-15,24 0 16,-23 0 0,-1 0-1,1 0 48,-1 0 46,1-23-93,-1-1 15</inkml:trace>
  <inkml:trace contextRef="#ctx0" brushRef="#br1" timeOffset="56457.85">4186 2422 0,'24'0'78,"-1"0"-31,1 0-47,23 0 16,-24 24-16,1-24 15,-1 0-15,1 0 16,-1 0 0,1 0-1,0 0 1,-1 0 0,-23 23 124,-47 1-109,47-1-31,-24-23 0,1 24 63,-1-24-47,24 47-1,-23-47-15,23 23 16,23-23 203,1 0-204,-1 0-15,1 0 16,0 0-16,-1 0 15,1 0-15,-1 0 16,24 0-16,-23 0 16,-1 0-1,1 24-15,-1-24 16,-23 23-16,24-23 16,-1 24-16,-23-1 15,24 1 1,-24-1-16,0 1 31,0-1-15,0 1 15,0-1-31,0 1 0,0-1 16,0 1-1,-24-24 1,1 0-1,-1 23 1,-23-23-16,24 0 16,-24 0-16,23 0 15,1 0 1,-1 24 0,1-24-16,-1 0 31,0 0-31,1 0 15,-1 0 1,1 0 0,-1 0-1</inkml:trace>
  <inkml:trace contextRef="#ctx0" brushRef="#br1" timeOffset="57867.95">4986 2987 0</inkml:trace>
  <inkml:trace contextRef="#ctx0" brushRef="#br1" timeOffset="63755.38">5339 2352 0,'0'23'125,"0"1"-110,0-1 1,0 1 0,0-1-1,0 1 1,0-1 15,-24-23-15,1 24-1,23-1 1,0 1-16,0-1 31,0 1 94,23-24-125,24 23 16,-23 1-16,-1-1 15,48-23-15,-48 24 16,1-1-16,23-23 16,-24 0-16,1 0 15,-1 0 1,-23-23 62,0-1-78,0 1 16,0-1-1,0 1-15,0-1 16,0 1 0,0-1-16,0 1 15,0-1-15,0 1 16,0-1-1,0 1-15,0-1 16,0 1 0,0-1-16,0 1 15,0-1 17,0 48 155,-23-1-187,23 24 16,-24-23-16,24-1 15,-23 24-15,23-23 16,0-1-16,0 24 16,0-23-16,0-1 15,0 1-15,0 23 16,0-24-16,0 1 15,0-1 1,0 1 0,0 23-1,0-24-15,0 24 16,0-23 0,0 0-1,0-1 1,0 1-1,0-1 1,0 24 0</inkml:trace>
  <inkml:trace contextRef="#ctx0" brushRef="#br1" timeOffset="65328.7">6185 2328 0,'0'-24'78,"-23"24"-31,-1 0-32,1 0 16,-1 24 1,1-24 15,23 24-47,-24-1 15,24 1 32,0-1-31,0 1-1,0 23 1,0-24 0,24 1 15,-1-24-16,1 23 17,-1-23 15,1 0-47,-1 0 15,1-23 1,-1 23-1,1 0 17,-24-24-32,23 24 15,1-23 17,-24-1-32,23 1 31,-23-1-16,0 1-15,0-1 32,0 1-17,0-1 17,-47-23-17,24 47-15,23-24 16,-47 1-16,23-1 15,1 24-15,-1 0 16,1 0 47,-1 0-63,24 24 15</inkml:trace>
  <inkml:trace contextRef="#ctx0" brushRef="#br1" timeOffset="67019.02">6256 2610 0,'-24'0'125,"1"0"-110,-1 0-15,1 0 16,-1 0 0,1 0-1,23 24-15,-24-24 16,1 23-1,-1 1 17,1-24-32,23 23 15,0 1-15,-24-24 16,24 23-16,0 1 16,-23-24-1,23 23-15,0 1 16,0-1-1,0 1 1,0-1 0,0 1-1,23-24 1,-23 23-16,24-23 16,-1 0-16,1 24 15,23-24 1,-24 0-1,1 0 1,23 0 0,-24-24-1,1 24-15,-1-23 16,1 23-16,-1-47 16,1 47-16,-24-24 46,24 1-30,-24-1 31,0 1 15,0-1-46,-24 1 0,0 23-1,24-24-15,-23 1 32,-1 23-1,-23-24-16,24 24 1,-1 0 0</inkml:trace>
  <inkml:trace contextRef="#ctx0" brushRef="#br1" timeOffset="68352.33">6726 2328 0,'0'47'203,"0"-23"-203,0-1 16,0 1-1,24-1 1,-24 1 0,0-1-16,0 1 15,0-1 1,0 1 0,0-1-16,0 1 31,0-1-16,23 1 1,-23-1 31,0 1-31,0-1-1,0 1 1,0-1 15,0 1-15,0-1-1,0 1 17,0-1-1,0 1-16</inkml:trace>
  <inkml:trace contextRef="#ctx0" brushRef="#br1" timeOffset="95389.05">7526 2704 0,'23'0'15,"1"0"126,-1 0-110,1 0-15,0 0-16,-1 0 15,1 0 1,-1 0-16,1 0 16,-1 0-1,24 0 1,-23 0-16,-1 0 16,1 0-1,-1 0-15,24 0 16,-23 0 15,-1 0 0,1 0 1,-1 0-17,1 0 1,23 0-16,-24 0 31,1 0-31,-1 0 16,1 0 15,-1 0-31,1 0 16,0 0-1,-1 0-15,1 0 16,-1 0-1,1 0 1,-1 0-16,1 0 16,-1 0-1,1 0 1,-1 0 0,24 0-1,-23 0-15,-1 0 16,1 0-1,23 0-15,-24 0 0,1 0 16,-1 0 0,1 0 15,-1 0-15,1 0-16,23 0 15,-24 0-15,1 0 16,0 0-16,-1 0 15,24 0 1,-23 0-16,-1 0 16,24 0-16,-23 0 0,-1 0 15,1 0-15,23 0 16,-24 0 0,1 0-16,23 0 15,-24 0-15,24 0 16,-23 0-1,-1 0-15,1 0 0,23 0 16,-24 0-16,1 0 16,0 0-1,-1 0-15,1 0 16,-1 0-16,1 0 16,-1 0-16,1 0 15,-1 0 1,1 24-16,23-24 15,-24 0-15,1 0 16,-1 0-16,24 0 0,-23 0 16,-1 0-16,1 0 15,-1 0 1,1 0-16,-1 0 16,24 0-1,-23 0-15,23 0 16,-47 23-1,24-23 1,23 0 0,-24 0-1,1 0 1,23 0-16,-24 0 16,1 0-16,23 0 15,-24 0-15,1 0 16,23 0-16,-24 0 15,1 0-15,-1 0 16,1 0-16,23 0 16,-24 24-1,1-24-15,-1 0 16,24 0 0,-23 0-16,0 0 15,23 0-15,0 0 16,0 0-16,-24 0 15,1 0-15,23 0 16,-24 0-16,1 0 16,-1 0-16,1 0 15,-1 0-15,24-24 16,-23 24-16,-1-23 16,24 23-16,-23 0 15,-1 0-15,1 0 16,-1 0-16,25 0 15,-25 0 1,1 0 0,-1 0-16,1 0 15,-1 0 1,1 0-16,-1 0 16,24 0-16,-23 0 15,-1 0-15,24 0 16,0 0-16,-23 0 15,-1 0-15,24 0 16,-23 0-16,-1 0 16,1 0-16,-1 0 15,1 0-15,-24 23 16,23-23-16,1 0 16,23 0-1,-23 24 1,23-24-1,-24 0 1,1 0-16,-24 23 16,23-23-16,1 24 15,-1-24-15,1 0 16,23 0-16,-24 0 16,1 0-16,23 0 15,-24 23-15,1-23 16,23 24-16,0-24 15,0 0-15,-24 0 16,1 0-16,23 0 16,-23 0-16,-1 0 15,1 0-15,-1 0 16,1 0 0,-1 0-16,1 0 15,-1 0 1,1 0-16,-1 0 15,1 0-15,-1 0 16,24 0 0,-23 0-1,23 0-15,-24 0 16,1 0 0,-1 0-16,1 0 15,-1 0-15,1 0 16,-1 0-1,1 0-15,23 0 16,0 0 0,0 0-16,-23 0 15,-1 0-15,1 0 16,-1 0-16,24 0 16,-23 0-1,23 0 1,-24 0-1,1 0 1,23 0 0,-24 0-1,1 23-15,23 1 16,-24-24-16,1 0 16,-1 0-16,25 0 15,-25 0-15,1 0 16,-1 0-16,1 0 15,-1 0 1,1 0-16,-1 0 16,1 23-16,-1-23 15,24 0 1,-23 0-16,-1 0 16,1 0-16,-1 0 15,1 0 1,-1 0-1,1 0-15,-1 0 16,1 0-16,23 0 16,-24 0-16,1 0 15,-1 0 1,1 0 0,-24 24-16,24-24 15,23 0-15,0 0 16,-24 0-1,1 0 1,-1 0-16,1 24 16,-1-24-1,1 0 1,-1 0-16,1 0 16,-1 23-16,1-23 15,-1 0-15,1 0 16,23 0-16,-24 0 15,1 0 1,-1 0-16,1 0 16,-1 0-16,1 0 15,23 0-15,-23 0 16,-1 0 0,1 0-16,-1 0 15,1 0 1,-1 0-1,1 0 1,-1 0-16,1 0 16,-1 0-16,1 24 15,-1-24-15,1 0 16,46 0-16,-23 0 16,47 0-16,0 0 0,-23-24 15,-24 24 1,-23 0-16,-1 0 15,1 0-15,-1 0 16,24 0 0,-23 0-1,23 0 1,-24 0-16,1-23 16,-1 23-16,1 0 15,-1 0-15,24 0 16,-23 0-16,-1 0 15,1 0-15,23 0 16,-24 0-16,1 0 16,0 0-1,-1 0-15,24 0 16,0-24 0,24 24-16,93-47 15,24 0-15,-46 0 16,-1 0-16,-94 23 15,-24 24 1,1-23 31,-1 23-16,24-24-15,-23 24-1,-1 0 1,1 0-16,-24-23 16,23 23-16,1 0 15,-1 0 1,1 0 0,-1 0-1,-23-24-15,24 24 16,-1 0-1,1 0 1,0 0 15,-1 0-15,1 0 0,-1 0-16,1 0 0,-1 0 31,1 0-16,-1 0 17,1 0-17,-1 24 48,1-24-32,-1 0-31,1 0 16,-1 23-1,24-23 1,-23 0 0,-1 0 15,24 24-16,-23-24 1,-1 0-16,1 23 16,23-23-1,-24 0 1,1 0 0,0 0-1,-1 0 1,1 0 31</inkml:trace>
  <inkml:trace contextRef="#ctx0" brushRef="#br1" timeOffset="98060.28">7808 1717 0,'0'23'234,"0"1"-218,-23-1-16,23 1 15,0-1-15,0 24 16,-24-47-16,24 24 15,0-1 1,0 1 0,0-1-16,0 1 15,0-1 17,0 1-17,-23-1 1,23 1-1,0-1 1,0 1 0,-24-1-1,24 1 1,-23-1 0,23 1-16,0-1 15,0 1-15,0-1 16,-24-23-16,24 24 15,0 0 17,-23-24-17,-1 23-15</inkml:trace>
  <inkml:trace contextRef="#ctx0" brushRef="#br1" timeOffset="99331.53">8090 1764 0,'0'23'78,"0"1"-78,0-1 15,0 1-15,0-1 16,0 1-16,0-1 16,0 1-16,0-1 15,0 1-15,0-1 16,0 1-16,0 23 15,0-24 1,0 1 0,0-1 15,0 1 0,-23-24-15,23 23-1,0 1 17,0-1 15,0 1-16,0-1-16,-24 1-15,1 0 16,23 23-16,0 0 16,0-24-1,-24 1-15,24-48 110</inkml:trace>
  <inkml:trace contextRef="#ctx0" brushRef="#br1" timeOffset="101181.46">7902 1858 0,'-23'0'16,"23"23"-16,0 1 31,-24-24-15,1 0 62,-1 0-78,1 0 16,23 23-16,-47-23 15,23 0-15,1 24 16,-1-24-16,1 0 31,-1 0-15,0 0-16,24-24 31,-23 24-31,23-23 31,-24 23-31,24-24 63,-23 24-48,23-23 17,0-1-32,0 1 31,0-1-31,23 24 16,1 0-1,-24-23-15,47 23 16,-23 0-16,-24-24 15,47 24-15,-24 0 16,1-23-16,23 23 16,-24 0-1,24-24 1,-23 24 0,-1 0-1,1 0 1,-1 0-16,1 0 15,-1 0 1,1 0-16,-1 0 16,1 0-16,-1 0 15,1 0 1,-1 0 0,1 0-1,-1 0 1,1 0-1,-1-24 1,1 24-16,0 0 63,23-23-32,-24 23-31</inkml:trace>
  <inkml:trace contextRef="#ctx0" brushRef="#br1" timeOffset="102442.96">8631 1575 0,'0'24'125,"-23"-24"-109,23 47-1,-24-24 1,24 1-1,-23-24-15,-1 24 16,24-1 0,0 1-16,-23-24 15,-1 47 1,1-24 0,23 1-16,-24-1 0,24 1 31,-23-24-31,23 23 15,0 1 1,0-1-16,0 1 31,0-1-15,0 1 0,0-1-16,0 1 15,0-1 1,0 1-1,23-1-15,1 1 32,-1-24-1,1 0 0,-1 23-15,24 1-1,-47-1 1,24-23 0,-1 24-16,1-24 15,-24 23-15,23 1 16,1-24-16,-1 0 16,1 0-1,-24 24 1,23-24-16</inkml:trace>
  <inkml:trace contextRef="#ctx0" brushRef="#br1" timeOffset="106754.05">8914 1717 0,'23'0'156,"24"0"-124,-23 0-32,-1 0 15,1 0-15,-1 0 0,1 0 16,-1 0 0,1 0-1,-1 0 16,1 0-15,-1 0 0,-46 23 281,23 1-297,-24-24 15,24 23 1,-23-23-1,23 24 17,-24-24-17,24 23-15,-23 1 16,-1-24-16,1 47 16,-1-47-16,24 23 15,-23 1 126,46-24 46,1 0-171,-1 0 0,1 0-1,-1 0-15,1 0 16,-1 0-1,1 0 17,-24 23-17,23-23 1,-23 24 0,0-1-1,24-23 1,-24 24-16,0-1 15,0 1 17,0-1-17,0 1 17,0-1 30,-47 1-46,23-1-1,-23-23 1,24 24-16,-1-1 31,1-23-31,-1 0 16,1 0-1,-1 0 17,1 0-32,-1 24 15,1-24-15,-1 0 16</inkml:trace>
  <inkml:trace contextRef="#ctx0" brushRef="#br1" timeOffset="108275.89">9431 2257 0,'23'0'188,"-23"24"-157,0-1-15,0 1 46,0 0-31,0-48 110,0 0 125</inkml:trace>
  <inkml:trace contextRef="#ctx0" brushRef="#br1" timeOffset="110480.11">9760 1693 0,'0'24'78,"-23"-1"-62,23 1-16,-24-1 15,1-23 1,23 24-16,-24-1 31,24 1 16,0-1-16,0 1 1,47-24-17,-23 0 1,23 0-1,-24 0 1,1 0-16,-1 0 16,1 0-16,-1 23 15,1-23-15,-1 0 32,-23-23 93,0-1-110,0 1-15,0-1 16,-23 1-16,23-1 15,0 1 1,0-1 297,0 48-95,0-1-218,0 1 16,0-1 0,0 24-16,0-23 15,0-1 1,-24 1-1,24-1-15,0 1 16,0-1 0,0 1-16,0-1 15,0 1 1,0-1 15,0 1-31,0-1 16,0 1 15,0-1 0,0 1-15,0-1 0,0 1-1,0-1 32</inkml:trace>
  <inkml:trace contextRef="#ctx0" brushRef="#br1" timeOffset="111755.62">10301 1740 0,'0'0'0,"-23"0"16,-1 0-1,1 0-15,-1 0 32,1 0-17,23 24 1,-24-24-16,24 23 15,-24 1 1,24-1 0,0 1-1,0-1-15,0 1 16,0-1 15,0 1-15,0-1-16,0 1 15,24-24 1,-24 23-16,24-23 16,-1 24-1,1-24-15,-1 0 16,1 0 0,23 0-1,-47-24 1,23 24-16,1-23 15,-1-1-15,-23 1 16,24 23 0,-24-24-1,0 1 1,0-1 0,0 1 46,-24 23-31,24-24-31,-23 24 0,23-23 16,-24 23-16,1 0 16,-1 0-16,1 0 31,-1 0 16,24-24-47</inkml:trace>
  <inkml:trace contextRef="#ctx0" brushRef="#br1" timeOffset="113671.97">10301 2046 0,'-23'0'125,"23"23"-125,-24-23 15,24 24 1,0-1-16,-23-23 16,23 24 15,-24-24-31,24 23 16,-23-23 15,23 24-31,0-1 31,0 1-15,0-1 31,23-23-16,1 24-31,-1-24 15,1 0 1,-1 0 15,1 0-31,-1 0 16,1 0-16,-1 0 0,24 0 16,-23-24-1,-1 24 1,1-23-16,-1 23 15,-23-24-15,24 24 16,-24-23-16,23-1 0,-23 1 16,24 23-1,-1-24-15,-23 1 16,0-1 46,-23 24-30,-1 0-17,1 0-15,-1 0 0,1 0 16,-1 0 0,1 0-16,-1 0 0,1 0 15,-1 0 1,1 0-1,-1 0 1,1 0 15,93 0 172</inkml:trace>
  <inkml:trace contextRef="#ctx0" brushRef="#br1" timeOffset="114739.2">10913 1717 0,'0'23'47,"0"1"-47,0 23 16,0-24-1,0 1 1,0-1 0,0 1-16,0-1 15,0 1 1,0-1-16,0 1 15,0-1-15,0 1 16,0-1 0,0 1-1,0-1 1,0 1 0,0-1-1,0 1 1,-24-24-1,24 23 1,0 1 78,-23-1-79,23 1 1</inkml:trace>
  <inkml:trace contextRef="#ctx0" brushRef="#br1" timeOffset="116066.86">11265 1669 0,'24'0'125,"-1"24"-109,-23 0 15,0-1-31,24-23 16,-24 24-16,0-1 31,0 1-31,0-1 16,0 1-1,0 23-15,0-24 16,0 24-1,0-23 17,0-1-17,-24 1 1,24-1-16,-23 1 16,23-1 15,0 1-16,-24-24 1,24 23 0,0 1-16,0-1 47,-23-23-47,23 47 15,-24-47 1,1 24-1,23-1 32</inkml:trace>
  <inkml:trace contextRef="#ctx0" brushRef="#br1" timeOffset="117859.31">11642 1246 0,'23'0'93,"1"0"-77,-1 0-16,1 0 31,-1 0-31,1 0 0,-1 0 16,1 0 0,-1 0 46,1 0-46,-48 0 109,24 24-125,-23-1 15,-1-23-15,24 24 16,-23-24 0,-1 0-16,24 23 15,-23-23-15,23 24 16,-24-24-1,1 23 1,-1-23-16,24 24 16,-23-24-1,46 0 126,1 0-125,-1 0-16,1 0 15,23 0 1,-24 0-1,1 0 1,-1 0 15,-23 23-31,0 1 32,0-1-32,0 1 31,0-1-31,0 1 31,-23-1-15,-1 1-1,1-24 1,-1 0-16,1 23 16,-1 1-1,1-24-15,-1 0 31,1 0-15,-1 0 0,1 0-1,23-24-15,-24 24 16,1 0 0</inkml:trace>
  <inkml:trace contextRef="#ctx0" brushRef="#br1" timeOffset="120935.52">11994 2163 0,'24'0'156,"-1"0"-141,1 0-15,0 0 16,-1 0 0,1 0 15,-1 0-31,1 0 31,-1 0 0,-23-23 63</inkml:trace>
  <inkml:trace contextRef="#ctx0" brushRef="#br1" timeOffset="122908.11">12982 1740 0,'0'0'0,"-23"24"219,-1-1-188,1-23-31,-1 0 31,24 24-31,-23-24 16,-1 23-1,1 1-15,23-1 63,-24-23-63,24 24 16,0-1-1,0 1-15,0-1 16,0 1 15,0-1-15,0 1-1,24-1 17,-1-23-1,1 0-31,23 0 15,-24 0 1,1 0-16,-1 0 16,1 0-16,-1-47 15,24 47-15,-23-23 16,-24-1 0,23 24-16,1 0 15,-24-23 1,23 23-16,1 0 15,-24-24-15,23 1 16,1-1 62,-24 1-62,0-1-1,0 1 17,-24-1-32,1 24 31,-1-23-15,1 23 15,-1 0 16,1 0-47,-1 0 78</inkml:trace>
  <inkml:trace contextRef="#ctx0" brushRef="#br1" timeOffset="123870.61">13311 1764 0,'0'23'78,"0"1"-78,0 23 31,0-24-31,0 1 16,0 23 0,0-24-1,0 1 1,0-1-16,0 1 0,0-1 15,0 1-15,0-1 16,0 1 0,0-1-16,0 1 0,0-1 15,0 1-15,0-1 16,0 1 0,0-1-1,0 1 1,0 0-1,0-1 17,0 1-32,0-1 31,24-23 63,0-23-79,-1-1 1,-23 1-16</inkml:trace>
  <inkml:trace contextRef="#ctx0" brushRef="#br1" timeOffset="124715.37">13664 1834 0,'24'0'47,"-24"24"-47,0-1 16,0 24-16,0-23 15,0-1-15,0 24 16,0-23-16,0 23 16,0-24-1,0 1 1,0-1 0,0 1-16,0-1 15,0 1-15,0-1 16,0 1-1,0-1 1,0 1-16,23-24 109,1-24-93,-24 1 0,0-1-16,0-23 0</inkml:trace>
  <inkml:trace contextRef="#ctx0" brushRef="#br1" timeOffset="125337.7">13829 1811 0,'23'0'15,"-23"23"1,0 1 0,0-1-16,0 24 15,24-23 1,-24-1-16,0 24 16,0-23-1,0 23 1,0-24-1,23-23-15,-23 24 16,0-1 0,0 1-1,24-24 1</inkml:trace>
  <inkml:trace contextRef="#ctx0" brushRef="#br1" timeOffset="126543.65">13711 1834 0,'24'0'15,"-24"24"-15,0-1 47,0 1-31,0-1 62,-24-23-62,24 24-16,-23-24 15,-1 0-15,1 0 63,-1 0-16,24-24-47,0 1 46,0-1-30,0 1 31,0-1-16,24 24-15,-24-23 15,23 23-31,1-24 16,23 24-16,-24 0 15,-23-23-15,47 23 16,-23 0-16,-1 0 16,1 0-1,-1 0 32,1 0-16,-1 0-31,-23 23 16,24-23 31,0 0-16</inkml:trace>
  <inkml:trace contextRef="#ctx0" brushRef="#br1" timeOffset="138565.12">14534 1481 0,'0'24'140,"-23"-24"-124,23 23 0,-24-23-1,1 24 1,23-1-1,-24-23-15,1 24 16,-1-1 15,1 1-15,23 23 15,-24-47-31,24 24 16,0 23-1,0-24 17,0 1-17,0 23 1,0-24 0,0 1-1,24 23 1,-24 0-1,0-24 1,23 1 0,-23-1-1,24-23 1,-24 24 0,0-1-1,23-23 1,-23 24 15,0-1-15,24-23-1,-24 24 32,0-1 0,0 1-31,0-1 15,23-23 78</inkml:trace>
  <inkml:trace contextRef="#ctx0" brushRef="#br1" timeOffset="141181.6">14817 1646 0,'23'0'125,"1"0"-125,-1 0 16,24 23 0,0-23-1,-23 24 1,46-24 0,-23 0-1,-23 0 1,-24 24 171,0-1-171,-24-23 0,1 0-16,-1 47 15,1-47 1,-1 0-1,1 24 1,-1-1 31,1-23-31,23 24-1,-24-24-15,1 23 110,-1-23-32,24 24-78,24-24 265,-1 0-249,1 0 15,-1 0 0,1 23 1,-1-23-1,1 0-31,-24 24 16,23-24-1,-23 23 1,24-23-1,-1 0 17,1 24-17,-1-1 17,1 1 46,-24-1-78,0 1 93,-47-24-77,23 0 0,24 23-1,-23-23-15,-24 0 16,0 24 0,23-24-1,-23 0 16,24 0-15,-1 0 0,-23 23-1,71-23 204</inkml:trace>
  <inkml:trace contextRef="#ctx0" brushRef="#br1" timeOffset="142675.81">15381 2140 0,'-23'0'469,"-1"0"-438,1 0 78,46 0 32,1 0-110,-1 0 0</inkml:trace>
  <inkml:trace contextRef="#ctx0" brushRef="#br1" timeOffset="145955.81">15546 1622 0,'0'24'78,"0"-1"-62,0 1-16,0 0 31,0-1-16,0 1 1,0-1 0,0 1 15,0-1 0,0 1-31,0-1 125,0 1-109,23-24-1,1 0 1,-1 0 0,1 23-1,-1-23 1,1 0 15,-1 0-15,1 0-1,-24-23 64,23-1-48,-23 1-16,0-1-15,0 1 16,0-1 0,0 1-1,0-1 1,0 1 0,0-1-1,0 0 1,0 1-1,0-1 17,0 48 140,0-1-172,0 1 15,0 23 1,0-23-16,0 23 15,0-24 1,24 24 0,-24 0-1,0 0 17,0 0-17,0-23 1,0 23-1,0-24 1,0 1 0,0 23-1,0-24 17,0 1 61</inkml:trace>
  <inkml:trace contextRef="#ctx0" brushRef="#br1" timeOffset="147708.44">16181 1599 0,'-24'0'31,"1"0"1,-1 0 46,1 0-63,-1 23 1,24 1 0,-23-1 15,23 1-16,0 0 1,0-1 0,0 1-1,0-1 1,0 1 15,0-1-15,23-23-1,-23 24 1,24-24 0,-1 0 15,1 0-15,23 0-1,-24 0 1,1 0-1,-1 0 1,1-24 0,-1 1-1,-23-1 1,0 1 15,0-1-15,0 1-1,0-1 32,0 0-31,0 1 15,0-1 0,-23 24 1,-1 0-1,1 0-15,-1 0-1,1 0 16</inkml:trace>
  <inkml:trace contextRef="#ctx0" brushRef="#br1" timeOffset="150055.01">16204 1881 0,'-23'0'157,"-1"0"-142,1 0-15,-1 0 47,1 0-31,-1 47-1,1-23 17,23-1-17,-24 24 1,1-23 0,23-1-1,0 1 1,0-1-1,0 1 1,0-1 0,0 1-1,0-1 1,0 1 15,23-1 0,1-23 1,-1 0-17,1 0 1,-1 0 0,1 0-1,23 0 1,-24-23-1,1-1 1,-1 24 0,-23-23-1,24-1 1,-24 1 78,0-1-79,0 1 1,0-1 15,0 1-15,-24 23-16,24-24 31,0 1 0,-23 23-15,23-24 31,0 1 203,-24 23-203,1 0 125,-1 0-79,1-24-46,-1 24-47,24-23 16,-23 23-1,-1 0 1,24-24 0,0 1 62,24 23-63</inkml:trace>
  <inkml:trace contextRef="#ctx0" brushRef="#br1" timeOffset="151461.66">16510 1646 0,'0'23'94,"24"-23"-79,-24 24 1,0 0-16,0-1 31,0 1-31,0-1 16,23 1-1,-23-1 1,0 24 0,0-23-1,0-1 1,0 24 15,0-23-15,0-1-1,0 1 1,0-1 0,0 1-1,24-24 1,-24 23-1,0 1 1,0-1 62,0 1 0,0-1-46,23-23 14,-23 24-46,0-1 32</inkml:trace>
  <inkml:trace contextRef="#ctx0" brushRef="#br1" timeOffset="153431.57">16698 1481 0,'0'24'157,"0"-1"-157,24 1 31,-24-1-15,23 1-16,-23-1 15,24 1 16,-1-1-15,1-23 0,-24 48-1,0-25 1,23-23 0,-23 24-1,0-1 1,0 1-1,0-1 17,0 1-1,24-24-15,-24 23-16,0 1 15,0-1 16,0 1-15,0-1 0,0 1-1,0-1-15,0 1 16,-24-1 0,24 24 15,-23-23-16,23-1 1,-24-23 0,24 24-1,-23-1-15,23 1 16,-24-1 15,24 1 0,0-1-15,-23 1 0,23 0-1,0-1 1,0 1 0</inkml:trace>
  <inkml:trace contextRef="#ctx0" brushRef="#br1" timeOffset="155476.9">16957 1223 0,'23'0'110,"1"0"-63,-1 0-47,-23-24 15,24 24-15,-1 0 16,1 0 0,-1 0-16,1 0 46,0 0-14,-1 0-1,1 0-15,-1 0-1,-23 24 16,24-24 1,-24 23 30,0 1-46,-24-1-1,1 1 17,-1-24-17,1 23 1,23 1 0,-24-1-1,-23-23 1,47 24-1,-24-24 17,24 23-17,0 1 1,0-1 15,0 1 0,0-1 16,0 1-31,24-1 46,-1-23-62,1 0 16,0 0 0,-1 0-1,1 0 1,-1 0 15,1 0 0,-24-23 141</inkml:trace>
</inkml:ink>
</file>

<file path=ppt/ink/ink26.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1-05T13:43:53.629"/>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FF0000"/>
    </inkml:brush>
  </inkml:definitions>
  <inkml:trace contextRef="#ctx0" brushRef="#br0">17874 1693 0,'24'0'125,"-24"24"-110,0-1 1,0 1-16,23-1 15,-23 1-15,0-1 16,0 24 0,0-23-1,0-1 1,0 1-16,0 23 16,0-24-1,0 1-15,0-1 16,0 1-1,0-1 1,0 1 15,0-1 1,0 1-17,0-1 16</inkml:trace>
  <inkml:trace contextRef="#ctx0" brushRef="#br0" timeOffset="1300.75">17780 1928 0,'24'0'78,"-1"0"-15,1 0-63,-1 0 31,1 0 16,-1 0-31,1 0-16,-1 0 109</inkml:trace>
  <inkml:trace contextRef="#ctx0" brushRef="#br0" timeOffset="3510.68">18697 1622 0,'0'-23'141,"0"-1"-95,-23 24 126,-1 0-156,1 0-16,-1 24 31,1-24-15,-1 23-1,24 1 1,-23-24 0,23 23 31,0 1-16,-24 0-16,24-1-15,0 1 32,0-1-1,0 1 0,24-24-15,-1 0 15,1 0-15,-1 0-1,1 0 1,-1 0 0,1-24-16,-24 1 15,23 23 1,-23-24-16,24 1 15,-24-1-15,0 0 16,23 1 0,1-1-1,-24 1 1,0-1 15,0 1 16,-24 23 0</inkml:trace>
  <inkml:trace contextRef="#ctx0" brushRef="#br0" timeOffset="4540.57">18815 1575 0,'0'24'78,"0"23"-47,23-24-15,-23 1-16,0 0 15,0-1-15,0 24 16,0-23-16,0-1 16,0 1-16,0-1 15,0 1 1,0-1-16,0 1 15,0-1-15,0 1 0,0-1 16,0 1 0,0-1-16,0 1 15,0-1-15,0 1 16,0-1-16,0 1 16,0-1-16,0 1 15,0-1-15,0 1 31,0-71 126,0 23-142,0-23-15</inkml:trace>
  <inkml:trace contextRef="#ctx0" brushRef="#br0" timeOffset="6201.09">19285 1552 0,'0'23'125,"-23"1"-125,23-1 16,-24-23-16,1 24 15,23 23-15,0-23 16,-24-1-16,1 24 16,23-23-16,0-1 15,-24 1-15,24-1 16,-23-23-16,23 24 15,0-1-15,0 1 16,0-1 0,0 1-1,0-1-15,0 1 16,0-1 0,0 1-1,23-24 1,-23 23-1,24-23 1,-1 0 0,-23 24-1,47-1-15,0-23 16,-23 0 0,23 0-1,-47 24-15,23-24 16,1 0-16,-1 0 15,1 0 1,-1 0 0,-23-24-1,24-23 1,-1 24-16,-23-1 16,24 1-16,-1-24 15,-23 23 1,0-23-1,0 24-15,0-1 16,0-23-16,0 24 16,0-24-1,0 23 1,0 1 0,0-1 15,-23 24-16,23-24 1,-24 24 0,24-23-1,-23 23 1,23-24-16,0 1 31,-24 23-31,1-24 47,-1 24-16,1 0 47,-1 24-31,1-24-31,-1 23-16,1-23 16,23 24-1,-24-24 1,24 23-1,-23-23-15,-1 24 32,1-24 15</inkml:trace>
  <inkml:trace contextRef="#ctx0" brushRef="#br0" timeOffset="9243.64">17804 1975 0,'23'0'62,"1"0"16,-1 0-62,1 0 0,-1 0 15,1 0-15,-1 0 15,1 0 16,-1 0-32,1 0 17,-1 0 77</inkml:trace>
  <inkml:trace contextRef="#ctx0" brushRef="#br0" timeOffset="14353.69">8279 3669 0,'23'0'125,"1"0"-125,-1 0 15,1 0 1,-1 0 0,1 0-16,23 0 15,-24 0 1,1 0-16,-1 0 0,24 0 15,-23 0-15,-1 0 16,24 0-16,-23 0 16,-1 0-16,1 0 15,-1 0 1,1 0-16,-1 0 16,-46 23 187,-24 24-188,23-23-15,1 23 16,-24-24-16,23 1 16,-23-1-16,24 1 15,-24-24 1,47 23-1,-24-23-15,48 0 172,-1 0-156,1 0-16,23 0 16,-24 0-16,1 0 15,23 0-15,-24 0 16,1 0-16,23 0 15,-24 0 1,1 0-16,23 0 16,-23 0 15,-1 0-15,-23 24-16,24-24 0,-24 47 15,0-24 1,0 24-1,0-23-15,0-1 16,0 1-16,0-1 16,0 1-16,-24-1 31,1-23-15,23 24-16,-48 0 15,25-24-15,-1 23 16,-23 1-16,24-24 15,-1 0-15,-23 23 16,24 1-16,-1-24 16,-23 0-16,24 0 15,-1 0-15,-23 23 16,24-23-16,-1 0 16,-23 0-16,24 0 15,-24 0 1,23 0-1,1 0 1,23-23-16,-24 23 47,24-24-31,24 1-1,23 23-15,-24 0 16,1 0-16</inkml:trace>
  <inkml:trace contextRef="#ctx0" brushRef="#br0" timeOffset="15645.1">9549 3786 0,'0'24'125,"0"-1"-110,0 24-15,0-23 16,0-1-16,0 1 15,0 23-15,0-24 16,0 24 0,0-23-16,0-1 15,0 1 1,0-1 0,0 1-1,0-1-15,0 1 31,0 0-15,0-48 109,0 0-125,0 1 16</inkml:trace>
  <inkml:trace contextRef="#ctx0" brushRef="#br0" timeOffset="16492.05">9713 3763 0,'24'0'31,"-24"23"-15,23 24 0,-23-23-16,0-1 15,0 24-15,0-23 16,0-1-16,0 1 15,0 23 1,0-24-16,0 24 31,0-23-31,24-24 0,-24 47 16,0-24-16,0 1 16,0 0-1,-47-48 141</inkml:trace>
  <inkml:trace contextRef="#ctx0" brushRef="#br0" timeOffset="17558.21">9572 3904 0,'0'23'109,"-23"-23"-78,-1 0-15,0 0-1,1-23 1,-1 23-16,24-24 16,-23 24-1,-1-23 17,24-1-17,0 1 16,0-1-15,0 1 31,0-1-31,24 24-16,-1-23 15,1 23-15,-1-24 16,25 24-16,-48-23 15,23-1-15,1 24 16,-1 0-16,1 0 16,-1 0-1,1 0 1,-1 0 0,1 24-1,-1-1 1,-23 1-1,24-24 1,-1 0-16,1 23 31,-24 1 1,23-24-17,1 0 16,-1 0-31,1 0 32,-1 0-1</inkml:trace>
  <inkml:trace contextRef="#ctx0" brushRef="#br0" timeOffset="18673.82">10419 3551 0,'23'0'32,"-23"23"30,0 1-46,-23 23-1,-1-23-15,1-1 16,-24-23-16,47 47 16,-24-47-16,24 24 15,-23-24-15,-1 47 16,24-24-16,0 1 16,0-1-16,-23-23 15,23 47-15,-24-47 16,1 24-16,23 23 15,0-24-15,0 1 16,0 23-16,0-24 16,0 1-1,0-1-15,0 1 16,0-1 15,0 1-15,0 0-16,23-24 15,-23 23 1,24-23 0,-24 24 15,23-24-15,1 0 30,-1 0-30,1-24 0,-1 1-1,-23-1-15</inkml:trace>
  <inkml:trace contextRef="#ctx0" brushRef="#br0" timeOffset="20606.91">10701 3692 0,'47'0'125,"-24"0"-110,1 0-15,0 0 16,-1 0 0,1 0-1,-1 0 1,1 0-16,-1 0 31,1 0 0,-24 24 126,0-1-142,-24 1 1,1-1-16,-1-23 16,1 0-16,23 24 15,-24-24-15,1 0 16,-1 47-16,0-47 15,1 23-15,-1-23 16,1 24 15,23-1-15,-24-23-16,48 0 156,23 0-140,-24 0-16,1 0 15,0 0-15,-1 0 32,1 0-32,-24 24 15,23-24 1,-23 23-16,0 1 16,24-1-1,-24 1 1,0-1-16,0 1 15,0-1 1,0 1 0,0-1 15,-24-23-15,1 0-1,-1 0-15,1 24 16,-1-24-1,0 0-15,1 0 16,-1 0 0,1 0-1,-1 0-15,1 0 16,-1 23 0,1-23-1,-1 0 1,1 0-1,-1 0 1,1 0 31,23-23-16,23 23-15</inkml:trace>
  <inkml:trace contextRef="#ctx0" brushRef="#br0" timeOffset="21652.18">11195 4115 0,'-24'0'63,"48"0"155,-24 24-202</inkml:trace>
  <inkml:trace contextRef="#ctx0" brushRef="#br0" timeOffset="23786.7">11595 3669 0,'0'23'78,"0"1"-78,0-1 0,0 1 16,0 23-1,0-24 1,-24 1-16,24-1 16,0 1 171,24-24-171,-24 23-1,23-23-15,-23 24 32,24-24-32,-1 0 15,1 0 63,-1-24-62,-23 1 15,24-1-15,-24-23-1,23 24 1,-23-1 15,0 1-15,0-1 0,0 1 15,0-1 0,0 48 188,0-1-204,0 1 1,0-1-16,0 1 16,0-1-16,0 1 15,0-1 1,0 1-16,0-1 16,-23 1-1,23-1 1,0 1-1,0-1-15,0 1 32,0-1-17,0 1 1,0-1 0,0 1 15,0-1-16,0 1 64,0-1-79</inkml:trace>
  <inkml:trace contextRef="#ctx0" brushRef="#br0" timeOffset="25226.79">12206 3692 0,'0'-23'31,"-23"23"110,-1 23-110,1-23-31,23 24 16,0-1-1,-24-23-15,24 24 16,0-1 0,0 1-16,-23-1 31,23 1-15,0-1-1,0 1 1,0-1 31,23-23-47,1 0 15,-1 0 1,1 0 0,-1 0-1,1 0 1,-1 0-16,-23-23 15,24-1 1,-24 1 15,0-1-15,0 1 15,0-1 0,0 1 1,0-1-1,-24 24-31,1 0 16,-1 0 15</inkml:trace>
  <inkml:trace contextRef="#ctx0" brushRef="#br0" timeOffset="27133.62">12183 3974 0,'0'24'156,"0"-1"-140,-24-23-16,24 24 62,0-1-46,-23 1-1,23-1 1,0 1 0,0-1 31,23-23-16,-23 24-16,24-24-15,-1 23 16,1-23-16,23 0 16,-24 0-1,1 0 1,-1 0 15,1 0-31,-24-23 16,23 23-16,-23-24 15,24 24 1,-24-23-16,0-1 16,0 1-1,0-1 1,0 1 31,-24 23-32,1 0 1,23-24-16,-24 24 16,24-23-16,-23 23 31,23-24-15,-24 24 15,1 0 0,-1 0-31,1 0 16,-1 0-1,1 0 17,-1 0 14,48 0 95,-1 0-141</inkml:trace>
  <inkml:trace contextRef="#ctx0" brushRef="#br0" timeOffset="28471.23">12606 3574 0,'0'24'109,"0"0"-93,0-1-1,0 1-15,0-1 16,0 1 0,0-1-16,0 1 15,0-1 1,0 1-1,0-1-15,0 1 16,0-1 0,0 1-1,0-1-15,0 1 16,0-1 15,0 1-15,0-1-1,0 1 1,23-24 0,-23 23-16,0 1 15,0-1 1</inkml:trace>
  <inkml:trace contextRef="#ctx0" brushRef="#br0" timeOffset="30621.83">12959 3480 0,'47'24'31,"-47"-1"-31,47 1 16,-24 23-16,24-23 15,-47-1 1,47 1-16,-47-1 15,24 24-15,-1-47 0,1 47 16,-24-23-16,23-1 16,-23 1-16,0-1 15,24 1 1,-24-1-16,0 1 16,23-1-16,1 24 15,-24-23 1,0 23-1,0-24 1,0 1 0,0-1-16,0 1 15,0-1 1,0 1-16,0 0 16,-24-24 124,1 0-124,23 23 62,-24-23-62,1 0-1,23 24 1,-24-24-16,1 0 31,23 23-31,-24 1 16,24-1 124</inkml:trace>
  <inkml:trace contextRef="#ctx0" brushRef="#br0" timeOffset="32725.6">13688 3269 0,'23'0'0,"1"-24"110,-1 24-95,1 0 1,-1 0-16,1 0 31,-1 0-15,1 0-1,-1 0 17,-23 24-1,0-1 0,0 1 0,0-1 1,0 1-17,-23-24 1,-1 23 0,24 1-1,-23-24 1,23 23 15,-24 1 0,24-1-15,0 1 15,0-1 0,0 1-31,-23-1 16,23 1 0,0 0 15,0-1-15,23-23 77,1 0-61,-1 0-17,1 0 1,-1 0-1,1 0 64,-24 24-48</inkml:trace>
  <inkml:trace contextRef="#ctx0" brushRef="#br0" timeOffset="36062.36">14370 4045 0,'23'0'297,"1"0"-266,-1 0-15,-23-24 15,24 24-15,-1-23-1,1 23 17,-1 0-32,1 0 93</inkml:trace>
  <inkml:trace contextRef="#ctx0" brushRef="#br0" timeOffset="37985.05">15264 3716 0,'0'23'93,"0"1"-93,0-1 16,0 24 0,-24-47-16,24 24 15,-24 23-15,24 0 16,-23-24 0,23 1-1,0-1-15,-24 1 16,24-1-16,0 1 15,-23-1-15,23 24 16,0-23 0,-24-24-1,24 23-15,0 1 32,0 0 14,0-1-14</inkml:trace>
  <inkml:trace contextRef="#ctx0" brushRef="#br0" timeOffset="39526.61">15663 3692 0,'-23'0'94,"-1"0"-79,24 24-15,-23-24 16,-1 23-16,1 1 31,-1-24-15,24 23-1,0 1-15,0-1 32,-23-23-32,23 24 15,0-1 1,0 1-1,0-1 1,23-23 0,1 0-16,-1 0 15,1 24-15,-1-24 16,1 0-16,-1 0 16,1 0-1,-1 0-15,1 0 16,-1 0-1,1 0-15,-1 0 16,1 0-16,-1 0 31,1-24-15,-24 1-16,24-1 31,-24 1-15,0-1-1,0 1 17,0-1-32,0 1 15,0-1 32,-24 24-16,0 0-15,1 0 0,-24 0-1,23 0-15,1 0 16,-1 0-16,1 0 16,-1 0 15,1 0 31,23 24-46</inkml:trace>
  <inkml:trace contextRef="#ctx0" brushRef="#br0" timeOffset="41134.83">15804 3927 0,'-23'0'31,"-1"0"0,1 0-15,23 24-16,-24-24 15,1 0 1,-1 23 0,1-23-1,23 24-15,-24-24 16,1 0-16,-1 0 15,24 23 17,0 1-17,-23-24 1,23 23-16,0 1 16,-24-1-1,24 1 1,0-1-1,0 1 1,24-24 0,-24 23-1,23-23 1,1 24-16,-1-24 16,24 0-1,0 24 1,-23-24-16,23 23 15,-24-23 1,1 0 0,-1 0-16,1 0 15,0 0-15,-1 0 16,1-23 0,-1-1-1,1 0 1,-1 24-1,-23-23 17,24 23-17,-24-24 1,0 1 0,0-1-1,-24 24-15,1 0 16,23-23-16,-24 23 15,1 0 1,23-24-16,-24 24 16,1 0-16,-1 0 15,0-23 1,1 23 0,-1 0-1,1 0 1,-1 0-1,1 0 17,-1 0 46,1 0-78</inkml:trace>
  <inkml:trace contextRef="#ctx0" brushRef="#br0" timeOffset="44165.08">16604 3763 0,'0'47'141,"0"-24"-141,0 1 16,0-1-1,24 1-15,-24-1 16,0 1 0,0-1-1,23 1-15,-23-1 16,0 1-1,0-1 1,24 1 0,-24-1-16,0 1 15,0-1 1,0 1 31,0-1 0,0 1-16,23-24 63,1 0-79</inkml:trace>
  <inkml:trace contextRef="#ctx0" brushRef="#br0" timeOffset="44820.57">16933 3716 0,'0'23'15,"0"1"-15,0-1 16,0 1-16,24-1 16,-24 1-1,23 23-15,-23-24 16,0 1-16,24 23 15,-1-24-15,-23 1 16,0-1-16,0 1 16,24-1-16,-1 1 15,-23-1-15,0 1 16,0-1 0</inkml:trace>
  <inkml:trace contextRef="#ctx0" brushRef="#br0" timeOffset="46221.13">16722 3833 0,'-24'0'94,"1"0"-94,-1 0 47,1 0-32,-1 24-15,1-24 16,-1 0 0,1 0-1,-1 0-15,0 0 16,1 0 78,23-24-79,0 1 1,0-1-16,0 1 16,0-1-1,0 1 1,0-1-1,0 1 1,23 23-16,1 0 16,0-24-16,23-23 15,-24 47-15,24-24 16,-23 1-16,-1 23 16,1 0-16,-1 0 15,1 0-15,-24-24 16,23 24-16,1 0 0,-1 0 15,24 0 1,-23 0-16,23 0 16,-24 0-1,1 0-15,-1 0 16,1 24-16,-1-24 16,1 0-1,23 0-15,-23 0 16,-1 0-1,1 0-15,-1 0 16,1 0 0,-1 0 15,1 0-31,-1 0 16,1 0-1,-1 0-15,1 0 31,-1 0 16,1-24 16</inkml:trace>
  <inkml:trace contextRef="#ctx0" brushRef="#br0" timeOffset="47486.8">18015 3410 0,'0'23'109,"-23"1"-77,-1-1-32,24 1 15,-23-1-15,-1 1 0,24-1 16,-23-23 0,23 48-16,0-25 15,0 24 1,-24-47-16,24 47 15,0-23 1,0-1-16,0 24 16,0-23-1,0-1-15,0 1 16,24 23 0,-1-47-16,-23 23 15,0 1-15,24-1 16,-1 1-1,1-24-15,-24 23 16,0 1-16,23-24 16,-23 23-1,24-23 1,-1 0 15,-23 24-15,24-24-16,-1 0 47,-23-24 31</inkml:trace>
  <inkml:trace contextRef="#ctx0" brushRef="#br0" timeOffset="57425.6">19191 3998 0,'-23'0'250,"23"-24"-156</inkml:trace>
  <inkml:trace contextRef="#ctx0" brushRef="#br0" timeOffset="60423.86">19356 3386 0,'23'0'78,"-23"24"-62,0-1 0,0 24-1,0-23 1,0-1-16,0 1 15,0-1-15,0 1 94,24-24-63,-1 0-31,1 0 16,-1 0-16,1 0 16,-1 0-16,24 0 15,-47 24-15,47-24 16,-23 0-16,-1 23 16,1-23-16,0 0 15,-1 0 1,-23-47 124,0 23-124,0 1-16,0-1 16,0 1-16,0-1 15,0 1 1,0-1 46,0 71 126,0-23-188,0-1 16,0 24-16,0-23 15,0 0-15,0-1 16,0 1-1,0-1-15,0 1 16,0-1-16,24-23 16,-24 24-1,0-1-15,0 1 16,0-1 0,0 1-16,0-1 15,0 1 1,0-1 15,0 1-15</inkml:trace>
  <inkml:trace contextRef="#ctx0" brushRef="#br0" timeOffset="61602.45">20155 3433 0,'-23'0'157,"23"24"-157,-24-1 15,24 1 1,-23-1 0,23 1-1,0-1 1,0 1-1,23 0 1,-23-1-16,24-23 16,-24 24-16,23-1 15,1-23-15,-1 24 16,1-24 0,-1 0-1,1 0-15,-1 0 16,1 0-1,0 0-15,-1 0 16,1 0-16,-1 0 0,-23-24 16,47 1-16,-23-1 15,-24 1 1,0-25 15,0 25-15,0-1-16,0 1 15,-24 23-15,24-24 16,-23 24 0,-1 0-16,24-23 15,-23 23 1,-1 0 0,1 0-16,-1 0 15,0 0 1,-23 0-1,24 0 1,-1 0 0</inkml:trace>
  <inkml:trace contextRef="#ctx0" brushRef="#br0" timeOffset="62984.34">20461 3739 0,'-23'0'31,"-1"0"0,1 0-15,-1 0-1,-23 0 1,23 0 0,1 24-1,-1-24 1,1 23-1,23 1-15,-24-24 16,24 23 0,0 24-1,0-23 17,24-1-32,-1 1 0,1-1 31,-1-23-31,1 24 15,23-1 1,-47 1 0,24-24-16,-1 0 15,1 0 1,-1 0 0,1 0-16,-24 23 15,47-23-15,-24 0 16,1-23-1,-24-1 1,0 1-16,0-1 16,0-23-1,0 24 1,-47-1-16,47 1 16,-47-1-1,23-23-15,24 24 16,0-1-1,-23 24-15,23-23 16,-24 23-16,1 0 16,-1 0-1,24-24 1,-23 24-16,-1 0 16,0 0-1,1 0 1,-1 0-16,24 24 125,47-24-110</inkml:trace>
  <inkml:trace contextRef="#ctx0" brushRef="#br0" timeOffset="63860.7">20743 3457 0,'0'23'47,"0"24"-32,24-47-15,-1 24 16,-23-1-16,0 25 16,24-25-16,-24 1 15,0 23-15,23-47 16,-23 47-16,0-24 16,0 1-1,0-1-15,0 1 0,0-1 16,0 1-16,0-1 15,0 1 17,0-1-17,0 1 17</inkml:trace>
  <inkml:trace contextRef="#ctx0" brushRef="#br0" timeOffset="65027.63">20979 3386 0,'0'24'62,"23"-1"-62,1 1 32,-1-24-17,-23 47-15,24-47 0,-24 23 32,23-23-32,-23 24 15,0-1-15,24 1 0,-24 0 16,0-1-1,0 1-15,23-1 16,-23 1 0,0-1-16,0 1 15,0-1 1,0 1 0,-23-1-1,23 24 1,-47-47-16,47 24 0,-24-1 15,1 1-15,23-1 32,-24-23-32,24 24 0,0-1 15,0 1-15,-23-24 16,23 23-16,0 1 16,0-1-16,0 1 15,0-1 1,0 1-1,-24-24 17,24 23-32,-24-23 125,1 0-125</inkml:trace>
  <inkml:trace contextRef="#ctx0" brushRef="#br0" timeOffset="67680.98">18486 2751 0,'23'0'32,"1"0"-17,23 0 1,-24 0-1,1-23 1,-1 23-16,1 0 16,-1 0-1,1 0-15,-1 0 16,24 0-16,-23 0 16,23 0-1,-24 0 1,24 0-16,-23 0 15,-1 0 1,1 0-16,-1 0 16,25 0-16,-25 0 15,1 0-15,-1 0 16,1 0-16,-1 0 16,1 0-1,-1 23 1,1-23-16,-1 0 15,1 0-15,-1 0 16,1 0-16,-1 0 16,1 0-16,-1 0 15,1 0-15,-1 0 16,1 24-16,23-24 16,-24 0-1,1 0-15,23 0 16,-24 0-1,1 0 1,0 0-16,-1 0 16,1 0-16,-1 0 15,1 0 1,-1 0-16,1 0 16,-1 0-1,1 0-15,-1 0 16,1 0-1,-1 0-15,1 0 16,23 0 0,-24 0-1,24 0 1,-23 0 0,-1 0-16,1 0 15,-1 0 1,1 0 15,-1 0-15,1 0-16,-1 0 15,1 0 17,0 0-17,-1 0-15,1 0 16,-1 0-1,1 0 17,-1 0-17,1 0-15,-1 0 16,1 0-16,-1 0 16,1 0-16,-1 0 15,1 0 1,-1 0-1,1 0 17,-1 0-17,1 0 1,-1 0 0,1 0-1,-1 0 16,1 0-15,-1 0 0,1 0 15,-1 0-15,1 0-1,-1 0 1,1 0 15,0 0-15,-1 0 31,1 0-16,-1 0 63,1 0-63,-24 23 47</inkml:trace>
  <inkml:trace contextRef="#ctx0" brushRef="#br0" timeOffset="82778.81">18439 3504 0,'0'-24'203,"23"24"-187,24 0-16,-23-23 15,-1 23-15,24-24 16,-23 24-16,-1 0 16,1 0-16,-1 0 15,1 0 1,-1 0-1,1 0-15,-1 0 32,1 0-32,-1 0 15,1 0 17,-24-23 30,0 46 79,0 1-110,-24-24-31,24 23 16,-23-23-1,-1 24 1,24-1-1,-23-23 1,-1 24 0,24-1 15,-23-23-31,-1 24 16,24 0-1,-23-24 1,23 23 31,-24-23-32,24 24 1,-23-24 15,-1 0-15,24 23-1,-23-23 32,23 24-31,0-1 31,47-46 109,-24 23-156,1 0 31,-1 0-31,1 0 16,-24-24 0,23 24-1,1 0 16,-1 0 16,1 0-31,-24 24 0,23-1-1,1 1 1,-1-1-16,-23 1 15,24-24-15,-24 23 16,0 1-16,23-1 16,1-23-16,-24 24 15,23-1 1,-23 1 0,0-1 15,0 1 16,0-1-47,0 1 31,-47-1-15,0 1-1,47-1-15,-23-23 16,-1 0-16,1 24 15,-24-1-15,23-23 16,1 0 0,-1 0-16,1 0 15,-1 0 17,1 0-32,-1 0 46,1 0-14,-1 0-1,1 0-15,23-23-16,-24 23 15,24-24 1,-23 24-1</inkml:trace>
  <inkml:trace contextRef="#ctx0" brushRef="#br0" timeOffset="173143.95">2164 5691 0,'0'24'94,"-24"23"-79,24-24 1,0 1-16,0-1 16,0 24-16,-23-47 15,23 47-15,0-23 32,0-1-17,0 1 1,0-1-1,0 1 1,0-1 0,0 1-1,0-1 1,0 1-16,0 0 16,-24-1-1,24 1-15,0-1 16,0 1-1,0-1 1,0 1 0,0-1-1,0 1 17,0-1-17,-23 1-15,23-1 16,0 24-1,0-23-15,0-1 16,0 1 0,0-1-16,0 1 15,0-1-15,0 1 16,0-1 0,-24 1-16,24-1 15,0 1 1,0-1-1,0 1 1,0 0-16,0-1 31,0 1-15,0-1-16,0 1 16,0-1-1,0 1 1,0-1-1,0-46 126,0-1-110,0 1-15,0-1-16,0 1 16,0-1-16,0 1 15,0-1 1,0 0-1,0 1 1,0-1 15,24 24-31,-24-23 16,0-1-16,23 1 16,1 23-1,-24-24-15,0 1 16,23-1-1,-23 1 1,24 23-16,-1-24 16,1 1-1,-24-1 1,23 24 0,-23-23-1,24 23-15,-24-24 16,23 24-1,1-23 1,-24-1 0,23 24 77,-23 24-77,24-1 0,-24 1-16,0-1 15,0 1 1,0-1 0,0 24-1,0-23-15,0-1 16,0 1-16,0-1 15,0 1-15,0-1 16,0 1-16,0-1 16,0 1-16,0 23 15,0-23 1,0-1 0,0 1 15,0-1-16,0 1 17,0-1-1,23-23 63</inkml:trace>
  <inkml:trace contextRef="#ctx0" brushRef="#br0" timeOffset="174174.34">2587 6867 0,'0'47'125,"0"0"-110,0-23 17,0-1-32,0 1 15,0-1 1,0 1-16,0-1 15,-23 1 48,23-1-47</inkml:trace>
  <inkml:trace contextRef="#ctx0" brushRef="#br0" timeOffset="175434.86">3010 6326 0,'24'0'0,"-1"0"125,1 0-109,-1 0-16,1 0 15,23 0-15,-23 0 16,-1 0-16,1 0 16,-1 0-1,1 0-15,-1 0 31,1 0 32,-1 0-1</inkml:trace>
  <inkml:trace contextRef="#ctx0" brushRef="#br0" timeOffset="176449.2">3034 6561 0,'23'0'94,"1"0"-94,-1 0 16,1 24-1,-1-24 1,1 0 0,0 0-16,-1 0 15,1 0 32,-1 0-16,-23 23-15,24-23 0,-1 0 156</inkml:trace>
  <inkml:trace contextRef="#ctx0" brushRef="#br0" timeOffset="212066.99">4092 5997 0,'0'47'125,"0"-24"-109,0 1-16,0-1 16,0 1-1,0 0 1,0-1-1,0 1 1,0-1 0,0 1 31,0-1-32,0 1 79,-23-24-16,23 23-62,-24-23-16,24 24 15,0-1 1,0 1 15,-23-1 0,70-46 235,-24-1-266,1 24 16,-24-23-16,23 23 15,-23-24 1,0 1-16,24 23 16,-1 0 15,1 0 16,-1 0-32,24 23 1,0 1 0,-23-1-16,-1 1 15,-23-1-15,24 1 16,-1-24-16,1 47 15,-24-24 1,0 1-16,24-24 16,-24 23-16,23-23 15,-23 24 1,0-1-16,0 1 16,0-1-16,0 24 15,0-23 1,-23-1-16,-1 1 31,0-24 16,1 0-31,-1 0-1,1 0 1,-24 24-16,23-24 15,1 0 1,-1 0-16,1 0 16,-1 0 46</inkml:trace>
  <inkml:trace contextRef="#ctx0" brushRef="#br0" timeOffset="213180.37">4116 5950 0,'23'0'141,"1"0"-141,-1 0 15,1 0 1,-1 0 0,1 0-1,-1 0-15,1 0 32,-1 0-17,1 0 1,-1 0-1,1 0 17,-1 0 93,1 0-94,0 0-31</inkml:trace>
  <inkml:trace contextRef="#ctx0" brushRef="#br0" timeOffset="-214459.14">4821 6726 0,'-23'0'110,"-1"0"61,48 0 220,-1 0-360,1-24-15,-1 24-16</inkml:trace>
  <inkml:trace contextRef="#ctx0" brushRef="#br0" timeOffset="-211783.5">5386 5903 0,'-24'23'172,"24"1"-172,0-1 16,0 1-1,-23-1-15,23 1 16,0 23 0,-24-24-1,1 25 1,23-25-1,0 1 1,0-1 0,0 1-1,0-1 1,0 24-16,0-23 16,0-1-1,0 1 1,0-1-1,0 1 1,0-1 0,23-23-16,-23 24 15,24-24-15,-24 23 16,23 1 0,-23-1-1,0 1 1,24-24-16,-24 23 15,23-23 32,1 0 0,-1 0-16,1-23-15,-1-1-16,1 1 16,-24-1-1,23 24 1,-23-23 15,24 23 16,-24-24 31,23 24-62,-23-23-16,0-1 15,0 1-15,0-1 16,0 1-16,0-1 16,0-23-1,0 24 1,0-24-16,0 23 16,0 1-16,0-1 15,0 0-15,0 1 16,0-1-16,-23-23 15,23 24 17,0-1-32,0 1 15,-24-1 1,24 1 46,-23 23-62,23-24 47,-24 24-31,1-23 0,-1 23 62</inkml:trace>
  <inkml:trace contextRef="#ctx0" brushRef="#br0" timeOffset="-210124.37">5809 5926 0,'24'24'31,"-24"-1"-31,0 1 16,0-1-16,0 24 15,0-23 1,0-1 0,0 25-1,0-25 1,0 1-1,0-1 1,0 1 31,23-48 140,1 24-171,-24-23-16,23 23 31,1 0-15,-1 0-16,1 0 16,-1 0-1,1 0-15,-1 0 31,1 0-31,-1 0 0,1 0 16,-1 0 0,1 0-1,-24 23-15,23-23 0,1 24 16,-1-24 0,-23 47-16,0-24 15,24 1-15,-24-1 16,23 1-16,-23-1 15,0 1-15,0-1 16,0 24-16,0-23 16,0-1-16,0 1 15,0-1-15,0 1 16,0 23-16,0-24 16,0 1-1,0-1 1,-23-23-1,-1 24-15,1-24 16,-24 0 0,23 0-1,1 0 1,-24 0 0,23 0-1,1 0 1,23-24-1,-24 24 1,24-23 62,0-1-47</inkml:trace>
  <inkml:trace contextRef="#ctx0" brushRef="#br0" timeOffset="-208778.61">5856 5879 0,'24'0'203,"-1"0"-187,1 0-1,-1 0 17,1 0-17</inkml:trace>
  <inkml:trace contextRef="#ctx0" brushRef="#br0" timeOffset="-207161.39">6726 5809 0,'-23'0'109,"-1"0"-93,1 0-1,23 23 1,-24-23-16,1 0 16,23 24-1,-24-1 1,24 1 0,-23-24-1,23 23 1,0 1-1,0-1-15,0 1 16,0-1 0,0 1-16,23-1 15,1 1 17,-1-24-32,1 23 15,-1 1 1,1-24-1,-1 0-15,1 0 16,-1 0-16,1 24 16,-1-24-1,1 0-15,-1 0 16,1 0 15,-1-24-15,1 24-1,-24-24 1,0 1-16,0-1 31,0 1-15,0-1 0,0 1-16,0-1 15,0 1 1,0-1-16,0 1 15,0-1 1,0 1 15,-24 23-15,1-24 0,-24 24-16,23 0 31,1 0-31,-1 0 15,1 0 1,-1 0 0,1 0-16,-1 0 15,1 24-15,-1-24 16,-23 0-16,47 23 16,-23-23-16,23 24 31,-24-24-16,24 23 17</inkml:trace>
  <inkml:trace contextRef="#ctx0" brushRef="#br0" timeOffset="-205431.3">6820 6185 0,'-23'0'16,"23"-23"46,-24 23 17,1 0-48,23 23 0,-24-23-31,24 47 16,0-23-1,-23-24-15,23 23 16,0 1 0,0-1-16,0 1 15,0-1-15,0 1 16,0-1-16,-24 24 15,24-23-15,0-1 16,0 1-16,0-1 16,0 1-16,0-1 15,0 1-15,24-1 16,-1 1 0,1-1-1,-1 1 1,1-1-1,-1-23 1,1 0 0,-1 0 15,1 0 0,-1 0-31,1 0 16,-24-23-1,23-1 1,-23 1 0,24-1-16,-24-23 15,0 24 1,0-1 0,0 1-16,0-24 15,0 23 1,0 1-16,-24 23 15,24-47 1,0 23 0,0 1-1,-23 23-15,23-24 16,0 1-16,0-1 31,-24 24 16,1-23-16,-1 23-15,1 0 46,-1 0-30,1 0-1</inkml:trace>
  <inkml:trace contextRef="#ctx0" brushRef="#br0" timeOffset="-180766.25">11124 5644 0,'-23'0'281,"-1"0"-265,1 0 0,-1 0 30,1 0-14,-1 0-17,1 0 1,-1 0-16,24 24 16,-23-24-16,-1 23 15,1-23 32,23 24-47,-24-24 16,1 0-1,23 23-15,0 1 94,0-1-94,0 1 47,0-1-16,23-23-15,1 24-1,-1-24 1,1 23 0,-1-23-16,1 0 15,23 24 1,-24-24-16,1 0 16,23 0-16,-24 0 15,1 0 1,-1 0 31,1 0-47,-48 0 218,1 0-202,-1 0 0,1 0-1,-1 0-15,1 0 32,-1 0 14,1 0-14,-1 23-17,1 1-15,23-1 16,-47-23-16,47 24 16,0-1-1,-24-23-15,24 24 16,-23-24-1,-1 23-15,24 1 16,-23-1 0,23 25-16,-24-25 15,0 1 17,24-1-32,-23 1 15,23-1 16,0 1-15,-24-24-16,24 23 16,0 1-1,0-1 1,0 1 15,24-24-31,-24 23 16,23-23-16,1 24 15,-24-1 1,24-23-16,-1 0 31,1 0 1,-1 0-17,1 0 1,-1 0 46,1 0-30,-1 0 14,1 0 48,-1 0-78</inkml:trace>
  <inkml:trace contextRef="#ctx0" brushRef="#br0" timeOffset="-142825.96">12206 6256 0,'0'-24'15,"24"24"79,-1 0-94,1 0 16,-1 0-1,1-23 1,-1 23 0,1 0-16,-1 0 93,1 0-61</inkml:trace>
  <inkml:trace contextRef="#ctx0" brushRef="#br0" timeOffset="-141419.09">12277 6444 0,'23'0'156,"-23"23"-140,24-23 31,-1 0-1,1 0-30,-1 0 15</inkml:trace>
  <inkml:trace contextRef="#ctx0" brushRef="#br1" timeOffset="-31167.19">1552 9148 0,'24'-23'0,"-1"23"16,-23-24-1,0 1 1,24 23-1,-24-24 1,23 24-16,1-23 16,-1 23-1,1 0-15,-24-24 16,47 1-16,-24 23 16,1 0-16,-24-24 15,23 24-15,1 0 16,-1 0-16,1 0 31,0 0-15,-24 24-1,23-24-15,1 23 16,-24 1-16,0-1 16,23 1-16,-23-1 15,0 1 1,0 23-1,0-24-15,0 24 16,-47-47 0,24 47-16,23-23 15,-48 0-15,48-1 0,-47 1 16,47-1 0,-47 24-16,24-47 15,-1 24-15,1-1 16,-1-23-16,24 24 15,-23-24-15,-1 0 16,24 23 0,-23 1-16,-1-24 15,1 0 1,23 23-16,-24-23 16,24 24-16,0-1 15,0 1 1,0-1-1,0 1 1,0-1-16,24 1 16,-1-24-1,24 0 1,-23 0 0,23 0-1,-24 0-15,1 0 16,-1 0-16,24 0 15,-23 0 1,-1 0 0,1 0-1,0 0 17,-1 0-1,1 0-31,-1 0 15,1 0 17,-24-24-32,23 24 31,-23-23-15</inkml:trace>
  <inkml:trace contextRef="#ctx0" brushRef="#br1" timeOffset="-29952.92">2469 8890 0,'0'23'47,"0"1"-32,-23-24 1,-1 0-16,24 23 0,-23-23 15,23 24-15,-24-1 16,1 1 0,-1-1-1,24 1-15,-23 23 16,-1 0-16,24-24 16,-23 1-1,23-1-15,0 1 0,0-1 16,0 1-1,0 0 1,23-24 47,1 0-48,-1 0-15,24 0 16,-47-24-16,47 0 15,-47 1-15,24-24 16,-1 23-16,1 1 16,-24-1-16,23 1 15,-23-24-15,0 23 16,0 1 0,0-1-16,0 1 15,0-1 1,0 1 15,0-1-15,-23 24 77</inkml:trace>
  <inkml:trace contextRef="#ctx0" brushRef="#br1" timeOffset="-29149.55">2493 8960 0,'23'0'32,"1"24"-1,-24-1-31,24 24 16,-24-23-1,0-1-15,0 1 16,0-1-1,0 1 1,23-1 0,-23 1-16,0-1 15,0 1 1,0-1 0,0 1-1</inkml:trace>
  <inkml:trace contextRef="#ctx0" brushRef="#br1" timeOffset="-28121.97">3293 8960 0,'0'71'16,"0"-48"-16,0 1 16,0-1-16,0 24 15,0-23-15,0-1 16,0 24-16,23-23 16,-23-1-16,0 1 15,24-24 1,-24 24-16,0-1 15,23 1 17</inkml:trace>
  <inkml:trace contextRef="#ctx0" brushRef="#br1" timeOffset="-27337.55">3151 8913 0,'24'0'47,"0"0"-31,-1 24-1,1-24-15,-1 0 16,1 0-16,-1 0 15,24 0 1,-23 0-16,-1 0 16,1 0-16,-1 0 31,1 0-15,-1 0-16</inkml:trace>
  <inkml:trace contextRef="#ctx0" brushRef="#br1" timeOffset="-26525.11">3222 9642 0,'0'0'0,"24"0"15,23 0-15,-24 0 16,1 0-16,-1 0 0,1 0 15,-1 0 1,1 0-16,-1 0 16,1 0-16,-1-23 15,1 23 1,-1 0 0,1 0-1,-1 0-15,1 0 31,-1 0-15,1 0 0,-1 0 15,-23-24-15,24 24-16,-1 0 15</inkml:trace>
  <inkml:trace contextRef="#ctx0" brushRef="#br1" timeOffset="-25758.16">3904 8984 0,'0'23'16,"0"1"-1,0-1-15,24 24 16,-24-23-16,0-1 16,0 24-16,23-23 15,-23-1-15,0 24 16,0-23 0,0 23-16,24-23 15,-1-1-15,-23 1 16,0 23-1,24-24 1</inkml:trace>
  <inkml:trace contextRef="#ctx0" brushRef="#br1" timeOffset="-25089.79">3834 9360 0,'0'-23'78,"23"23"-62,1 0-16,23-24 15,-24 24 1,1 0-1,-1 0 1,1 0 0,-1 0-1,1 0 17,-1-24-17,1 24 1,-1 0-1</inkml:trace>
  <inkml:trace contextRef="#ctx0" brushRef="#br1" timeOffset="-23929.29">4327 9289 0,'24'0'31,"-1"0"0,1 0-15,-24-23 62,0-1-78,0 1 31,0-1 32,0 1-16,-24 23 31,1 0-47,-1 23-15,1 1-16,-1-1 15,24 1 1,0-1-1,-23-23-15,23 24 16,-24-24 0,24 24-1,0-1 1,24 1 0,-24-1-16,23 1 15,1-1 1,-1-23-16,-23 24 15,24-24 1,-1 23 0,1-23-1,-1 0 1,1 0 31,0 0 15,-24-23-62</inkml:trace>
  <inkml:trace contextRef="#ctx0" brushRef="#br1" timeOffset="-23245.22">4539 9195 0,'0'24'47,"0"23"-47,0-24 16,0 1-1,0 0-15,0-1 16,0 1-16,0-1 16,0 24-1,0-23 1,0-1-16</inkml:trace>
  <inkml:trace contextRef="#ctx0" brushRef="#br1" timeOffset="-22671.77">4704 9219 0,'-24'0'16,"1"23"-1,-1 1 1,24-1-16,-23 1 16,-1 0-1,1-1-15,-1 1 16,48-24 125,-1 0-141</inkml:trace>
  <inkml:trace contextRef="#ctx0" brushRef="#br1" timeOffset="-21097.47">4962 9219 0,'-23'0'47,"-1"0"-32,1 0 64,23 23-64,0 1-15,-24-24 16,24 23-1,0 1 1,-23-24 0,23 24-16,-24-24 15,24 23-15,0 1 16,0-1 0,0 1-16,0-1 15,24 1 1,-1-24-1,-23 23 1,24-23 0,-24 24-16,47-24 15,-24 0 1,1 0 0,-1 0-16,1 0 15,-1 0-15,1 0 16,0 0-1,-24-24-15,23 1 32,-23-24-17,0 23-15,0 1 16,0-1-16,0-23 16,0 23-1,0-23-15,0 24 16,-23 23-1,-1-24 32</inkml:trace>
  <inkml:trace contextRef="#ctx0" brushRef="#br1" timeOffset="-20174.51">5174 9172 0,'0'23'109,"0"1"-109,0-1 16,0 1-1,0-1-15,0 25 0,0-1 16,0-24 15,0 1-15,24-24-16,-24 47 15,0-24 1,0 1 0,0-1 31</inkml:trace>
  <inkml:trace contextRef="#ctx0" brushRef="#br1" timeOffset="-19045.88">5574 9172 0,'-24'0'109,"24"23"-93,-23 1-1,-1-1 16,1-23-31,23 24 16,-24-1-16,24 1 16,-23 0-1,23-1-15,0 1 32,-24-24-32,24 23 15,0 1 16,0-1-15,24-23-16,-24 24 31,23-24-15,1 0 0,-24 23-16,23-23 15,1 0-15,-1 0 16,-23 24-1,24-24-15,-1 0 32,1 0-17,-1 0 17,1 0 61,-1-24-77,1 1 0</inkml:trace>
  <inkml:trace contextRef="#ctx0" brushRef="#br1" timeOffset="-18396.54">5786 9172 0,'0'23'31,"0"1"-31,0 23 15,0-24 1,0 1-16,0 0 16,0 23-16,0-24 15,0 1 1,0-1-16,0 1 62</inkml:trace>
  <inkml:trace contextRef="#ctx0" brushRef="#br1" timeOffset="-17741.1">5833 8937 0</inkml:trace>
  <inkml:trace contextRef="#ctx0" brushRef="#br1" timeOffset="-16571.12">6021 9219 0,'-24'0'94,"1"23"-94,23 1 15,0-1 17,0 1-32,0 0 15,0-1-15,0 1 16,0-1-16,0 1 16,0 23-1,0-24 1,23-23-16,-23 24 15,24-1 17,-1-23-17,-23 24 1,24-24-16,-1 0 16,1 0 15,-24-47-31,23 23 15,-23 1 1,0-1-16,0 1 16,0-24-1,0 23 1,0 1-16,0-1 16,0 0-1,-23 24-15,23-23 16,-24-1 31</inkml:trace>
  <inkml:trace contextRef="#ctx0" brushRef="#br1" timeOffset="-15434.58">6279 9195 0,'0'47'46,"24"-23"-46,-24-1 16,0 1 0,0 23-16,0-23 15,0-1 1,0 1 0,0-1-16,0 1 15,0-1-15,0 1 16,23-1-16,-23 1 15,0-1 1,0-46 93,0-1-93,0 1 0,24-1-16,0-23 15,-24 24 1,23-1-16,-23 1 16,24-1-16,-1 24 15,-23-47-15,24 47 16,-1-24-16,-23 1 15,24 23 1,-1-24 0,1 24 15,-24 24-31,23-24 16,1 23-16,-24 1 15,0 0-15,0-1 16,23 1-16,-23-1 15,0 24-15,0-23 16,0-1 0,0 24-1,0-23-15,0-1 16,0 1 0,0-1-1,0-46 95</inkml:trace>
  <inkml:trace contextRef="#ctx0" brushRef="#br1" timeOffset="-14651.66">6256 9125 0,'0'-24'32,"23"1"46,1 23-63,-1 0-15,1 0 32,0 0-17,-24-24 1,23 24 15</inkml:trace>
  <inkml:trace contextRef="#ctx0" brushRef="#br0" timeOffset="36918.56">13123 5644 0,'-23'0'15,"46"0"95,1-23-95,-1 23-15,1 0 16,23 0-16,-24 0 16,24-24-1,-23 24-15,0 0 16,-1 0-1,1 0 1,-24 24 156,0-1-156,0 1-16,0-1 15,0 1 1,0-1-16,0 1 15,0-1 1,-24 1 0,24 23-1,-47-24 17,23 1-1,48-24 203,0 0-218,-1 0-16,1 0 15,-1 0-15,1 0 16,-24 23 0,23-23-1,-23 24-15,24-24 16,-1 23-16,1 1 16,-1-1-16,1 1 15,-24-1-15,23-23 16,1 24-16,-24-1 15,23 1 1,-23 0-16,0-1 31,0 1 1,-47-24-1,24 23-31,-1-23 15,1 0-15,-1 0 16,1 0 0,-1 0-16,-23 0 15,24 0-15,-1 0 16,-23 0-16,23 0 16,1-23-16,-24 23 15,23 0 1,1 0-16,-1 0 15,1 0 1,-1 0 15</inkml:trace>
  <inkml:trace contextRef="#ctx0" brushRef="#br0" timeOffset="38037.68">13923 5550 0,'0'24'78,"0"-1"-78,0 1 16,0-1-16,0 1 16,0 23-16,0-24 15,0 1-15,0-1 16,0 1-16,0-1 15,0 1-15,0 23 0,0-24 16,0 1-16,23 23 16,-23-24-1,0 1-15,0-1 16,24 1-16,-24-1 16,0 1-16,0 0 15,0-1-15,0 1 31,0-1 16</inkml:trace>
  <inkml:trace contextRef="#ctx0" brushRef="#br0" timeOffset="39029.03">14793 5691 0,'0'24'32,"-23"23"-32,23-24 15,-24 1-15,1-1 16,-1 1-16,24-1 15,-47 1-15,47 23 16,-47-24 0,47 1-16,0-1 15,-24 1-15,24-1 32,-47 1-32,47-1 0,0 1 15,-47 0-15,47 23 16,-23-24-1,-1 24-15,1-23 0,-1-1 16,24 1-16,-23-1 16,23 1-1,-24-24 95,24-24-110</inkml:trace>
  <inkml:trace contextRef="#ctx0" brushRef="#br0" timeOffset="39661.34">14252 5738 0,'24'0'125,"-24"-23"-109</inkml:trace>
  <inkml:trace contextRef="#ctx0" brushRef="#br0" timeOffset="40362.46">14840 6326 0</inkml:trace>
  <inkml:trace contextRef="#ctx0" brushRef="#br0" timeOffset="49666.31">12488 5668 0,'-23'0'15,"23"-24"64,0 1-64,0-1 16,0 1-31,0-1 16,-24 24 0,24-47-16,0 23 15,0 1-15,0-1 32,0 1-32,0-1 15,0 1 1,0-1 93,24 1 16,-1 23-109,24-24-16,-23 1 15,23 23 1,-24-24-16,1 24 16,-1 0-16,25 0 15,-25 0 1,1 0 0,-1 0-16,24 0 15,-23 0 1,-1 0-16,1 0 15,-1 0-15,24-23 16,-23 23 0,-1 0-16,1 0 15,-1 0 1,1 0 0,-1 0-16,1 0 15,-1 0 1,24 0-1,-23 0 1,23 0 0,-24 0-1,1 0-15,23 0 0,-23 0 16,-1 0-16,1 0 16,23 0-1,-24 0-15,1 0 0,23 0 16,0 0-16,0 0 15,0 0-15,-24 0 16,24 0-16,0 0 16,0 0-16,-23 23 15,-1-23-15,1 0 16,0 0-16,-1 0 16,24 0-1,-23 0-15,-1 24 16,24-24-16,-23 0 15,-1 0-15,24 0 16,-23 0-16,-1 0 16,1 0-16,-24 23 15,23-23-15,1 0 16,-1 24-16,24-24 16,-23 0-1,-1 0-15,24 23 0,-23-23 16,-1 0-16,25 24 15,-25-24-15,1 0 16,-1 0-16,24 0 16,-23 0-16,-1 0 15,24 0-15,-23 0 16,-1 0-16,1 0 16,-1-24-16,1 24 15,-1 0-15,1 0 31,-1 0-15,1 0-16,-1 0 31,-23-23-15,24 23-16,-1 0 16,1 0-1,-1 0 1,1 0 31,-1 23-32,-23 1 1,24 23-16,0-24 16,-24 24-16,23-23 15,1 0-15,-1 46 16,1-23-16,-24 0 15,23 24-15,-23 23 16,0 0-16,24 0 16,-24-24-16,23-22 15,1-25 1,-24 1-16,0 23 0,23-24 16,1 1-16,-1 23 15,1-24-15,-1 24 16,24 0-16,-47 0 15,47 0-15,-23 0 16,-1-23-16,24 23 16,-47-24-16,0 24 15,24-23 1,-24 0-16,0-1 16,0 1-1,0-1 32,0 1-31,-24-24-16,1 0 15,-1 0-15,1 0 16,-48 0-16,-23 0 16,-23 0-16,-48 0 15,0 0-15,1 0 16,-1-24-16,48 24 15,-48-23-15,47 23 16,-23-47-16,71 23 16,23 24-16,0 0 15,23-24-15,1 24 16,-25 0-16,25-23 16,-1 23-16,-23 0 0,24 0 15,-1 0 1,1-24-16,-1 1 15,-23 23-15,-23 0 16,-24-24-16,23 24 16,1 0-16,23 0 15,23 0-15,0 0 16,-23 0-16,24 0 16,-1 0-16,1 0 15,-24 0-15,23 0 16,1 0-16,-1 0 15,1 0-15,-1 0 16,1 0-16,-1 0 16,1 24-16,-24-24 15,47 23 1,-24 1-16,1-1 16,-1 1-1,1-24 1,23 24-16,0-1 15,-24-23-15,24 24 16,0-1 15,-23-23-15,-1 0 78,1 0-63,-1 0 16,0-23-32,24-1-15,-23-23 0,23 23 16,0 1 0,0-1-1,0 1 1</inkml:trace>
  <inkml:trace contextRef="#ctx0" brushRef="#br0" timeOffset="90634.82">2164 10677 0,'23'24'109,"-23"-1"-109,0 1 16,0-1-16,0 1 16,0-1-16,24 24 15,-24-23-15,0-1 16,0 1-16,0 23 16,0-24-16,23 1 15,-23 23-15,0-24 16,24 1-16,-1 23 15,-23-24-15,0 1 16,24 0-16,-24-1 16,0 1-1,23-24-15,-23 23 16,0 1-16,0-1 16,24-23-1,-24 24-15,0-1 16,0 24-1,0-23 1,23-24 0,-23 23-16,0 1 15,0-1 1,0 1 0,0-1-16,24 1 15,-24-1 1,0 1-16,0 23 15,0-24 1,0 1 0,0-1-16,0 1 15,0-1 1,0 1-16,0 0 16,0-1-1,0 1 16,-24-24 94,1-47-109,23 23-16,0 0 16,-24-23-16,24 24 15,0-1-15,0-23 16,-23 24 0,23-24-16,0 23 15,0 1-15,0-1 16,0 1-1,0-1-15,0 1 16,0-1-16,0 1 16,0-1-1,0 1 1,0-1 0,23 1 62,1 23-63,-1 0-15,24 0 16,-23 0 0,-1 0-16,1 0 15,-1 0-15,1 0 16,0 0-16,-1 0 15,1 0-15,-1 23 16,1-23 0,-1 0-16,1 24 15,-1-1 1,1-23 15,-1 0-31,-23 24 31,24-24-31,-24 23 16,23-23 0,-23 24-1,0-1-15,0 1 16,0-1 0,0 1-16,0-1 15,0 1 1,0-1-1,0 1-15,0-1 16,0 1-16,0-1 16,-23 24-16,-1-47 15,24 24-15,0-1 16,0 1 0,-23 0-16,23-1 15,0 1 1,23-24 124,1 0-124</inkml:trace>
  <inkml:trace contextRef="#ctx0" brushRef="#br0" timeOffset="92191.6">3081 11877 0,'23'0'219,"1"0"-204,-1 0 1,1 0-16,0 0 0,-1 0 15,1 0 1,-1 0 0,1 0 31,-24 23 15,0 24-31,0-23-15,0-1 0,0 1-16,0-1 31,0 1-16,-24-24-15,1 47 16,-1-24 0,24 1-16,-23-1 15,-1-23-15,24 24 16,-24-1 0,24 1-1,-23-24-15,23 23 16,0 1 46,0-1-30,23 1-17,1-24 16,0 23-31,-1-23 79,1 0-64,-1 0 1,1-23-16,-1 23 31,1 0-15,-1 0-1,1 0 1,-1 0 15,-23-24-31,24 24 16,-1 0 15,1 0-15,-24-23-16,23-1 15,-23 1 17</inkml:trace>
  <inkml:trace contextRef="#ctx0" brushRef="#br0" timeOffset="93685.76">4116 11218 0,'23'0'188,"1"0"-172,-1 0-1,1 0 1,-1 0-1,1 0 32,-1 0 156,1 0-171,-1 0-1,1 0 0,-1 0-15,1 0 15</inkml:trace>
  <inkml:trace contextRef="#ctx0" brushRef="#br0" timeOffset="94827.59">4186 11547 0,'24'0'172,"-1"0"-172,1 0 16,-1 0-1,1 0 16,-1 0-31,1 0 32,-24-23-32,23 23 15,1 0 1,-1 0 78</inkml:trace>
  <inkml:trace contextRef="#ctx0" brushRef="#br0" timeOffset="103738.86">5127 10865 0,'0'24'219,"0"-1"-203,0 1-16,0 23 15,0-24 1,0 1 0,24-1-16,-24 1 15,0-1-15,0 1 16,0-1 0,0 1-1,0-1 16,23 1-31,-23 0 16,0-1 0,0 1 15,0-1-31,24 1 16,-24-1 15,0 1-31,0-1 15,0-46 157,23-1-156,1 1 0,-24-24-1,23 47 1,1-47-16,-1 23 15,1 0-15,-1 24 16,1-23-16,-1 23 16,1-24-1,-1 24 17,1 0-32,-1 0 15,1 0-15,-1 0 16,1 0-16,-1 24 15,1-24 1,-1 23-16,1 1 16,-24 0-1,0-1-15,23 1 16,1-24-16,-24 47 16,0-24-1,24-23-15,-24 24 16,0-1-16,0 1 15,0 23-15,0-24 16,0 1 0,-24 23-1,0-47-15,24 23 16,-23 1-16,-24-1 16,47 1-1,-24-1-15,1-23 16,-1 0-1,1 24 1,-1-24-16,1 23 16,-1 1-16,1-24 0,-1 0 15,-23 0 1,24 23 0,-24-23-1,23 0-15,1 0 16,23 24-16,-24-24 15,48 0 79,-24-24-94,23 24 16,1-23-16</inkml:trace>
  <inkml:trace contextRef="#ctx0" brushRef="#br0" timeOffset="104989.39">5174 10818 0,'-23'0'0,"46"0"140,1 0-124,-1 0-16,1 0 15,23 0-15,-24 0 16,1 24-16,-1-24 16,1 0-1,-1 0-15,24 0 0,-23 0 16,-1 0 0,1 0-16,-1 0 31,1 0 78</inkml:trace>
  <inkml:trace contextRef="#ctx0" brushRef="#br0" timeOffset="106918.4">6021 11688 0,'0'-23'281,"23"23"-203,-23 23-47,24-23-31,-48 0 157</inkml:trace>
  <inkml:trace contextRef="#ctx0" brushRef="#br0" timeOffset="108883.08">6585 10912 0,'-23'0'78,"-1"0"-62,1 0 0,23 24-16,0-1 15,0 1-15,-24-1 31,24 24-31,0-23 0,0-1 16,0 24-16,0-23 16,0-1-16,0 1 15,0 23-15,0-23 16,0-1 0,0 1-16,24 23 15,-24-24-15,23 1 16,-23-1-16,24 1 31,-24-1-31,0 1 16,23-1-16,-23 1 15,24-24 1,-1 23 0,1-23-1,-1 24 1,1-24-1,-1 0 1,1 0 0,-1-47 15,1 23-31,-24 1 16,0-24-16,0 23 15,0 1-15,0-1 16,0-23-16,-24 24 15,24-1-15,-23-23 16,-1 24-16,1-25 16,23 25-1,-24-1-15,24 1 16,-23-24-16,-1 23 16,24 1-16,-23-1 15,-1 1-15,24-24 16,-23 47-16,23-24 15,-24 24-15,24-23 16,0-1-16,0 1 31,-23 23 1,-1 0-1,24-24-31,-23 24 31,23 47 94</inkml:trace>
  <inkml:trace contextRef="#ctx0" brushRef="#br0" timeOffset="110538.64">7103 10865 0,'-24'24'109,"24"23"-109,0-24 16,0 24-1,0-23 1,0-1-16,0 1 15,24-24-15,-24 47 16,0-24-16,0 1 31,0-1-15,23-23 156,-23-23-157,24 23-15,-1-24 16,1 24-16,-24-23 0,23 23 16,1 0-1,-1 0 1,1 0-16,-1 0 16,1 0-1,-1 0-15,24 23 16,-47 1-1,24-1-15,-24 1 0,0 0 16,23 23 0,-23-24-16,0 24 15,0-23-15,0-1 16,0 1 0,0-1-1,0 24 1,0-23-1,-23 23 1,-1-47 0,1 23 15,-1-23-31,1 0 16,-1 0-16,1 0 15,-1 0 1,1 0-1,-1 0 1,1 0 0,-1 0-1,24-23 79,24 23-78,23 0-1</inkml:trace>
  <inkml:trace contextRef="#ctx0" brushRef="#br0" timeOffset="111661.39">7150 10865 0,'23'0'156,"1"0"-156,-1 0 16,1 0 31,-1 0-32,1 24 1,-1-24-1,1 0 157</inkml:trace>
  <inkml:trace contextRef="#ctx0" brushRef="#br0" timeOffset="113253.45">7879 10865 0,'-24'0'109,"1"0"-77,-1 0-32,24 24 31,0-1-15,-23-23-1,23 24 1,0-1-1,0 1 1,0-1 15,0 1-15,23-24 0,1 23-16,-1 1 15,1-24 1,-1 0-16,-23 23 15,24-23-15,-1 0 16,1 24 0,-1-24-16,1 0 15,-1 0-15,1 0 16,-1 0 0,1 0-1,-1 0 1,-23-24-1,0 1 1,0-1-16,0 1 16,0-1-1,-23 1 1,23-1 0,-24 24-16,24-23 15,-23 23-15,-1-24 16,1 24-1,-1-23 1,24-1 0,-23 24-1,-1 0 1,1 0 15,23-23-15,-24 23-16,1 0 15,-1 0-15,1 0 16,-1 0 0,1 0-1,23 23-15,-24-23 16,24 24 0</inkml:trace>
  <inkml:trace contextRef="#ctx0" brushRef="#br0" timeOffset="114595.18">7926 11147 0,'-24'0'32,"1"0"-1,-1 24 0,1-1-15,23 1-1,-24 23-15,24-23 16,0 23 0,-23-47-16,23 23 0,0 24 15,0-23-15,0-1 32,0 1-32,0-1 15,0 1-15,23-1 16,1 1-16,-24-1 15,23 1-15,1-24 0,-1 23 16,-23 1-16,24-24 16,-1 23-1,1-23-15,-24 24 16,23-24-16,1 23 0,-1-23 16,24 0-1,-23 0-15,-1 0 0,1 0 16,-1 0-16,1 0 15,-1 0 1,1-23-16,0-1 0,-24 1 16,23-1-16,-23 1 15,0-1 1,0 1-16,0-24 16,0 23-1,0 1-15,0-1 0,0-23 16,0 24-1,-23-1 1,23 1-16,-24-1 16,0-23-1,1 47 1,23-23-16,-24-1 16,1 0-1,-1 24-15,24-23 16,-23 23-1,-1 0 17,1 0-17,-1 0 1,1 0-16,-1 0 16,1 0-16,-1 0 15,1 0 1,-1 0-16,1 0 78,-1 0-47</inkml:trace>
  <inkml:trace contextRef="#ctx0" brushRef="#br0" timeOffset="119647.79">8655 11430 0,'23'0'47,"1"0"0,23 0-32,-24 0 1,24 0-16,-23 23 16,-1-23-16,25 0 15,-25 0-15,1 0 16,23 0-16,-24 0 15,1 0 1,-1 0-16,24 0 16,-23 0-16,-1 0 15,1 0-15,23 0 16,-24 0-16,1 0 16,-1 0-16,1 0 15,-1 0-15,1 0 16,-1 0-16,1 0 15,-1 0 1,1 0-16,-1 0 16,1 0-16,23 0 15,-23 0 1,23 0 0,-24 0-1,1 0 1,-1 0-16,1 0 15,-1 0-15,1 0 16,-1 0 0,-23-23-16,24 23 15,-1 0-15,1 0 16,-1 0-16,24 0 16,-23 0-1,-1 0 1,1 0-1,-1 0 1,1 0 0,-1 0-16,1 0 15,-1 0-15,1 0 16,0 0-16,-1-24 16,1 24-16,-1 0 15,24 0-15,0 0 16,-23 0-1,-1 24-15,1-24 16,23 0-16,-24 0 16,1 0-16,23 0 15,-24 0 1,1 23 0,-1-23-1,1 0-15,23 0 16,-24 0-16,1 0 15,-1 0-15,1 0 16,0 0-16,-1 0 16,24 0-1,-23 0 1,23 0 0,-24 0-16,1 0 15,-1 0-15,24 0 0,-23 0 16,-1 0-1,24 0-15,-23 0 16,-1 0-16,1 0 16,23-23-16,-24 23 15,1 0-15,23 0 16,-24 0-16,1 0 16,23-24-16,-23 24 15,-1 0-15,24 0 16,-23 0-16,-1 0 15,1 0-15,23-23 0,-24 23 16,1 0-16,-1 0 16,1 0-1,-1 0-15,24 0 16,-23 0 0,23 0-16,-24 0 15,1 0 1,-1 0-16,1 0 15,23 0 1,-23 0-16,-1 0 16,24 0-16,-23 0 0,-1 0 15,24 0 1,-23 0 0,-1 0-1,1 0-15,-1 0 16,24 0-16,-23 0 0,-1 0 15,1 0-15,23 0 16,-24 0-16,1 23 16,23-23-1,-24 0-15,24 0 16,-23 0-16,23 0 0,-23 0 16,-1 0-16,24 0 15,-23 0 1,-1 0-16,1-23 15,23 23 1,23 0-16,-23 0 0,24 0 16,-1 0-16,1 0 15,-48 0 1,1 0-16,23 0 0,-23 0 16,-1 0-1,1 0-15,23 0 0,-24 0 16,24 0-1,-23 0-15,-1 0 16,24 0-16,-23 0 16,-1 0-1,1 0-15,23 0 0,-24 0 16,1 0-16,23 0 16,-24 0-1,1 0-15,-1 0 0,1 0 16,0 0-1,-1 0 1,1 0-16,23 0 16,-24 0-1,1 0-15,-1 0 16,1 0-16,-1 0 16,24 0-16,-23 0 15,-1 0-15,1 0 16,23 0-16,-24 0 15,1 0-15,23 0 16,23 0-16,25 0 16,-25 0-16,-46 0 15,-1 0-15,1 0 16,23 0-16,-24 0 16,1 0-16,-1 0 15,1 0 1,-1 0-16,1 0 15,-1 0-15,24 23 16,-23-23 0,-1 0-16,24 24 15,0-24-15,0 0 16,-23 0-16,23 0 16,0 0-16,24 0 15,46 0-15,-70 0 16,-23 0-16,23 0 15,-24 0-15,1 0 16,-1 0-16,1 0 16,23 0-16,-24 0 15,1 0-15,23 0 16,-23 0-16,-1 0 16,1 0-16,23 0 15,-24 0-15,1 0 16,23 0-16,-24 0 15,1 23-15,23-23 16,-24 0-16,1 0 16,23 24-16,23-24 15,1 0-15,-48 0 16,1 0-16,-1 0 16,25 0-16,-25 0 15,1 0 1,-1 0-16,24 0 15,-23 0-15,-1 0 16,24 0-16,-23 0 16,-1 0-16,1 0 15,46 0-15,-23 0 16,0 0-16,47-47 16,48 23-16,-48-23 15,23 24-15,-93 23 16,-1 0-16,1 0 15,23 0-15,-24 0 16,1-24-16,23 24 16,0 0-16,-24-23 15,1 23-15,47 0 16,-24 0-16,70-24 16,24 1-16,-70 23 15,-48-24-15,1 24 16,-1 0-16,24 0 15,-23 0-15,-1 0 16,1 0-16,-1 0 16,1 0-16,0 0 15,23 0 1,-24 0-16,24 0 16,-23 0-16,23 0 15,-24 0-15,1 0 16,-1 0-16,1 0 15,23 0-15,0 0 16,0 0-16,0 0 16,0 0-16,0 0 15,-24 0-15,25 0 16,-1 0-16,-24 0 16,1 0-16,23 0 15,-24 0 1,1 0-16,-1 0 15,1 0-15,-1 0 16,1 0-16,-1 0 16,1 0-16,-1 0 15,24 0-15,-23 0 16,23 0-16,47 0 16,-47 0-16,-23 0 15,46 0-15,-46 0 16,-1 0-16,1 0 15,23 0-15,-24 0 16,1 0-16,23 0 16,-24 0-16,1 0 15,-1 0-15,24 24 16,-23-24-16,-1 0 16,24 0-16,0 0 15,0 0-15,48 0 16,-25 0-16,1 0 15,-48-24-15,48 24 16,-48 0-16,1 0 16,-1 0-16,24 0 15,-23 0-15,23 0 16,0 0-16,0 0 16,-24 0-16,1 0 15,23 0-15,-23 24 16,-1-24-1,1 0-15,-1 0 16,24 0-16,-23 0 16,-1 0-16,1 0 15,-1 0-15,1 0 16,-1 0-16,1 0 16,-1 0-16,24 0 15,-23 0-15,-1 0 16,1 0-16,-1 0 15,1 0-15,23 0 16,-24 0-16,1 0 16,0 0-16,23 0 15,-24 0-15,1 0 16,23 0-16,-24 0 16,1 0-16,-1 0 15,24 0-15,-23 0 16,-1 0-16,24 0 0,-23 0 15,23 0 1,-24-24-16,24 24 16,-23 0-16,-1 0 15,24-24-15,-23 24 16,0 0-16,-1 0 16,1 0-16,-1 0 15,1 0 1,-1 0-1,1 0 1,-1 0 0,1 0-16,23 0 15,-24 0-15,1 0 16,-1 0-16,24 0 16,-23 0-16,-1 0 15,1 0-15,23 0 16,0 0-16,23 0 15,1 0-15,-47-23 16,23 23-16,-24 0 16,1 0 140,-1 0-140</inkml:trace>
  <inkml:trace contextRef="#ctx0" brushRef="#br0" timeOffset="121487.83">8890 10630 0,'0'47'171,"0"-23"-171,0-1 16,0 1-16,0-1 16,0 1-16,0-1 15,0 24 1,0-23-16,0 23 16,0-24-1,0 1 1,0-1-16,0 1 31,0-1 0,0 1-15</inkml:trace>
  <inkml:trace contextRef="#ctx0" brushRef="#br0" timeOffset="122439.08">9149 10654 0,'23'0'78,"-23"23"-62,0 24-1,0-23-15,0-1 16,0 1-16,0-1 16,0 1-16,0-1 15,0 24 1,0-23-16,0-1 15,0 1-15,0-1 16,0 1 0,0-1-1</inkml:trace>
  <inkml:trace contextRef="#ctx0" brushRef="#br0" timeOffset="123554.28">8937 10818 0,'-23'0'63,"-1"0"-48,0 0 32,1 0-31,-1 0-1,1 0-15,-1-23 16,1-1 0,-1 1-1,1-1 1,23 1 93,0-1-93,23 24-1,-23-23-15,47 23 16,-23-24 0,23 1-16,0-1 15,-23 24 1,-1 0-16,1 0 16,-1 0 15,24 0-31,-23-24 31,23 24-31,-24 0 47,1 0-31,-1 0-1,1 0-15,-1 0 16,1 0-1,-1 0 1,1 0 15,-1 0 1,1 0-1,-1 0 0</inkml:trace>
  <inkml:trace contextRef="#ctx0" brushRef="#br0" timeOffset="125238">9854 10418 0,'0'24'141,"-23"-24"-141,23 23 16,-24-23-16,24 24 15,-23 23 1,-1-47 0,24 23-16,-23 1 15,-1 0-15,1-1 16,23 1-16,-24-1 15,24 1 1,-23-1-16,23 1 16,-24-24-16,24 23 15,-23 1-15,23-1 16,0 1 0,0-1-1,0 1-15,0-1 16,0 1-1,0-1-15,0 1 16,0-1 0,23 1-1,1-24-15,-24 23 16,23 1 0,1-24 15,-24 47-31,23-47 15,1 23 1,-1-23 187,1 0-172</inkml:trace>
  <inkml:trace contextRef="#ctx0" brushRef="#br0" timeOffset="129192.92">10724 11077 0,'-23'0'62,"23"-24"48,-24 24-95,24-23 32,47 23 375,0 0-406</inkml:trace>
  <inkml:trace contextRef="#ctx0" brushRef="#br0" timeOffset="146795.44">10066 10583 0,'0'24'172,"0"-1"-156,0 1 15,0-1-15,0 1-1,0-1-15,0 1 16,0-1 0,0 1-1,23-24 298,1 23-298,-1-23 1,1 0-16,-24 24 16,0-1-16,24-23 15,-1 24 1,-23-1-1,24-23 1,-1 24 0,-23-1-1,24-23-15,-1 24 16,1-24 0,-24 23-1,0 1 32,0-1-31,0 1-1,0-1 1,-24 1 15,1-24-15,-1 0-1,1 0 1,-24 0 0,23 0-16,0 0 15,1 0 1,-1 0 46,1 0 1,23-24 31,47 1-79</inkml:trace>
  <inkml:trace contextRef="#ctx0" brushRef="#br0" timeOffset="147955.79">10113 10559 0,'23'0'140,"1"0"-124,0 0-16,-1 0 16,24 0-16,-23 0 15,-1 0-15,1 0 16,23 0-16,0 0 15,-24 0 1,1 0 0,-1 0 140,1 0-140</inkml:trace>
  <inkml:trace contextRef="#ctx0" brushRef="#br0" timeOffset="149924.7">11218 10536 0,'-23'23'125,"23"1"-109,0 0 0,-24-1-16,24 1 15,-23-1 1,23 1-16,0-1 15,0 1-15,0-1 16,0 24-16,0-23 16,0-1-1,0 1 1,0-1-16,0 1 16,0-1-1,0 1 16,0-1 1,23-23-17,1 0 1,-1 0 0,1 0-16,-1 0 15,1 0 1,-1 0-1,1-23 1,-1 23-16,1-24 16,-1 24-1,-23-23 1,24-1 15,0 1-15,-24-1-1,0 1 1,0-1-16,0 1 16,0-1-1,0 1-15,0-1 16,0 1 0,0-1-1,-24 1 1,24-1 15,-24 24-15,1 0 46,-1 0-31,1 0-15,-1 0 0,1 0 62</inkml:trace>
  <inkml:trace contextRef="#ctx0" brushRef="#br0" timeOffset="151390.93">11642 10607 0,'0'23'94,"0"1"-94,0-1 16,0 1-1,0-1-15,0 1 16,0-1-16,0 1 15,23-24 220,1-24-220,23 24 1,-24 0 0,1 0-1,-1 0 1,1 0-16,-1 0 16,1 0 15,-24 24-16,23-1 1,-23 1-16,0 23 16,24-47-1,-24 23-15,0 1 32,0-1 14,-24-23-46,24 24 16,-23-24 0,-24 23-1,23-23 1,1 0-16,-1 0 16,1 24-1,-1-24 1,1 0-1,-1 0 1,1 0 0</inkml:trace>
  <inkml:trace contextRef="#ctx0" brushRef="#br0" timeOffset="152790.07">11689 10607 0,'23'0'156,"1"0"-141,-1 0 1,1 0 47,-1 0 30,1 0-77</inkml:trace>
  <inkml:trace contextRef="#ctx0" brushRef="#br0" timeOffset="153968.46">12112 10559 0,'-23'0'109,"23"24"-93,-24-24-16,24 24 16,-24-24-1,24 23 1,0 1-16,0-1 16,0 24-1,0-23 16,0-1-15,24 1 15,0-24-15,-1 0-16,1 0 16,-1 0 15,1 0-16,-1-24 1,1 1-16,-1 23 16,1-47-16,-1 47 0,-23-24 15,0 1 1,0-1 15,0 1 16,-23 23-31,-1 0-16,-23 0 15,24 0 1,-1 0 0,1 0-1,-1 0-15,1 0 47,23 23-31</inkml:trace>
  <inkml:trace contextRef="#ctx0" brushRef="#br0" timeOffset="155107.96">12159 10818 0,'0'24'94,"-23"-1"-78,-1-23-1,24 47 1,-23 0-16,-1-23 16,24-1-1,0 1 1,0-1-16,0 1 15,0-1 1,24 1 0,-1-24-16,24 23 31,-23-23-15,23 0-1,-24 0-15,1 0 16,23-23-16,-24-1 15,-23 1 1,0-1 15,0 1-31,0-1 16,0 1 0,0-1-1,0 1 1,0-1-1,-23 24-15,-1 0 32,24-23-32,-23 23 93,-1 0-77,1 0 31,-1 0-47,1 0 62,-1-24 32,24 1-78</inkml:trace>
  <inkml:trace contextRef="#ctx0" brushRef="#br0" timeOffset="156338.2">12676 10465 0,'24'24'94,"-24"-1"-94,24 1 16,-24-1-1,23-23-15,-23 48 16,24-25-1,-24 1-15,0-1 16,0 24-16,0-23 0,0-1 16,0 24-1,0-23-15,0-1 16,0 1-16,0-1 16,0 1-16,-24-1 15,24 1-15,0-1 16,-23-23-16,23 24 15,0-1 1,-24 1 0,24-1-16,-24 24 15,1-47-15,23 47 0,-24-47 16,24 24 0,0 0 62</inkml:trace>
  <inkml:trace contextRef="#ctx0" brushRef="#br0" timeOffset="157990.44">13100 10113 0,'23'0'78,"1"0"-46,-1 0-17,1 0 1,-1 0-16,1 0 16,-1 0-16,1 0 15,-24 23 141,-24 1-156,1-1 16,23 1-16,-24-24 16,-23 23-16,47 1 15,-23-1-15,-1-23 16,24 24 0,-23-1-1,-1-23 1,48 0 171,-1 0-171,24 0-16,-23 0 16,-1 0-16,1 0 15,-1 0 1,-23 24 15,24-24-31,-24 23 16,23-23-16,-23 24 15,0-1-15,0 1 16,0-1-16,0 1 16,-23-1-1,-1 1 16,1-24-15,-1 0 0,1 0-16,-1 0 15,1 0-15,-24 23 16,23-23 0,1 0-1,-1 0 32</inkml:trace>
  <inkml:trace contextRef="#ctx0" brushRef="#br0" timeOffset="159229.78">13547 10842 0,'23'0'62,"1"0"-46,-1 0 0,1 23-1,-1-23-15,1 0 16,-1 0-16,1 0 15,-1 0-15,1 0 16,-1 0 0,1 0-1,-1 0 17,1 0 108</inkml:trace>
  <inkml:trace contextRef="#ctx0" brushRef="#br0" timeOffset="160371.19">14629 10230 0,'-48'0'16,"25"0"0,-1 0-1,1 0 17,-1 0-32,1 24 0,-1-1 15,1-23 1,-1 24-16,1-1 15,-1 1-15,24-1 16,-23 1-16,-24-1 16,47 1-1,-24-1 1,24 1-16,-23-1 16,23 1-16,0-1 31,0 1-31,0 0 15,0-1 1,23-23-16,24 0 16,-23 24-16,-1-24 15,24 0-15,-23 0 16,-1 0-16,1-47 16,-1 47-16,24-48 15,-23 48-15,-1-47 16,1 0-1,0 24-15,-1-1 16,1 1-16,-24-1 16,23 1-16,-23-1 15,0 1 1,0-1 0,0 1-1,0-1 1,0 1-1,0-1 17,-23 24-17,-1 0 1,1 0 0</inkml:trace>
  <inkml:trace contextRef="#ctx0" brushRef="#br0" timeOffset="161557.63">14746 10254 0,'0'47'125,"0"-24"-125,24 1 32,-24-1-32,0 24 0,0-23 15,0 23 1,0-24-16,0 24 15,0-23 1,0 0 0,0-1-1,0 1 17,0-1-1,0 1-16,0-1 1,0 1 0,0-1 15,0 1 0,0-1-15,0 1 15,0-1 0,0 1-15,0-1-16,0 1 109,0-1-31</inkml:trace>
  <inkml:trace contextRef="#ctx0" brushRef="#br0" timeOffset="163273.93">15099 10254 0,'0'23'109,"0"1"-109,23-1 16,-23 1 0,0-1-16,0 1 15,0-1-15,0 1 16,0-1-16,0 1 15,0-1 1,0 1-16,0 23 16,0-23-1,0-1 1,0 1 0,0-1-1,0 1 1,0-1 15,0 1 16,0-1-31,0 1-1,0-1 63</inkml:trace>
  <inkml:trace contextRef="#ctx0" brushRef="#br0" timeOffset="164819.63">15264 10324 0,'0'24'187,"0"-1"-171,0 1-16,0 23 15,-24-47 1,24 23-16,0 1 16,0-1-1,0 1 1,0-1 0,0 1-1,0 0 1,0-1 15,0 1-15,-24-24-1,24 23 1,0 1 46,0-1-30,0 1 61</inkml:trace>
  <inkml:trace contextRef="#ctx0" brushRef="#br0" timeOffset="165981.94">15169 10395 0,'-23'0'47,"-1"23"-31,1-23-1,-1 0 17,1 0-32,-1 24 15,-23-24 1,24 0 0,-1 0-1,1 0 48,23-24-63,0 1 15,0-1 17,0 1-1,23 23 0,-23-24-31,24 24 0,23-23 16,-24 23-1,1 0 1,-1 0 0,1 0-16,-1 0 31,1 0-16,-1 0 1,1 0 0,-1 0-1,1 0 1,0 0 0,-24 23-1,23-23-15,1 0 16,-1 0-1,1 0 1,-1 0 0,24 0-1,-23 0 17,-1 0 30</inkml:trace>
  <inkml:trace contextRef="#ctx0" brushRef="#br0" timeOffset="167602.67">15851 10230 0,'-23'24'94,"23"-1"-94,-24 24 16,1-23-16,23-1 15,-24 1-15,24 23 16,-23-24 0,23 24-1,-24-23-15,24-1 16,0 25-16,0-25 16,0 1-1,0-1-15,0 1 16,0-1-16,0 1 15,0-1-15,0 1 16,24-1-16,-24 1 16,23-1-16,-23 1 15,24-24-15,-1 0 16,-23 23-16,0 1 16,24-24-1,-1 23 48,1-23 15,0 0-31,-1 0-16</inkml:trace>
  <inkml:trace contextRef="#ctx0" brushRef="#br0" timeOffset="169395.23">16228 10348 0,'0'23'62,"0"1"-46,0-1-1,0 1-15,0-1 16,0 1 0,0-1-1,23-23 141,1 0-140,-1 0 0,1 0-16,-1 0 31,1 0-15,-24 24-1,23-24-15,1 47 16,-24-23-1,0-1 1,0 1-16,23-24 16,-23 23-16,0 1 31,0-1-15,0 1-1,-23-24 1,-1 23-16,1-23 15,23 24 1,-24-24-16,1 0 16,-1 0-1,1 0 17,-1 0-1,-23 0-16,24 0 1,-1 0-16,1 0 16,46 0 93,1 0-93</inkml:trace>
  <inkml:trace contextRef="#ctx0" brushRef="#br0" timeOffset="170743.93">16275 10301 0,'23'0'63,"1"0"-48,-24 23 1,23-23 15,-23 24-15,24-24-1,-1 0 48,1 0-48,-1 0 95</inkml:trace>
  <inkml:trace contextRef="#ctx0" brushRef="#br0" timeOffset="172209.44">16651 10795 0,'0'-24'265,"0"48"-108</inkml:trace>
  <inkml:trace contextRef="#ctx0" brushRef="#br0" timeOffset="173739.27">17027 10348 0,'-23'0'78,"-1"23"-62,1 1-1,23-1 17,-24 1-17,24-1-15,0 1 16,0-1-1,0 1-15,0-1 16,0 1 0,0 0-1,0-1-15,0 1 32,24-24-32,-24 23 15,23-23 1,1 24-16,-24-1 15,23-23-15,1 0 32,-1 0-17,1 0 1,-1 0-16,1 0 16,0-23 15,-1-1-16,1 1 1,-24-1 0,0 1-16,0-1 15,0 0 1,0 1 0,0-1-16,0 1 31,-24 23 0,1 0-31,-1 0 16,0 0-1,24-24 1,-23 24-16,-1 0 16,1 0-1,-1 0 32,1 0 0</inkml:trace>
  <inkml:trace contextRef="#ctx0" brushRef="#br0" timeOffset="175796.31">17310 10324 0,'0'47'78,"0"-23"-63,0-1-15,0 1 16,0-1-16,0 1 31,0-1-15,0 1 15,23-24 110,1-24-126,-1 24-15,1 0 16,-1-23 0,1 23-1,-1 0 1,1 0 0,-1 0-1,-23 23 1,24-23-1,-24 24 1,23-24-16,-23 23 16,0 1-16,0 0 15,0-1 1,0 1 0,0-1-1,0 1 16,0-1-15,0 1-16,-23-24 47,-1 0-16,1 0-15,-1 0-16,1 0 15,-1 0 1</inkml:trace>
  <inkml:trace contextRef="#ctx0" brushRef="#br0" timeOffset="176800.29">17357 10348 0,'23'0'109,"1"0"-93,-1 0-16,-23 23 16,24-23-16,-1 0 15,1 0 1,-1 0 15,1 0 0,-1 0 141</inkml:trace>
  <inkml:trace contextRef="#ctx0" brushRef="#br0" timeOffset="178720.63">18015 10324 0,'-23'0'141,"23"24"-141,-24-1 16,1-23-1,23 24 1,0-1-1,0 1 17,-24-24-32,24 23 15,0 1 17,0-1-17,0 1 16,24-24-15,-1 0 0,1 23-16,-1-23 15,1 0-15,-1 0 16,1 0 0,-1 0-16,1 0 15,-1-23-15,-23-1 31,24 24-31,-24-23 16,23 23 0,-23-24-1,0 1 1,0-1-16,0 1 16,-23 23 46,23-24-62,-24 24 16,1 0-16,-1 0 15,24-23 1,-23 23 15,-1 0-31,1 0 16,-1 0-1</inkml:trace>
  <inkml:trace contextRef="#ctx0" brushRef="#br0" timeOffset="180098.67">18109 10512 0,'-23'0'78,"-1"0"-47,24 24-31,-23-1 16,-1-23 0,24 24-16,-23-24 15,23 24-15,-24-1 16,24 1-1,-23-24 1,23 23-16,0 1 16,0-1-1,0 1 1,0-1 0,0 1-1,0-1-15,23-23 31,1 24-15,-1-24-16,1 0 16,-1 0-1,1 0 1,-1 0-16,1 0 16,-1-24-16,1 24 15,-24-23-15,23 23 16,-23-24-16,24 1 15,-24-1 1,23 1 0,-23-1-1,24 24-15,-24-23 16,0-1-16,0 1 31,-24 23-15,24-24-16,-23 24 15,-1 0 1,1 0 0,-1-24-16,1 24 15,-1 0 1,1 0-16,23-23 16,-24 23-16,1 0 31</inkml:trace>
  <inkml:trace contextRef="#ctx0" brushRef="#br0" timeOffset="181646.17">18344 10136 0,'24'0'78,"-24"24"-62,23-1-16,-23 1 16,24-1-16,0-23 15,-24 47-15,47-23 16,-47-1-16,23 1 15,-23-1-15,24 1 16,-1 23 0,-23-24-1,0 24-15,0-23 16,0-1-16,0 1 16,0 0-16,0-1 15,0 1-15,0 23 16,0-24-1,-23 1-15,23-1 16,-24 24 0,1-47-1,23 24 1,0-1 0,-24-23-16,1 0 0,23 24 15,0-1 1,-24-23-1,24 24 110,24-48-93</inkml:trace>
  <inkml:trace contextRef="#ctx0" brushRef="#br0" timeOffset="182973.9">18697 10019 0,'24'0'62,"-1"0"-46,1 0 0,-1 0-1,-23 23-15,47-23 16,-23 0 0,-1 0-16,1 0 15,-1 0 1,1 0 46,-24 24-15,0-1-31,0 1-1,0-1-15,-24-23 16,1 24 0,23-1-1,-24-23 1,24 24-16,-23-1 31,23 1-15,-24-24-1,24 23-15,0 1 47,24-24 16,-24 23-63,23-23 15,1 0 1,-1 0 0,1 0-1,-1 0 1</inkml:trace>
  <inkml:trace contextRef="#ctx0" brushRef="#br0" timeOffset="184363.43">19520 10324 0,'0'24'109,"0"-1"-93,0 1-1,0-1-15,24 1 16,-24-1-16,0 24 15,0-23 1,0-1-16,0 1 16,0 0-16,0-1 15,0 1-15,0-1 16,0 1-16,0-1 16,0 1-1,0-1 1,0 1-1,0-1 32,0 1-31,0-1 31</inkml:trace>
  <inkml:trace contextRef="#ctx0" brushRef="#br0" timeOffset="185095.77">19332 10630 0,'47'0'16,"-23"0"15,-1 0-31,1 0 16,23 0-16,-24 0 16,1 0-1,-1 0-15,1 0 16,23-23-1,-24 23 1,1 0 47</inkml:trace>
  <inkml:trace contextRef="#ctx0" brushRef="#br0" timeOffset="186672.19">20320 10277 0,'-24'0'141,"1"0"-110,-1 0-31,1 0 16,-1 0-1,1 0-15,-24 24 0,23-24 16,1 23 0,-1-23-16,1 24 15,-1-1-15,1-23 16,-1 24-16,1-24 15,23 23 1,-24 1-16,24-1 47,0 1-31,0-1-1,0 1 1,0-1-1,24-23-15,-1 0 16,-23 24-16,24-24 16,-1 0-16,1 0 15,-1 0 1,24 0-16,-23 0 16,23 0-1,-24 0 1,1 0-16,-1 0 15,1 0 1,-24-24-16,23 1 16,-23-1-1,24 24 1,-24-23-16,0-1 16,0 1-1,0-1 32,0 1-16,-24 23-15,1 0 15</inkml:trace>
  <inkml:trace contextRef="#ctx0" brushRef="#br0" timeOffset="188154.48">20367 10348 0,'0'23'78,"0"1"-63,0-1 1,0 1 0,0-1-16,0 1 15,0-1 1,0 1 15,0-1-15,0 1-1,0 0 1,0-1 15,0 1 1,0-1-32,0 1 31,0-1 0,0 1 16,0-1-47,0 1 47,0-1-32,0 1 1,0-1 15,-23 1 32,23-1-32,-24-23 47,0-23-31</inkml:trace>
  <inkml:trace contextRef="#ctx0" brushRef="#br0" timeOffset="189790.7">20861 10348 0,'-24'23'94,"1"-23"-79,23 24-15,0-1 16,-24-23-16,24 24 15,-23-24 1,-1 23 0,24 24-1,0-23 1,0-1 0,0 1-1,0 0-15,0-1 31,0 1-15,24-24 0,-24 23-1,23 1-15,24-24 16,-23 23 15,-1-23-31,1 0 0,-1 0 31,1 0 1,0 0-17,-1 0 1,1 0 0,-1 0-1,-23-47-15,24 47 31,-24-23-31,23 23 0,-23-24 16,0 1 0,24-1-1,-24 0 1,0 1 15,0-1-15,-24 1-16,1 23 15,-24 0-15,47-24 16,-24 24-16,1 0 16,-1 0-1,0 0 1,1 0-16,-24 0 31,23 0-31,1 0 31,-1 0 110,24 24-125</inkml:trace>
  <inkml:trace contextRef="#ctx0" brushRef="#br0" timeOffset="192271.23">9196 12088 0,'23'0'125,"1"0"-125,-1-23 16,1 23-16,-1 0 15,1 0-15,23 0 16,-24 0-16,1 0 15,23 0-15,-24 0 16,1 0-16,0 0 16,23 0-16,-24 0 15,1 0 79,-24 23-47,0 1-31,-24-1-16,1 1 15,-1-1-15,1 1 16,-1-1-16,0-23 15,1 0 1,23 24-16,-24-24 31,1 47-15,-1-47 0,24 23-1,24-23 110,-1 0-125,1 0 0,-1 0 16,25 0-1,-25 0 1,1 0-16,-1 0 16,1 0-16,-24 24 15,23-24-15,1 0 0,-1 47 16,1-47-16,-24 23 16,23 1-16,-23 23 15,0-23 1,0 23-1,0-24-15,0 24 16,0-23-16,-23-1 16,23 24-16,-24-23 15,1-1 1,23 1 0,-24-24-16,1 0 31,23 23-31,-24-23 15,1 0-15,-24 0 16,23 0-16,0 0 16,-23 0-16,24-23 15,-1 23-15,24-24 16,-23 1 15,-1 23-15</inkml:trace>
  <inkml:trace contextRef="#ctx0" brushRef="#br0" timeOffset="193238.19">10136 11994 0,'24'0'78,"-24"24"-47,24-24-31,-24 23 47,23 1-47,-23-1 16,24 1-1,-24-1-15,23 24 16,-23-23-16,0-1 16,0 1-16,0 23 15,0-24-15,0 1 16,0 23-16,0-24 15,0 1-15,24 23 16,-24-23 0,0 23-16,0-24 15,0 1-15,0 23 16,0-24 0,0 1-16,0-1 0,0 24 15,0-23-15,23-1 16,-23 24-16,0-23 15,24-24-15,-24 23 16,23-23-16,1 0 94,-24-23-94,23-24 15</inkml:trace>
  <inkml:trace contextRef="#ctx0" brushRef="#br0" timeOffset="194041.57">10560 12018 0,'23'0'46,"-23"23"-46,24 1 16,-24-1-16,23 24 16,-23 0-16,0 0 15,0-23-15,0-1 16,0 24-16,0-23 16,0-1-16,0 1 15,0 23-15,0-24 16,0 1-16,0 23 15,0-23 1,0 23-16,0-24 16,0 1-1,0-1 1,-23-23 93</inkml:trace>
  <inkml:trace contextRef="#ctx0" brushRef="#br0" timeOffset="195186.69">10254 12065 0,'0'23'31,"0"1"-15,-23-1-16,23 1 16,-24-1-16,24 1 15,0-1-15,0 1 32,-23-24-17,-1 0 48,0 0-48,1-24-15,23 1 16,0-1-16,-24 1 16,24-1-16,0 1 15,0-1-15,0 1 16,0-1-16,0 1 15,0-1-15,0 1 16,0-1 0,24 1-1,-24-1 17,23 24-32,1 0 15,-24-23-15,24 23 16,-1 0-16,24 0 15,-23 0 1,-1 0-16,24 23 16,-23 1-1,23-24-15,-24 23 16,24-23-16,-23 24 16,-1-24-16,24 23 15,-23 1-15,-1-24 16,1 0-16,-1 23 15,1-23-15,23 24 16,0-24 0,-23 0-1,-1 0 1,1 0 0,-1 0-1,1 0-15,-1-24 16,1 1-1,-1 23-15,1 0 16,-24-24 0,23 24-1,1 0 17,-48 0 61,1 0-77</inkml:trace>
  <inkml:trace contextRef="#ctx0" brushRef="#br0" timeOffset="196705.54">11383 11877 0,'0'23'78,"-24"1"-78,1-1 16,-1 1-1,24-1 1,-23 24-16,-1-23 16,1-1-16,-1 1 15,1 23 1,23-24-16,-24 1 16,24 23-16,0-24 15,0 24 1,0-23-1,0 23-15,24-24 16,-24 1-16,23 23 16,1-23-1,-1-1-15,1-23 16,-1 24-16,-23-1 16,24 1-16,-1-24 15,1 23-15,23-23 16,-23 0-1,-24 24-15,23-24 16,1 0 0,-1 0 31,1 0-16,-24-24 0,23 24-31,-23-23 16,24 23-16,-24-24 15,0 1-15,23 23 16</inkml:trace>
  <inkml:trace contextRef="#ctx0" brushRef="#br0" timeOffset="198034.44">11924 12018 0,'-24'23'78,"24"1"-78,-23 23 15,23-24 1,0 1-16,0-1 16,-24-23-1,48 0 95,-1-23-95,1 23-15,-1 0 16,1 0-1,-1 0 1,1 0-16,-1 0 31,-23 23-31,24-23 16,0 24-16,-24-1 16,23-23-1,-23 47-15,0-23 31,0-1-15,0 1 0,0-1-16,0 1 15,-23-1 1,-25 1-16,25-1 16,-1 1-16,1 0 15,-1-24-15,1 0 16,-1 0-1,1 0 17,-1 0-17,1 0-15,23-24 110</inkml:trace>
  <inkml:trace contextRef="#ctx0" brushRef="#br0" timeOffset="198689.68">11971 12018 0,'23'0'15,"1"0"1,-1 0-16,1 0 31,0 0-31,-1 0 0,1 0 31,-1 0-31,1 0 16,-1 0 0,24 0-1,-23 0 16</inkml:trace>
  <inkml:trace contextRef="#ctx0" brushRef="#br0" timeOffset="199781.56">12394 12535 0,'24'0'203,"-24"-23"-31,0-1-157</inkml:trace>
  <inkml:trace contextRef="#ctx0" brushRef="#br0" timeOffset="210845.28">12794 12041 0,'0'24'94,"0"-1"-79,0 1-15,0 23 16,0-24 0,0 1-1,0-1-15,0 1 16,0-1-16,0 1 15,24-1 1,-24 1 0,23-24-16,-23 23 15,24 1-15,-1-1 32,1 1-17,-1-24 1,1 23-16,-1 1 15,24-24-15,-47 24 16,47-24-16,-23 23 16,-1-23-16,24 0 15,-23 0-15,-1 0 16,1 0-16,-1 0 16,1 0-1,-1 0 1,1 0-1,0-47 1,-1 0-16,-23 23 31,0 1-31,0-1 16,0 1 0,0-24-16,0 23 15,-47 1 1,47-1-16,-24 24 0,-23-23 31,24-1-15,-1 1-1,1-1-15,-1 24 16,24-23-16,-47 23 16,47-24-16,-23 24 15,-1 0-15,1-23 16,-24 23-16,23 0 15,24-24 1,-23 24-16,-1-23 16,1 23-1,-1 0 79,1 0-94,-1 0 16,1 0-16,23 23 31,-24-23 16,24 24-16,24-24 47,-24 23-78</inkml:trace>
  <inkml:trace contextRef="#ctx0" brushRef="#br0" timeOffset="213747.04">13641 12065 0,'0'23'125,"0"1"-109,-24-1-16,24 24 16,0-23-1,0-1 1,47-23 171,-23 0-187,-1 0 16,24-23-16,-23 23 16,23 0-1,-24 0 1,1 0-16,-1 23 16,24 1-16,-47-1 15,24-23-15,-24 24 16,0-1-1,24 1-15,-24-1 63,0 1-47,-24-1-1,0 1 1,1-24-16,-24 23 15,23-23-15,1 0 16,-1 0-16,24 24 16,-47 0-16,24-1 15,-1-23 1,1 0 0,-1 24 62,48-48 0,-1 1-63,-23-1-15</inkml:trace>
  <inkml:trace contextRef="#ctx0" brushRef="#br0" timeOffset="214623.28">13688 12041 0,'0'24'46,"23"-24"-30,1 0-16,-1 0 16,1 0-1,-1 0-15,1 0 16,-1 0 0,1 0-1,-1 0 1,1 0 15,-1 0 16</inkml:trace>
  <inkml:trace contextRef="#ctx0" brushRef="#br0" timeOffset="-213808.8">14417 11971 0,'-47'0'16,"23"23"0,-23 1-1,47-1 1,-23-23 0,23 24 15,0-1-31,0 1 15,0-1 1,0 1 0,0 23-1,0-24-15,23-23 16,1 24 0,23-24-16,-24 0 31,1 0-31,23 0 15,-24-24 1,1 24-16,-1-23 16,1 23-16,-1-24 15,-23 1 1,24 23-16,-24-24 0,0 1 31,0-1-15,0 1 15,-24 23 0,1 0-31,-1 0 16,-23 0 0,24 0 15</inkml:trace>
  <inkml:trace contextRef="#ctx0" brushRef="#br0" timeOffset="-212677.54">14487 12276 0,'-23'0'62,"-1"0"-46,1 0-1,23 24-15,-24-24 16,24 23-16,-23 24 16,23-23-1,-24-1-15,24 1 16,-23-1-16,23 1 15,0 0-15,0-1 32,23 1-17,-23-1-15,24 1 16,23-1 0,-24-23-1,1 24 1,23-24-1,-24 0 1,24 0-16,-47-47 16,48 23-16,-25 1 15,-23-1-15,24 1 16,-24-1 0,0 0-1,0 1-15,0-24 16,-24 47 15,24-24-31,-23 24 16,23-23-1,-24 23-15,24-24 16,-24 24-16,1-23 16,-1-1-16,1 24 31,-1 0-31,1 0 15,-1 0 32,24 24-31,0-1 0</inkml:trace>
  <inkml:trace contextRef="#ctx0" brushRef="#br0" timeOffset="-211463.49">14817 12018 0,'23'0'79,"-23"23"-79,47 1 15,-47-1 1,24 1-1,-1 23 1,-23-24 0,24-23-16,-1 47 15,1-23 1,-24-1-16,0 1 16,0-1-16,23-23 15,-23 47-15,0-23 16,0-1-1,0 1-15,0-1 16,0 25 0,-23-25-1,23 1 1,0-1-16,0 1 16,-24-1-16,1 1 15,23-1-15,-24 1 16,24-1-1,-23-23 1,23 24 0,-24-24 46</inkml:trace>
  <inkml:trace contextRef="#ctx0" brushRef="#br0" timeOffset="-210029.95">15099 11853 0,'0'24'141,"23"-24"-126,1 0-15,-1 0 32,-23 23-32,24-23 15,-1 0 16,-23 24-15,24-24 0,-24 23 15,0 1 63,0-1-79,0 1 17,-24-24-17,24 23 1,0 1-1,24-24 17,-24 23-17,24-23-15,-1 0 32,1 0-17,-24 24-15,23-24 16,1 0-16,-1 0 31,1 0-15,-1 0 15,1 0-31,-1 0 141</inkml:trace>
  <inkml:trace contextRef="#ctx0" brushRef="#br0" timeOffset="-206960.11">15804 12417 0,'24'0'157,"-1"0"-142,1 0 1,-24 24-1,24-24-15,-1 0 32,1 0 61,-1 0-77,1 0 0,-1 0-1</inkml:trace>
  <inkml:trace contextRef="#ctx0" brushRef="#br0" timeOffset="-205918.82">16675 12065 0,'0'23'47,"0"1"-31,0-1-16,0 1 15,-24 23-15,24-24 16,0 1 0,0-1-1,0 1 1,0-1-1,0 1-15,0-1 16,0 1-16,0-1 16,0 1-16,0-1 15,0 25 1,0-25 0</inkml:trace>
  <inkml:trace contextRef="#ctx0" brushRef="#br0" timeOffset="-204414.22">17051 12065 0,'-24'0'31,"1"23"0,23 1-31,0-1 16,0 1 15,0-1-15,0 1-1,0-1 1,0 1 0,23-24-16,-23 23 15,0 1 1,24-24-1,-1 23 17,1-23-17,-1 0 1,1 0 15,0 0-15,-1 0-16,1-23 0,-24-1 31,23 24-31,-23-23 16,0-1 15,0 1-15,0-1-1,0 1 1,-23 23 15,-1-24-15,1 24-1,23-23 1,0-1 0,-24 24-1,0 0 1,1 0-1,-1 0-15,1 0 16</inkml:trace>
  <inkml:trace contextRef="#ctx0" brushRef="#br0" timeOffset="-203114.16">17169 12323 0,'0'24'110,"-24"-24"-95,24 23-15,0 1 16,0-1-16,-24 1 16,24-1-1,0 1 16,0 0-15,24-24 15,-24 23-15,24-23 0,-24 24-16,23-24 15,1 0-15,-1 0 16,1 0-1,-1 0-15,1 0 16,-24-24 0,23 24-16,1-23 15,-1 23 17,-23-24-32,0 0 15,24 1 1,-24-1-1,0 1 1,0-1 15,0 1-15,-24-1 0,1 24 15,-1-23-16,1 23 1,-1 0 0,1 0-1,-1 0 1,1 0 0,-1 0-1,1 0 1,23 23-1,-24-23 1</inkml:trace>
  <inkml:trace contextRef="#ctx0" brushRef="#br0" timeOffset="-201458.95">17733 12041 0,'0'0'0,"0"24"0,23-1 16,-23 1 0,24-1-16,-24 1 15,0-1 1,24 1-16,-1-1 16,1 24-16,-24-23 15,0-1 1,0 1-16,0-1 15,23-23 1,-23 47-16,24-23 16,-24-1-16,0 1 0,0 0 15,0-1 1</inkml:trace>
  <inkml:trace contextRef="#ctx0" brushRef="#br0" timeOffset="-200646.43">17992 12065 0,'23'0'16,"1"23"0,-24 1-16,23-1 15,1 24-15,-24-23 16,23-1-16,1 1 15,-24-1-15,23 1 16,-23 23 0,24-47-16,-1 47 15,-23-24 1,0 1-16,0-1 16,24 1-1,-24 0 1,0-1-16,0 1 15,23-24 1,-23 23-16</inkml:trace>
  <inkml:trace contextRef="#ctx0" brushRef="#br0" timeOffset="-199540.4">17804 12229 0,'-24'0'16,"0"0"-16,1 0 15,-1 0 1,1 0 0,-1 0 30,24-23-30,-23 23-16,23-24 16,-24 1-1,24-1 1,0 1-16,-23 23 16,-1-47-16,1 23 15,23 1 1,0-1-1,0 1 17,23 23-32,24 0 15,-23 0 1,-1 0 0,1 23-16,-1 1 15,1-24 1,-1 0-16,1 23 15,0 1-15,-1-24 16,24 23 0,-23-23-1,23 24-15,-24-1 16,1-23-16,23 24 16,-24-24-16,-23 23 15,24-23-15,-1 0 16,1 0-1,-1 0-15,1 0 16,23 0 0,-24 0-1,1 0 1,-1 0 0,1 0-1,-1 0 1,1 0-16,-1 0 15,1 0 1</inkml:trace>
  <inkml:trace contextRef="#ctx0" brushRef="#br0" timeOffset="-197842.59">19097 11924 0,'-23'0'78,"-1"0"-47,0 0-31,24 23 16,-23 1-16,-1-1 15,-23 1-15,24-1 16,-24 1 0,47-1-1,0 1-15,-24-1 0,24 1 16,0-1 0,0 1-16,0-1 0,0 24 15,0-23 16,24 23-31,-24-24 16,23 24-16,1-23 16,-24-1-16,47 1 0,-47 0 15,23-1-15,24-23 16,-47 47 0,24-47-1,23 47 1,-23-47-16,-1 0 0,1 24 15,-1-24 17,1 0-1,-1 0-15,1 0-1,-1 0 1,1 0-1,-1-24-15,24 1 16,-47-1-16,47 24 16</inkml:trace>
  <inkml:trace contextRef="#ctx0" brushRef="#br0" timeOffset="-196501.15">19520 12065 0,'0'23'31,"0"1"-31,0-1 16,0 1-16,0-1 16,0 1-1,0-1-15,0 1 16,0-1 31,24-23 93,-1 0-124,1 0 0,-1 0-16,24 0 15,-23 0-15,0 0 16,-1 0-16,1 0 16,-1 24-16,24-1 15,-23-23 1,-1 24-1,1-24-15,-1 23 16,1 1 15,-24-1-15,0 1 15,0-1 0,0 1 16,-47-24-31,23 0 0,1 0-16,-1 0 15,-23 24-15,24-24 16,-1 0-16,1 0 15,-1 0 17,24 23 61,-24-23-61,1 0-32</inkml:trace>
  <inkml:trace contextRef="#ctx0" brushRef="#br0" timeOffset="-195463">19544 12088 0,'23'0'109,"1"0"-93,-1 0 0,24 0-1,-23 0 1,-24 24-16,24-24 16,-1 0-16,1 0 31,-24 23 47,23-23-62,1 0 62,-1 0-78</inkml:trace>
  <inkml:trace contextRef="#ctx0" brushRef="#br0" timeOffset="-193428.2">20202 12441 0,'0'23'171,"24"-23"-155,-24 24 0,23-24-16,1 0 15,-24 24 17,23-24-32,-23-24 171</inkml:trace>
  <inkml:trace contextRef="#ctx0" brushRef="#br0" timeOffset="-191187.31">20602 12088 0,'-23'0'109,"-1"0"-93,1 24 0,-1-1-1,1-23 1,23 24-1,-24-24 1,24 23 0,0 1-1,0-1-15,0 1 16,24-1 0,-24 1-1,23-24 1,1 23-16,-1 1 15,1-1 1,-1 1 0,-23-1-16,24-23 15,23 24-15,-24-24 32,1 23-32,-1-23 15,1 0 1,-1 0-1,1 0-15,-1 0 16,1 0 0,-24-23-1,0-1-15,23 1 16,-23-1 0,0 1-1,0-1-15,0-23 16,0 24-1,0-1 1,-23 24 0,23-23-1,-24 23-15,1-24 16,-24 24-16,23-23 16,1 23-16,-1 0 15,24-24-15,-47 24 16,24-23-16,-1 23 15,1 0 79</inkml:trace>
  <inkml:trace contextRef="#ctx0" brushRef="#br0" timeOffset="-189711.84">21237 12088 0,'-23'0'16,"23"-23"0,0-1-16,-24 24 156,24 24-141,0-1-15,0 1 16,0-1 0,0 1-1,24-1 251,-1-23-266,1 0 31,-1 24-31,1-1 16,-1 1-16,1-1 15,-1-23-15,-23 24 16,24-24-16,-1 23 16,-23 1-1,24-24 1,-24 23 0,0 1 15,0-1-16,0 1-15,-24-24 47,1 23-31,-1-23 0,-23 0-16,24 0 15,-1 0 1,1 0-16,-1 0 15,24-23 126,47 23-125,-23-24-16,-1 24 15</inkml:trace>
  <inkml:trace contextRef="#ctx0" brushRef="#br0" timeOffset="-188780.65">21261 12088 0,'23'0'125,"1"0"-110,-1 0-15,1 0 16,-1 0 0,1 0-1,-1 0 142</inkml:trace>
  <inkml:trace contextRef="#ctx0" brushRef="#br0" timeOffset="-187446.76">21872 12018 0,'0'-24'16,"-23"24"77,-1 0-61,1 24-17,23-1 16,0 1-31,0-1 32,0 1-1,23-24-15,-23 23-1,24-23 1,-24 24-16,0-1 15,23-23 17,1 0 30,-1 0-46,1-23 31,-1-1 15,-23 1-31,0-1 1,-23 1 30,-1 23-46,1-24-16,-1 24 15,1 0 1,-1 0-16,24-23 31,-23 23-15,-1 0 15</inkml:trace>
  <inkml:trace contextRef="#ctx0" brushRef="#br0" timeOffset="-186204.81">21943 12159 0,'-24'0'63,"1"0"-1,-1 0-46,24 23 0,-23-23-1,-1 0-15,24 24 0,-23-1 16,23 1-1,0-1 1,0 1 0,0-1 15,0 1-31,0-1 31,0 1 0,23-24-15,1 0 0,-24 23-16,23-23 62,1 0-46,-1 0-1,1 0-15,-1 0 32,-23-23-1,24 23-15,-24-24-1,23 24-15,-23-23 16,0-1-16,0 1 15,0-1 17,-23 24-1,23-23-15,-24 23-1,24-24 1,-23 24-1,-1 0 1,1 0 0,23 24 109</inkml:trace>
  <inkml:trace contextRef="#ctx0" brushRef="#br0" timeOffset="-184381">22084 11829 0,'0'24'125,"0"0"-109,23-1 0,-23 1-1,24-1-15,-1 1 16,-23-1 0,24 1-1,-24-1 1,23 1-16,1-24 15,-24 23 1,0 1-16,0-1 16,0 1-1,0-1 1,0 1 0,0-1-1,0 1 1,0-1-16,0 1 15,-24-24 1,24 23 0,-23 1-1,23-1 1,0 1 0,0-1 15,0 1 31,-24-24-46,24 23 0,0 1 15,-23-24-16,23 24 1,-24-24-16,24 23 63,-23-23-48,23 24 1,-24-1 46,1-23-30,-1 0-17,1 0 16</inkml:trace>
  <inkml:trace contextRef="#ctx0" brushRef="#br0" timeOffset="93664.19">2352 13593 0,'23'0'78,"-23"47"-62,0-23-16,24-1 16,-24 24-16,0-23 15,0 0-15,0 23 16,0-24-16,0 1 16,0-1-16,0 24 15,23-47-15,-23 24 16,0 23-16,0-24 15,0 1-15,0 23 16,0-24-16,0 24 16,0-23-1,0 23 1,0-24-16,0 1 16,0-1-16,0 1 15,0-1-15,0 1 16,0 23-1,0-23 1,0-1 0,0 24 15,0-23-15,0-1-1,0 1 16,0-1-15,0 1 15,0-71 63,24 23-63,-24 1-31,23-1 16,-23-23-16,0 24 0,24-1 16,-1 1-1,-23-1-15,24 0 16,-24 1-1,24 23 1,-1 0 31,1 0-31,-24-24-1,23 24 1,1 0 31,-24 24-32,23-24 1,-23 23-16,0 1 16,0 0-1,0-1-15,0 1 16,0-1-16,0 1 15,0-1-15,0 1 16,0-1-16,0 1 16,0-1-1,-23-23-15,23 24 16,0-1-16,0 1 16,0-1-1,0 1-15,0-1 16,0 1-1,0-1 1,0 1 0,0-1-1</inkml:trace>
  <inkml:trace contextRef="#ctx0" brushRef="#br0" timeOffset="95134.07">2916 14722 0,'24'0'156,"-1"0"-140,1 0-16,-1 0 16,24 0-16,-23 0 15,-1 0-15,1 0 47,-1 0-16,1 24-15,-24-1 0,0 1-16,0-1 15,0 1 1,0-1 0,0 1-1,-24-24 1,24 23-16,-23 1 15,23-1-15,-24-23 16,1 47-16,-1-47 16,24 24-16,-23 0 15,23-1 1,-24 1 0,24-1 30,0 1-46,0-1 32,0 1-32,0-1 31,24-23-15,-1 0-1,1 0 48,-1 0-48,1 0 1,-1 0 0,25 0-16,-25 0 15,1 0 110,-1 0-109,1-23-1,-24-1-15,0 1 16</inkml:trace>
  <inkml:trace contextRef="#ctx0" brushRef="#br0" timeOffset="96594.18">3975 14252 0,'-24'0'31,"48"0"63,23 0-94,-24 0 16,1 0-16,23 0 15,-24 0-15,1 0 16,-1 0-16,24 0 15,-23 0-15,-1 0 16,24 0-16,-47-24 16,24 24-16,-1 0 15,1 0 48</inkml:trace>
  <inkml:trace contextRef="#ctx0" brushRef="#br0" timeOffset="97413.05">3904 14628 0,'24'0'31,"-1"0"0,1 0-31,-1 0 16,24 0-1,-23 0 1,23 0-16,-24 0 16,1 0-1,-1 0-15,1 0 16,-1 0-16,1 0 16,23 0-16,-24 0 15,1 0 1,-1 0 15,1 0 78</inkml:trace>
  <inkml:trace contextRef="#ctx0" brushRef="#br0" timeOffset="100316.05">5080 14087 0,'24'-23'125,"-1"23"-125,24 0 15,-23 0 1,23 0-16,-24 0 16,1 0-16,23 0 15,-24 0 1,1 0 0,-24 23-16,0 1 15,23-1 1,-23 1-1,0-1 1,0 1 0,0-1-16,0 1 0,-23-1 15,-1 24-15,-23-23 16,24-1-16,-1 1 16,-23 0-16,47-1 15,-23-23 1,-1 0-16,1 24 47,-1-1-16,24 1-15,0-1-16,0 1 15,0-1 1,0 1-16,0-1 15,47 1 1,-23-24 0,-24 23-16,23-23 15,1 0 1,-1 0-16,1 0 16,-1 0-1,-23-23-15,47 23 16,-23-24-1,-1 24 1,1 0-16,-24-23 16,23 23-1,1-24 63</inkml:trace>
  <inkml:trace contextRef="#ctx0" brushRef="#br0" timeOffset="101950.8">5833 14064 0,'0'23'62,"-24"24"-62,1-23 16,23-1-16,0 1 15,0-1-15,-24 1 16,24-1 0,0 1-16,24-24 218,-1-24-218,1 24 32,-1 0-17,1 0 1,-1 0-1,1 0 1,23 0 0,-24 0-1,1 24 1,-1-24-16,1 0 0,-24 23 31,23-23-31,-23 24 16,24-1-1,-24 1 17,0 0 15,0-1-32,-24 1 1,1-24-1,23 23-15,-24-23 16,1 0 0,-1 0-1,1 0 17,-1 0-32,-23 0 0,24 0 15,-24 0 1,23 0-1,-23 0 1,24 0 0,-1 0 31</inkml:trace>
  <inkml:trace contextRef="#ctx0" brushRef="#br0" timeOffset="103085.55">5880 14111 0,'23'0'125,"1"0"-109,-1 0 0,1 0-16,-1 0 31,1 0-16,-24-24-15,23 24 16,1 0 0,-1 0-1,1 0 1,-1 0 0,1 0 15,-1 0 31,-23-23-46</inkml:trace>
  <inkml:trace contextRef="#ctx0" brushRef="#br0" timeOffset="104009.98">6397 14534 0,'-23'0'78,"23"-23"109</inkml:trace>
  <inkml:trace contextRef="#ctx0" brushRef="#br0" timeOffset="106012.87">6797 14111 0,'0'23'203,"0"1"-187,0-1-16,0 1 16,23-1-1,-23 1 1,24-1 62,-1-23 172,1 0-219,-1 0-31,1 0 16,-1 0-16,1 24 15,0-24 1,-1 0 0,-23 23-1,24 1 1,-24-1 0,23-23-1,-23 24 1,24-24-1,-24 24 1,0-1 0,-24-23-1,24 24 1,-23-24-16,-1 0 31,1 23-15,-1-23-1,0 0-15,1 0 16,-1 0 0,1 0-1,-1 0 1,1 0 0</inkml:trace>
  <inkml:trace contextRef="#ctx0" brushRef="#br0" timeOffset="107155.2">6867 14017 0,'24'0'219,"-1"0"-219,1 0 15,-1 0 1,1 0 0,0 0-16,-1 0 62</inkml:trace>
  <inkml:trace contextRef="#ctx0" brushRef="#br0" timeOffset="109501.9">7408 13970 0,'0'23'109,"0"24"-93,0-23-1,0-1-15,0 1 16,0-1-16,0 1 16,-23-24-16,23 23 15,-24 1-15,24-1 63,0 1 62,24-1-94,-1 1-31,1-1 16,-1-23-16,1 24 15,23-1-15,-24 1 16,24 0-16,1-24 31,-48-24 125,0 0-140,0 1-16,0-1 0,0 1 16,0-1 15,0 1-31,0-1 0,-24 24 15,24-23 1,0-1-16,0 1 16,0-1 15,0 1 16,0 46 281,0 1-328,0-1 16,0 1-16,0-1 15,0 1-15,0-1 16,0 24-1,-24-23 1,24-1-16,0 1 16,0 0-16,0-1 15,0 1 1,0-1 0,0 1-1,0-1 1,0 1-1,0-1 1,0 1 15,0-1 16,-23-23 94</inkml:trace>
  <inkml:trace contextRef="#ctx0" brushRef="#br0" timeOffset="111241.58">8067 14087 0,'0'-23'32,"-24"23"140,24 23-172,-23-23 15,-1 24 1,1-24-1,23 23 1,0 1 0,0-1-1,-24 1 1,24-1 15,0 1 32,24-24-48,-24 23 1,23-23-16,1 0 16,-1 0-1,1 0 1,-1 0-1,1 0 1,-24-23 0,23 23-16,-23-24 15,24 24-15,-24-23 32,23 23-1,-23-24-16,0 1 17,0-1-17,0 1 1,-23 23-16,23-24 31,-24 1-31,1 23 31,-1-24-31,1 1 16,-1 23 0,1 0-16,-1 0 15,1 0 17,-1 0-1,1 0-16,23 23 95</inkml:trace>
  <inkml:trace contextRef="#ctx0" brushRef="#br0" timeOffset="112994.37">8067 14275 0,'-24'0'172,"1"0"-172,-1 0 31,1 0-16,-1 0 17,1 24-1,23-1-15,-24-23-16,24 24 0,0-1 15,-23 1 1,23 0-1,0-1-15,0 1 16,0-1 0,0 1 15,23-24 0,1 0-31,-24 23 16,23-23-16,-23 24 15,24-24 1,-1 0 0,1 0-1,-1 0 1,1 0 0,-1-24-1,1 24 1,-1-23-1,1-1 1,-1 24 15,-23-23-15,0-1 0,24 24-1,-24-23 1,0-1-1,0 0 1,0 1 0,0-1-1,0 1 17,-24 23-17,24-24 1,-23 24-1,-1 0 1,1-23-16,-1 23 16,1 0-1,-1 0 1,1 0-16,-1 0 78</inkml:trace>
  <inkml:trace contextRef="#ctx0" brushRef="#br0" timeOffset="187540.52">11877 13711 0,'-24'0'218,"1"0"-202,-1 0 0,1 0-1,-1 23-15,1-23 16,-1 24-16,-23 0 15,47-1 1,-47 1-16,24-1 0,-1-23 16,1 24-1,-1-1 1,24 1-16,-23-24 16,-1 0-16,24 23 15,-23 1 16,23-1-15,-24 1 0,24-1-1,0 1 32,24-24-31,-1 0-16,24 0 15,-23 0-15,-24 23 16,47-23-16,-24 24 16,24-24-1,-23 0-15,-1 0 16,1 0-16,23 0 16,-24 0-16,1 0 15,-24-24-15,23 24 16,-46 0 109,-1 0-110,1 0-15,-1 0 16,1 0-16,-24 0 16,23 0-1,1 0-15,-1 0 16,1 0-16,-1 0 16,1 0-1,-1 0 1,1 0-1,-1 0 1,1 24-16,-25 23 16,1 0-1,24-47 1,23 23-16,0 1 16,-24-24-16,24 47 15,-23-47 1,-1 47-16,24-24 15,0 1 1,0 0 15,0-1-15,24 1-16,-24-1 16,47 1-16,-24-24 15,-23 23-15,24-23 16,-1 0-16,1 24 15,-24-1-15,24-23 16,-1 0-16,1 0 31,-1 0-15,24 24 0,-23-24-1,-1 0 16,1 0-15,-1 0 0,1 0-1,-1 0 48</inkml:trace>
  <inkml:trace contextRef="#ctx0" brushRef="#br0" timeOffset="191312.99">12159 14652 0,'-47'23'828,"24"-23"-813,-1 0 1,0 24 15,24-1-15,-23-23-16,23 24 62,23-24 63,1 0-109,0 0 0,-1 0 15,1 0 0,-1 0-15,1 0 46,-24-24 110,0 1-125,-24 23-16,1 0-31,-1 0 47</inkml:trace>
  <inkml:trace contextRef="#ctx0" brushRef="#br0" timeOffset="192128.14">12183 14628 0,'23'0'156,"-23"24"-156,0-1 32,0 1-17,0-1 1,0 1-1,0-1 1,0 1 62,0-1-31,0-46 62</inkml:trace>
  <inkml:trace contextRef="#ctx0" brushRef="#br0" timeOffset="193687.09">12676 14158 0,'24'0'297,"0"0"-297,-1 0 47,1 0-32,-1 0 1,1 0 0,-1 0-16,1 0 15,-1 0-15,1 0 31,-1 0 1,1-24 93</inkml:trace>
  <inkml:trace contextRef="#ctx0" brushRef="#br0" timeOffset="194344.61">12700 14346 0,'24'0'16,"-1"0"-1,1 0 1,-1 0-1,1 0 1,23 0-16,-24 0 16,1 0 15,-1 0-15,1 0-1,-24-24 1,23 24-16,1 0 78,-1 0-62,1 0-1</inkml:trace>
  <inkml:trace contextRef="#ctx0" brushRef="#br0" timeOffset="196429.39">13429 13358 0,'0'-23'32,"0"-1"61,0 48 32,0-1-109,0 24 0,0-23-16,24-1 15,-1 24-15,-23-23 16,0 23 0,24-47-16,-24 23 15,0 1 1,23-1-16,-23 1 15,0 23 1,0-24-16,0 1 16,0 0-1,0-1-15,0 1 16,0-1-16,0 24 16,0 0-16,0 0 15,-23-23 1,-1-1-16,1 24 15,23-23-15,0-1 16,0 24-16,0-23 16,-24-1-1,24 1-15,-23-24 16,23 23-16,0 1 16,0-1-16,0 1 15,0-1-15,0 1 16,0 0-16,0-1 15,-24 1-15,24-1 16,0 1-16,0-1 16,0 1-1,0-1 1,0 1 0,0-1-1,0 1 16,0-1-15,0 1 15,0-1 47,0 1-31,0-1-47,0 1 16,0-1 0,0 24-1,0-23 1,0-1-1,0 1 1,0-1 0,-23 1-1</inkml:trace>
  <inkml:trace contextRef="#ctx0" brushRef="#br0" timeOffset="205940.08">14041 13570 0,'23'-24'172,"1"24"-172,-1 0 16,1 0-1,-1-23-15,24 23 16,-23 0 0,-1 0 15,1 0-15,-1 0-1,1 0-15,-24 23 156,0 1-140,0-1-16,0 1 31,-24-24-15,1 23-16,-1 1 16,1-24-1,-1 0-15,24 23 16,-23-23-16,-1 0 31,-23 24-15,24-1-16,-1-23 15,1 24-15,-1-24 16,1 0-16,23 24 47,-24-24-32,24 23 48,0 1-47,0-1-1,24 1 1,-24-1-1,23-23-15,1 0 16,-1 0 0,-23 24-16,47-24 15,-23 0 1,-1 0 0,24 0-1,-23 0 1,-1 0-16,1 0 15,-1 0-15,1 0 32,-1 0-17,1 0 126</inkml:trace>
  <inkml:trace contextRef="#ctx0" brushRef="#br0" timeOffset="207938.19">14581 13593 0,'0'-23'47,"0"-1"-32,0 48 204,-23-24-203,23 23-16,0 24 15,0-23 1,0-1 0,0 1-1,47-24 173,-23 0-188,-1-24 15,1 24 1,23 0-16,-24 0 16,1 0-16,-1 0 15,24 0 1,-23 0-16,23 0 31,-47 24-31,23-24 16,-23 23-1,0 1-15,24-24 0,-1 24 16,-23-1 0,0 1-1,0-1 1,0 1 15,-23-24-15,-1 23-1,1-23 1,-1 0-16,1 0 16,-1 0-16,-23 0 15,24 0-15,-1 0 16,-23 0-16,24 0 15,-1 0-15,1 0 16,-25 0-16,25 0 16,-1 0-16,1 0 15</inkml:trace>
  <inkml:trace contextRef="#ctx0" brushRef="#br0" timeOffset="208731.05">14581 13570 0,'24'-24'94,"0"24"-94,-1 0 15,1 0-15,-1 0 16,24 0 0,-23 0-1,-1 0-15,1 0 16,-1 0 31,1 0 62</inkml:trace>
  <inkml:trace contextRef="#ctx0" brushRef="#br0" timeOffset="210223.76">15358 13876 0,'-24'0'328</inkml:trace>
  <inkml:trace contextRef="#ctx0" brushRef="#br0" timeOffset="211910.5">15710 13452 0,'0'24'62,"24"-1"-62,-24 1 16,0-1-1,0 1-15,0-1 16,0 1 0,0-1-1,0 1-15,23-1 47,-23 1-16,24-48 63,-24 1-78,23 23-16,1-24 15,-1 1-15,1 23 16,0 0-16,-1 0 16,1 0-1,-1 0 1,1 0-16,-1 0 15,-23 23 1,24-23-16,-1 24 16,-23-1-1,24-23-15,-24 24 16,23-1-16,1 1 16,-24 0-1,0-1 1,-24 1 15,1-1-15,-1 1-16,1-24 15,-1 0-15,-23 0 16,24 0 0,-1 0-16,1 0 15,-1 0-15,0 0 16,1 0-1,-1 0 1,1 0 0</inkml:trace>
  <inkml:trace contextRef="#ctx0" brushRef="#br0" timeOffset="212936.22">15781 13405 0,'23'0'94,"1"0"-94,-1 0 16,1 0-16,0 0 15,-1-23-15,1 23 16,-1 0 0,1 0-16,-1 0 15,-23-24 32</inkml:trace>
  <inkml:trace contextRef="#ctx0" brushRef="#br0" timeOffset="214656.66">16416 13429 0,'0'23'62,"0"1"-62,0-1 16,0 1-16,0-1 15,-24 1 1,24-1 0,-23-23-1,23 24 1,0-1 78,23-23-63,1 0-31,-1 0 16,1 0-1,-1 0-15,1 0 16,0 0-1,-1 0-15,1 0 16,-1 0 0,1 0-1,-1 0 32,1-23-31,-24-1 15,0 1-15,0-1 15,0 1-31,-24 23 16,24-24-16,0 1 15,0-1 1,0 1-1,-23 23-15,23-24 32,0 48 124,23-1-156,-23 1 16,0-1-16,24 1 0,-24 23 15,23-24 1,1 1-16,-24 23 15,0-24-15,0 1 16,23-1 0,1 25-1,-24-25 1,23-23 31</inkml:trace>
  <inkml:trace contextRef="#ctx0" brushRef="#br0" timeOffset="-213630.11">17145 13358 0,'-24'0'94,"1"0"-79,-1 0-15,1 0 16,-1 24 15,24-1-15,0 1 0,0-1 15,0 1-16,0-1 17,24 1-32,23-1 15,0-23 1,-47 24-16,24-24 16,-1 23-16,1-23 15,-1 0 1,1 0-1,-1-23 1,1-1 0,-1 1-1,-23-1-15,0 1 32,0-1-17,0 1 1,0-1-1,0 1 17,-23 23-32,23-24 15,-24 24 1,1 0-16,23-23 16,-24 23-16,1 0 15,-1 0 1,1 0-1,-1 0-15,0 0 63,24 23-16</inkml:trace>
  <inkml:trace contextRef="#ctx0" brushRef="#br0" timeOffset="-212415.35">17216 13593 0,'-24'0'78,"1"0"-62,23 24-1,0-1-15,-24-23 16,24 24-16,0-1 16,0 1-1,0-1 1,0 1-16,0 0 15,0-1 1,0 1 0,24-24-1,-1 23 1,1-23-16,-1 0 16,1 24-1,-1-24 1,1 0-16,-1 0 15,1 0 1,-1 0 0,1 0-1,-1-24-15,1 1 16,-24-1-16,23 1 16,1-25-16,-24 25 15,0-1 1,0 1-1,0-1 1,0 1 0,-24 23-1,1 0 17,-1 0-32,1 0 15,-1 0 1,1 0-16,-1 0 15,1 0-15,-1 0 0,1 0 32,-1 0-32,24 23 15,-23-23 63,23 24-62</inkml:trace>
  <inkml:trace contextRef="#ctx0" brushRef="#br0" timeOffset="-210449.08">18039 13664 0,'23'0'78,"1"0"-62,-1 0-1,1 0-15,-1 0 16,24 0 0,-23 0-16,23 0 15,-24 0 1,1 0 15,-1 0-15,1 0-1,-1 0 1,1 0 46,0 0-62,-1 0 110</inkml:trace>
  <inkml:trace contextRef="#ctx0" brushRef="#br0" timeOffset="-207037.22">19262 13241 0,'23'0'94,"-23"23"-78,0 1-1,0-1 1,24-23-1,-24 24 1,0-1 0,23-23 93,1 0-78,-1 0-15,24 0-16,-23-47 16,-1 47-1,24 0-15,-23 0 0,-1 0 16,1 0-1,-1 24 1,-23-1 0,47 1-16,-47-1 0,24 1 15,-24-1-15,24-23 16,-24 24-16,23-1 16,-23 1-1,0 23 1,0-24-1,-23-23 1,-1 24-16,24-1 16,-24 1-16,1-24 15,-1 23 1,1-23 15,-1 0-31,1 0 16,-1 0-16,1 0 15,-1 0 1,1 0-16,-1 0 16,1 0-16,-1 0 15,24-23 142,0-1-157</inkml:trace>
  <inkml:trace contextRef="#ctx0" brushRef="#br0" timeOffset="-205995.27">19309 13264 0,'23'0'78,"1"0"-62,23 0-1,-24 0 1,1 0-16,-1 0 15,1 0 1,-1 0 15,1 0-31,-1 0 0,1 0 32,-24-23-17,23 23 1,1 0 62,-1 0-47,1 0-15,0 0-16,-1 0 15</inkml:trace>
  <inkml:trace contextRef="#ctx0" brushRef="#br0" timeOffset="-204828.32">20038 13711 0,'23'0'47,"-23"-24"140,0 1-187,24 23 16,-24 23 62</inkml:trace>
  <inkml:trace contextRef="#ctx0" brushRef="#br0" timeOffset="-203074.46">20438 13264 0,'-24'0'62,"1"24"-62,-1-1 16,1-23 15,23 24-15,0 23 0,-24-47-1,24 23 1,0 1-1,0-1 1,0 1-16,0-1 16,0 1-1,0-1 1,24 1-16,-1-24 16,-23 23-16,24-23 15,-24 24 1,23-24-16,1 0 15,-24 23 1,23-23-16,1 24 16,-1-24-1,1 0 1,-1 0-16,1 0 16,-1 0 30,-23-24-30,0 1-16,0-24 16,24 47-1,-24-24-15,0 1 16,0-1-16,0 1 16,0-1-16,0 1 15,0-1-15,0 1 16,0-1-16,-24 24 15,24-23-15,-23 23 16,23-24-16,-24 1 16,24-1 15,-23 24 31,-1 0-46,1 0 15,-1 0-15,1 0 0,-1 24 62,24-1-78,0 1 15</inkml:trace>
  <inkml:trace contextRef="#ctx0" brushRef="#br0" timeOffset="-200986.29">20931 13311 0,'0'24'78,"0"-1"-63,0 1-15,0-1 16,0 1 0,24-24-1,-24 23 1,0 1 0,0-1 46,24-23 47,-1 0-77,1 0-32,-1 0 15,24-23-15,-23 23 16,-1 0 0,1-24-16,-1 24 0,1 0 15,-1 0 1,1 0-16,-1 0 15,1 0 1,-1 0 0,1 0-16,23 24 15,-24-1-15,1 1 16,-24-1 0,23 1-1,1-1 1,-24 24-1,0-23 1,0-1 0,0 1-1,0-1 1,-24 1 0,1-24-1,-1 0 1,1 0-1,-1 0-15,1 0 16,-1 0-16,-23-24 16,24 24-1,23-23-15,-24 23 16,1 0 0,-1 0-16,1 0 15,-1 0 63</inkml:trace>
  <inkml:trace contextRef="#ctx0" brushRef="#br0" timeOffset="-199825.2">20931 13288 0,'24'0'32,"0"0"-17,-1 0 17,1 0-1,-1 0-16,1 0 17,-1 0 15,1 0-32,-1 0 16,1 0 1</inkml:trace>
  <inkml:trace contextRef="#ctx0" brushRef="#br0" timeOffset="-188562.37">21919 13194 0,'-47'0'156,"24"0"-140,-1 0-16,1 0 15,-1 0-15,-23 23 16,24-23 0,-1 24 46,24-1-15,0 1-16,0-1 0,24-23 1,-1 24-32,1-24 0,-1 0 31,1 0-31,-1 0 16,1 0-16,23 0 31,-24 0-31,1 0 15,-1 0-15,1 0 47,-1 0-31,-23-24-16,24 24 16,-24-23-16,23 23 15,-23-24 1,24 24-1,-24-23 17,0-1 30,-24 24-46,1 0 15,-1 0-15,1 0-1,-1 0 1,1 0 0,-1 0-16,-23 0 15,47 24-15,-23-24 16,-1 0 46</inkml:trace>
  <inkml:trace contextRef="#ctx0" brushRef="#br0" timeOffset="-186817.62">21872 13311 0,'-23'0'16,"-1"0"-1,1 0 1,23 24 15,-24-24-31,24 23 32,-23 1-17,23-1 1,0 1 15,0-1 0,0 1-15,0-1 0,23 1 15,1-24-31,-24 23 15,23 1-15,1-1 16,-1-23 0,1 0-16,23 0 15,-24 0 1,1 0 0,23 0-1,-24 0-15,1 0 16,-1 0-16,1 0 15,-1 0 1,1 0 0,-1-23-16,-23-1 15,24 24-15,-24-23 16,24 23 0,-24-24-16,0 1 15,23 23 1,-23-24-1,0 1 1,0-1-16,0 1 16,0-1 15,-23 24-15,-1-23-1,0 23 1,1-24-1,-1 24 1,1 0 0,-1 0-1,1 0 1,-1 0-16,1 0 16,-1 0-16,1 0 15,-1 0 16,24 24-15,-23-24 0,-1 0-1,24 23 1,-23-23 0,23 24 15,0-1 16,0 1-32</inkml:trace>
  <inkml:trace contextRef="#ctx0" brushRef="#br0" timeOffset="-182572.93">13946 14205 0,'24'0'46,"0"0"-46,-1-24 32,24 24-32,-23-23 15,-1 23-15,1 0 16,-1 0-16,-23-24 16,24 24-16,-1 0 15,1-23-15,-1 23 16,1 0-16,-1 0 15,1 0 1,-24-24 0,47 24-1,-24 0 1,1 0-16,-1-23 16,1 23-16,-1 0 31,1 0-16,-1 0 1,1 0 0,-1 0-1,1 0-15,-24-24 16,24 24 0,-1 0 15,1 0-16,-1 0 1,1 0-16,-1 0 16,1 0-1,-1 0 1,1 0 0,-1 0-16,1 0 15,-1 0-15,1 0 16,-1 0-1,1 0-15,-1 0 16,1 0 0,-1 0-1,1 0-15,-1 0 16,1 0 0,23 24-1,-24-24-15,1 0 16,23 0-16,-23 0 15,-1 0-15,1 0 16,-1 0-16,1 0 16,-1 0-16,24 0 15,-23 0 1,-1 0 0,1 0-1,-1 0 1,1 0-16,23 0 15,-24 0 1,1 0-16,23 0 0,-24 0 16,1 0-16,23 0 15,-24 0 1,1 0-16,23 0 16,-23 0-1,23 0 1,-24 0-16,1 0 15,23 0-15,-24 0 16,1 0-16,-1 0 16,1 0-16,-1 0 15,1 0-15,23 0 16,-24 0 0,1 0-16,-1 0 15,24 0-15,-23 0 16,-1 0-16,1 0 15,23 0-15,-24 0 16,1 0-16,23 0 16,-23 0-16,-1 0 15,24 0-15,-23 0 16,-1 0-16,1 0 16,23 0-16,-24 0 15,1-24-15,23 24 16,-24 0-16,24 0 15,-23 0 1,-1 0 0,1 0-16,23 0 0,-24 0 15,1 0-15,23 24 16,-23-24-16,-1 0 16,24 0-16,-23 0 15,-1 0-15,1 0 16,23 0-16,-24 0 15,1 0-15,-1 0 16,1 0-16,-1 0 16,24 0-16,-23 0 15,-1 0-15,1 0 16,23 0-16,-24 0 16,1 0-16,23 0 15,-24 0-15,25 0 16,-25 0-1,1 0 1,-1-24-16,1 24 16,-1 0-16,1 0 15,23 0-15,-24 0 16,1-23-16,23 23 16,-24 0-16,1-24 15,-1 24-15,1 0 16,-1 0-16,1 0 15,-1 0-15,1 0 16,23-23-16,-24 23 16,1-24-16,23 24 15,-23 0-15,-1 0 16,48 0 0,-48 0-16,1 0 15,23 0-15,-24 0 16,1 0-16,-1 0 15,1 0-15,-1 0 16,1 0 0,-1 0-16,1 0 15,-1 0-15,24 0 16,-23 0-16,-1 0 16,24 0-16,-23 0 15,-1 0-15,25 24 16,-25-24-16,1 0 15,23 23-15,-24-23 16,1 24-16,23-24 16,-24 23-16,1-23 15,23 0-15,-24 0 16,24 24 0,-23-24-1,23 0-15,0 0 16,-24 0-1,24 0 1,-23 0-16,-1 0 16,1 0-16,23 0 15,0 23-15,0-23 16,-23 0-16,23 0 16,-24 0-16,1 0 15,-1 0-15,48 0 16,-24 0-16,23 0 15,-23 0-15,24 0 16,-48 0-16,1 0 16,23 0-16,-23 24 15,-1-24-15,24 0 16,-23 0-16,-1 0 16,1 0-1,23 0-15,-24 0 16,1 23-16,-1-23 15,24 0-15,-23 0 16,-1 0-16,24 0 16,-23 24-16,-1-24 15,24 0-15,-23 0 16,-1 0 0,1 0-16,0 0 15,-1 0 1,1 0-16,-1 0 15,1 0-15,-1 0 16,1 0-16,23 0 16,-24 0-16,1-24 15,23 24-15,0-23 16,-24 23 0,1 0-16,-1 0 15,24 0-15,-23 0 16,-1-24-16,24 1 15,-23 23-15,-1-24 16,1 24-16,0 0 16,-1 0-16,1 0 15,-1-23 1,1 23-16,-1 0 16,1 0-16,-1-24 15,1 24-15,-1 0 16,1 0-16,-1 0 15,24-23-15,-23 23 16,-1 0-16,1 0 16,23 0-16,-24 0 15,1 0-15,23 0 16,-24 0 0,1 0-16,-1 0 15,1 0 1,0 0-1,-1 0 17,1 0-17,-1 0-15,1 0 16,-1 0-16,1 0 16,-1 0-1,1 0 1,-1 0-1,1 0-15,-1 0 16,1 0-16,-1 0 16,1 0-16,-1 0 15,1 0 1,-1 0 15</inkml:trace>
  <inkml:trace contextRef="#ctx0" brushRef="#br0" timeOffset="-180588.18">16933 14558 0,'0'-24'94,"24"24"-94,23 0 15,-24 0 17,1 0-17,-1 0 1,1 0-1,-1 0-15,1 0 16,0 0-16,-1 0 16,1 0-1,-1 0-15,1 0 16,-1 0 15,1 0 0,-24 24-15,0-1 0,0 1-1,0-1 17,0 1-17,0-1 1,-24-23-1,24 24 1,-23-24 0,23 23-1,-24-23-15,1 0 32,23 24-32,-24-24 15,24 23 1,0 1-16,-23-24 15,23 23 1,0 1 31,23-24-16,1 0-31,-1 0 16,-23 23-16,24 1 15,-1-24-15,1 0 16,23 0-16,-24 0 16,1 0-16,-1 0 15,24 0-15,-23 0 16,-1 0-16,1 0 16,-1 0-1,1 0 1,-1 0-1,-23-24-15,24 24 16</inkml:trace>
  <inkml:trace contextRef="#ctx0" brushRef="#br0" timeOffset="-178959.49">17874 14534 0,'0'47'125,"-23"-47"-125,23 24 15,0-1 16,0 1-31,23-24 141,1 0-125,-1 0-1,1-24-15,-1 24 0,1 0 16,-1-23 0,1 23-16,-1 0 15,1 0-15,-1 0 16,1 0-1,-1 0-15,-23 23 16,24-23 0,-1 47-16,1-47 15,-1 24-15,-23-1 16,0 1 0,0-1-1,0 24 1,0-23-1,0-1 1,0 1 0,-23-1-1,-24 1 1,23-24 0,1 0-16,-1 0 15,24 23-15,-23-23 16,-1 0-16,1 0 15,-1 0 1,1 0 78,-1 0-63,24-47-15</inkml:trace>
  <inkml:trace contextRef="#ctx0" brushRef="#br0" timeOffset="-178216.72">17945 14511 0,'23'0'93,"1"0"-93,-1 0 16,1 0 15,-1 0-15,1 0-1,-1 0-15,-23-24 16,24 24 0,-1 0 31,1 0 15</inkml:trace>
  <inkml:trace contextRef="#ctx0" brushRef="#br0" timeOffset="-177216.06">18533 14840 0,'23'0'16,"-46"0"109,23 23-109,-24-23-16,1 0 15,-1 0-15,24-23 125,24 23-78</inkml:trace>
  <inkml:trace contextRef="#ctx0" brushRef="#br0" timeOffset="-175760.2">18885 14464 0,'0'23'47,"0"1"-31,0-1 0,0 1-16,0-1 31,24-23 156,-1 0-187,1 0 0,-1 0 32,1 0-17,-1 0-15,1 0 16,-24 24-1,24-24-15,-24 23 16,23 1-16,-23-1 16,0 1-1,24-24 1,-24 47-16,0-24 16,0 1 15,-24-24-16,1 0 32,-1 0-31,0 0-16,1 0 16,-1 0-1,1 0 1</inkml:trace>
  <inkml:trace contextRef="#ctx0" brushRef="#br0" timeOffset="-174934.19">18956 14440 0,'23'-23'110,"1"23"-110,-1 0 15,1 0 1,0 0-1,-24-24 1,23 24-16,1 0 16,-1 0 15</inkml:trace>
  <inkml:trace contextRef="#ctx0" brushRef="#br0" timeOffset="-173295.38">19473 14369 0,'0'24'79,"0"0"-64,-23-1 1,-1 1-16,24-1 15,-23 1-15,-1-1 16,24 1-16,0-1 16,0 1 15,24-24 63,-1 0-94,1 0 15,-1 0-15,1 0 32,-1 0-17,-23 23-15,24-23 47,-1 0-47,1 0 31,-24-23-15,23 23 0,-23-24-1,24 24 1,-24-23-16,23 23 15,-23-24 64,0 1-64,0-1 1,0 1-1,0-1 32,-23 24-31,23-23-16,0 46 187,0 1-171,0-1-16,0 24 16,0-23-16,0-1 15,-24 1-15,24-1 16,0 1-16,0-1 16,0 1-16,0-1 15,0 1 16,0-1-15,0 1-16,0-1 31</inkml:trace>
  <inkml:trace contextRef="#ctx0" brushRef="#br0" timeOffset="-172042.11">20014 14417 0,'-23'0'16,"-1"0"-1,1 23 1,23 1 15,0-1 0,0 1 1,0-1-32,0 1 15,0-1 16,23-23-15,1 0 0,-1 0-1,1 0-15,-1 0 16,1 0 0,-1 0-1,1 0 1,-1-23-1,-23-24 17,0 23-17,0 1 1,0-1 0,-23 24 15,-24 0-16,23 0-15,1 0 16,-1 0 0,1 0-16,-1 0 47,24 24 31,0-1-63,0 1 1</inkml:trace>
  <inkml:trace contextRef="#ctx0" brushRef="#br0" timeOffset="-170838.2">20038 14605 0,'-24'0'63,"1"0"-47,-1 23-1,24 1 16,-23-24-15,23 23-16,0 1 16,0-1-1,0 1 17,0-1-17,23-23-15,-23 24 31,24-24-15,-1 0 0,1 0-16,23 0 15,-47-24 1,23 24 0,-23-23-16,24 23 0,-24-24 15,23 24-15,1-23 16,-1-1 15,1 1 0,-24-1-15,0 1 15,-24 23 0,1 0-31,-1 0 0,1 0 16,-1 0 0,1 0-1,-1 0 1,24 23 31,0 1-47,0-1 31,0 1-31,0 23 16</inkml:trace>
  <inkml:trace contextRef="#ctx0" brushRef="#br0" timeOffset="-169269.44">22954 13076 0,'0'47'16,"0"-23"0,0 23-16,0-24 0,0 1 15,0 23 1,0-24-16,0 1 0,0 23 16,0-24-16,0 1 15,24-1-15,-24 24 16,0 0-1,0-23-15,0 23 16,23-47 0,-23 23-16,0 1 15,0 23 1,0-24-16,0 1 16,0 23-16,0-23 15,-23-1-15,23 24 16,0-23-16,0-1 15,0 24-15,-24-23 16,24-1-16,0 1 16,0-1-16,0 1 15,-23-1-15,23 1 16,0-1 0,0 1-16,0 23 15,-24-24-15,1 1 16,23 23-16,0-24 15,0 1-15,0 23 16,0-23-16,-24-1 16,24 24-16,0-23 15,0-1-15,0 1 16,0-1-16,0 1 16,0-1-1,0-46 126</inkml:trace>
  <inkml:trace contextRef="#ctx0" brushRef="#br0" timeOffset="-167972.72">22742 13993 0,'0'-23'16,"24"23"0,-1 0-1,1 0-15,-1 0 31,1 0-31,0 0 16,-1 0 0,1 0-1,-24-24 1,23 24-16,1 0 16,-1 0-1,1 0 1,-1 0-1,-23-23 1,24 23-16,-1 0 16</inkml:trace>
  <inkml:trace contextRef="#ctx0" brushRef="#br0" timeOffset="-167206.29">23824 13829 0,'0'23'31,"-47"1"-31,24-1 16,-1 24-16,-23-23 15,24 23-15,-24-24 16,23 1-16,-23 23 15,47-24 1,-23 1-16,23-1 31,-24-23-31,24 24 16,0-48 78,0 1-79</inkml:trace>
  <inkml:trace contextRef="#ctx0" brushRef="#br0" timeOffset="-166677.69">23589 13758 0,'24'0'16,"-1"47"-1,1-47 1,-1 24-16,-23-1 16,24 1-1,-24-1-15,23-23 16,-23 24-16,24 23 15,-1-47 1,-23 23-16,24-23 16,-24 24-16,0-1 15,23-23-15,1 24 16,-24-1 78,23-23-79,-23 24 1,0-1-16</inkml:trace>
  <inkml:trace contextRef="#ctx0" brushRef="#br0" timeOffset="-166028.43">24130 13711 0,'0'0'0,"0"23"16,0 25-16,0-25 15,0 1-15,0-1 16,0 1-16,0-1 16,0 24-16,0 0 15,-24-47 1,24 24-16,0-1 16,0 24-1,0-23 1,0-1-1,0 1-15,0-1 32</inkml:trace>
  <inkml:trace contextRef="#ctx0" brushRef="#br0" timeOffset="-165118.51">24436 13687 0,'-24'0'47,"1"47"-47,23-23 15,-47 0-15,47-1 16,-24 1-16,1 23 16,-1-24-16,24 1 15,0 23-15,0-24 16,0 1 15,24-1-15,-24 1-16,23-24 15,1 23-15,-24 1 16,23-24-16,1 0 0,-1 0 16,1 0-1,-1 0-15,1 0 16,23-47-16,-24 47 15,24-47-15,-23 23 16,-1 1-16,1-1 16,-1 1-16,-23-1 15,24 1-15,-24-1 16,0-23-16,0 24 16,0-1-16,0 0 15,-24 1-15,1 23 0,23-24 16,-24 24-1,1 0-15,-1 0 16,-23 0-16,24 0 16,-1 0-16,1 0 15,-1 24-15,1-24 16,23 23 0,-24-23-16</inkml:trace>
  <inkml:trace contextRef="#ctx0" brushRef="#br0" timeOffset="-164095.65">25165 13758 0,'-24'24'63,"24"-1"-63,-23 1 15,-1 23-15,24-24 16,0 24-16,-23-47 16,23 24-16,0-1 15,0 24 1,0-23-1,23-1-15,1 1 16,-1-1 0,24-23-1,-47 24 1,24-24-16,-1 0 16,24 0-1,-23 0-15,-1 0 16,1 0-16,-24-24 15,23 1-15,1 23 16,-24-24-16,0 1 16,0-1-16,0 1 15,0-1-15,0 1 0,-24-1 16,24 1 0,-47-1-16,24 1 31,-24-1-31,0 24 15,23 0 1,1-23 0,-1 23-1,1 0 1,23 23 31,0 1-32,0-1 1,0 1-16,23-1 16</inkml:trace>
  <inkml:trace contextRef="#ctx0" brushRef="#br0" timeOffset="-163191.99">26317 13758 0,'24'0'62,"23"0"-46,-24 0-16,1 0 16,23 0-16,-24 0 15,1 0 1,-1 0 0,1 0-1,-1 0 1,1 0-1,-1 0 1</inkml:trace>
  <inkml:trace contextRef="#ctx0" brushRef="#br0" timeOffset="-162594.05">26294 13993 0,'23'0'16,"24"0"-16,-23 0 16,-1 0-16,1 0 15,-24-23-15,23 23 16,1 0-1,-1 0-15,1 0 16,-1 0 0,1-24-16,-1 24 15,1 0 1,-1 0 0,1 0-1,0 0-15,-1 0 16,24 0 15</inkml:trace>
  <inkml:trace contextRef="#ctx0" brushRef="#br0" timeOffset="-161085.05">27728 13076 0,'-23'0'16,"-1"0"-16,1 0 15,-24 23-15,23-23 16,1 24-16,-24 0 16,47-1-16,-24 1 15,1-24-15,-1 47 16,1-24-1,-1 1 1,24-1-16,-23 1 16,23-1-1,0 1 1,0-1-16,0 1 16,23-24-16,1 23 15,-1-23 1,24 24-16,0-24 15,0 0-15,0 0 16,0 0-16,0 0 16,24 0-16,-48 0 15,1-24-15,46 1 0,-46 23 16,0 0 0,-1 0-16,-23-24 15,24 24-15,-1 0 16,-23-47-1,24 24-15,-24-1 16,23-23-16,-23 24 16,0-1-1,0 1-15,0-1 16,-23 24 0,-1-23-16,1-1 15,-1 24 1,1-24-16,-1 24 15,0 0-15,-23 0 16,24 0-16,-1 0 16,1 0-16,-1 0 15,1 0-15,-1 0 32,1 0-17,-1 0 1,1 0-1,23 24 32</inkml:trace>
  <inkml:trace contextRef="#ctx0" brushRef="#br0" timeOffset="-159879.65">27728 13499 0,'-23'0'16,"-1"0"-1,-23 0 1,24 0 0,-1 0-16,1 0 15,-1 0-15,24 24 16,-23-24-16,-1 23 16,1-23-1,-1 24-15,-23-1 16,47 1-16,-23-1 0,-1 1 15,24-1 1,0 1-16,0 23 16,0-23-16,0-1 15,0 1 1,0-1-16,24 1 16,-1-1-16,24 1 15,-47-1-15,24-23 16,23 24-1,-24-1 1,1-23-16,23 24 0,-24-1 16,1-23-1,23 0-15,23 0 16,-46 0-16,-1-23 0,24 23 16,-23 0-1,-1-47-15,25 47 0,-48-24 16,23 24-16,-23-23 15,24-1-15,-24 1 16,0-1-16,0 1 16,0-24-1,0 23 1,0 0 0,0 1-16,-24 23 0,1-24 15,23 1 1,-24-1-1,0 1-15,1 23 0,23-24 16,-24 24 0,1-23-16,-1 23 15,1 0 1,-1 0-16,-23 0 0,0 0 16,24 0-16,-1 0 15,-23 0-15,24 0 16,-1 0-16,1 0 15,-1 0-15,1 0 16,93 0 78,1 47-79</inkml:trace>
  <inkml:trace contextRef="#ctx0" brushRef="#br0" timeOffset="-158777.76">28528 13147 0,'-47'0'31,"23"23"-31,1 1 16,-1-1-16,1 1 15,-1-1-15,1 1 16,23-1 0,-24 1-16,24 23 15,0-24 1,0 24-16,0-23 16,0-1-16,24 24 15,-1 0 1,1-47-16,-1 47 15,1-23 1,-1-24-16,-23 23 16,24-23-16,-1 24 15,1-1-15,23 1 16,-23 0 0,-1-24-16,1 0 15,23 0 1,-24 0-1,1 0-15,23 0 32,-47-24-32,23 24 15,-23-24-15,24 1 16,-1-1-16,-23-23 16,0 24-16,0-1 15,0 1-15,0-24 16,0 23-16,-23 1 15,23-1-15,-47 1 16,23-24-16,-23 23 16,24-23-16,-1 24 15,1-1-15,-1 24 16,-23-47 0,0 24-16,23-1 15,1 24-15,-24 0 16,47-23-16,-24 23 15,1 0 48,23 23-47,0 1-1,23-1-15</inkml:trace>
  <inkml:trace contextRef="#ctx0" brushRef="#br0" timeOffset="-157666.21">29139 13687 0,'0'24'16,"0"-1"-1</inkml:trace>
  <inkml:trace contextRef="#ctx0" brushRef="#br0" timeOffset="-155938.58">29398 13194 0,'24'0'62,"-1"0"-46,-23-24-1,24 24-15,-1 0 63,1 0-32,-1 0-15,1 0 31,-1 0-47,-23 24 78,0-1-63,0 1 1,0-1-16,0 1 16,0-1-1,0 1 16,0-1-31,0 1 32,0-1-1,-23-23-31,23 24 16,0-1-1,0 1-15,0-1 16,-24 1-16,24-1 15,0 1 17,24-24-17,-1 23-15,1-23 16,-24 24-16,23-24 31,1 0-15,-1 0-1,24 0 1,-23 0 0,-1 0-16,1 0 15,-1 0 95,25 0-95</inkml:trace>
  <inkml:trace contextRef="#ctx0" brushRef="#br0" timeOffset="-154598.62">30104 13170 0,'-24'0'31,"1"0"-31,-1 0 16,1 24 15,23-1-15,-24 1-16,1-1 31,23 1-31,0-1 16,0 24-16,0-23 15,0-1 1,0 1 0,0-1-1,0 1 1,0-1-16,23-23 16,-23 24-1,24-24-15,-1 23 16,1-23-1,-24 24 1,23-24 62,1 0-78,-1 0 16,-23-47-16,24 47 15,-1-24 1,1 1 15,-24-1-15,0 1 0,23-1-16,-23 1 15,0-1 1,0 1-1,0-1 1,0 1 0,0-1 31,-23 1-32,-1-1 1,1 24-1,23-23 17,-24 23-1,1 0 0,-1 0-31,1 0 16</inkml:trace>
  <inkml:trace contextRef="#ctx0" brushRef="#br0" timeOffset="-136878.42">30715 13452 0,'0'24'156,"0"-1"-156,0 1 16,0-1-1,0 1-15,0-1 16,0 24 0,0-23-16,24-48 140,-1 1-124,-23-24-16,24 23 15,-1 1-15,-23-48 16,24 24-16,23 0 16,-47 24-16,47-48 15,-47 48-15,47-1 16,-24-23-16,-23 24 16,47-25-16,-47 25 15,24-1 1,-1 1-16,1-24 15,0 47-15,-1-47 16,1 23-16,23 1 16,-47-1-16,47 1 15,-24-1-15,1 1 16,-1-1 0</inkml:trace>
</inkml:ink>
</file>

<file path=ppt/ink/ink3.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45:08.767"/>
    </inkml:context>
    <inkml:brush xml:id="br0">
      <inkml:brushProperty name="width" value="0.05292" units="cm"/>
      <inkml:brushProperty name="height" value="0.05292" units="cm"/>
      <inkml:brushProperty name="color" value="#FFFF00"/>
    </inkml:brush>
  </inkml:definitions>
  <inkml:trace contextRef="#ctx0" brushRef="#br0">24271 13664 0,'0'23'172,"24"95"-157,-1-71-15,1 24 16,-1-24-16,24 0 15,-47-24-15,0 1 16,24-1-16,-24-46 172,0-1-172,0-23 16,23 24-16,-23-1 15,24-46-15,-1 46 16,24 1-16,-23-24 15,23 23-15,-24-23 16,24 0-16,-23 0 16,23 0-16,-47 23 15,47 1-15,-47-24 16,24 23-16,-1-23 16,1 24-16,-1-1 15,1-23-15,-1 24 16,1-1-16,23-23 15,-24 24-15,1-1 16,-1 1-16,1 23 16,-24-24-16,23 24 15,-23-24-15,24 24 16,-1-47-16,1 47 16,-1-47-16,1 47 15,-24-23 1</inkml:trace>
</inkml:ink>
</file>

<file path=ppt/ink/ink4.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30:00.954"/>
    </inkml:context>
    <inkml:brush xml:id="br0">
      <inkml:brushProperty name="width" value="0.05292" units="cm"/>
      <inkml:brushProperty name="height" value="0.05292" units="cm"/>
      <inkml:brushProperty name="color" value="#FFFFFF"/>
    </inkml:brush>
  </inkml:definitions>
  <inkml:trace contextRef="#ctx0" brushRef="#br0">3951 752 0,'0'-23'78,"0"-1"-62,0 1-1,-23-1 1,23 1-16,-24-1 0,24 1 16,0-1-16,0 1 15,-23 23-15,23-24 16,0 48 171,0 23-171,0-24 0,0 1-16,0-1 15,0 24-15,0-23 16,0-1-16,0 24 16,0-23-16,23-1 15,-23 24-15,0-23 16,0-1-16,0 24 15,24-23-15,-24-1 16,0 1-16,0 23 16,0 0-1,23-23-15,1-1 16,-24 1-16,0-1 16,0 1-16,0 23 15,0-24-15,0 1 16,0 23-16,0 0 15,23-24-15,1 24 16,-24-23-16,0 23 16,23-24-16,-23 1 15,0 23-15,0-23 16,0-1 0,0 1-16,0-1 15,0 24 1,0-23-1,0-1-15,0 1 16,0-1 0,0 1-1,-23-1 17,23 1-32,0-48 109</inkml:trace>
  <inkml:trace contextRef="#ctx0" brushRef="#br0" timeOffset="1615.98">3951 588 0,'24'0'203,"-1"0"-188,-23 23-15,0 1 16,24-24-16,-24 23 16,23 1-16,-23-1 15,24 24-15,-1-23 16,1-1-1,-24 1 1,0-1 0,23 1-1,-23-1 17,0 1-32,0-1 15,0 1 1,24-24-1,-24 23-15,0 1 16,0-1 0,23-23-1</inkml:trace>
  <inkml:trace contextRef="#ctx0" brushRef="#br0" timeOffset="2632.46">3810 1293 0,'0'24'141,"24"-24"-141,-1 23 15,1-23-15,-1 24 16,24-1 0,0 1-1,-23-24 1,23 23-16,-24-23 16,1 0 15,-24 24-16,23-24 1,1 0-16,-1 0 16,24 0-1,-23 0 1,-1 0-16</inkml:trace>
  <inkml:trace contextRef="#ctx0" brushRef="#br0" timeOffset="3927.57">5198 729 0,'-24'0'125,"24"23"-125,0 1 15,-23-1 1,-1 24-16,24-23 16,-23-1-16,-1 24 15,24-23-15,-24 23 16,24-24-16,0 1 16,-23 0-16,23 23 15,0-24-15,0 1 16,23 23-16,-23-24 15,48 24-15,-48 0 16,47-23-16,-24 23 0,1-24 16,-1 1-1,1 23-15,-24-24 0,23 1 16,-23-1 0,24 1-16,-1 23 0,-23-24 15,24-23 1,-24 24-16,23 0 31,-23-1-15,24 1 15,-1-24-31,24 0 16,-47 23-16,24-23 15,-1 0-15,1 0 16</inkml:trace>
  <inkml:trace contextRef="#ctx0" brushRef="#br0" timeOffset="4765.37">5503 964 0,'0'0'0,"24"47"0,-1 0 16,1 0-1,-1-23-15,1-1 16,-24 1-16,0-1 15,0 1 1,23-24-16,-23 23 31,0 1 1,0-1-17,0 1 1,24-24-1,-24 23 1,0 1-16,0-1 0,0 24 16,0-23-16,23-1 15,-23 1 1,0-1 0,24-23 93</inkml:trace>
  <inkml:trace contextRef="#ctx0" brushRef="#br0" timeOffset="5838.18">5809 964 0,'24'0'94,"-1"0"-79,1 0 1,-1 0 0,24 23-16,-23-23 15,23 47-15,-24 1 16,1-48-16,-1 23 16,1-23-1,-24 24 1,0-1-1,0 1 1,0-1-16,23 1 16,-23-1-16,0 24 15,0-23-15,0-1 16,-23 24-16,23-23 16,0 23-1,0 0 1,0-24-1,0 24-15,0-23 16,0 23 0,0-24-1,23 1-15,-23 0 16,24-1 0,-1-23 62,-23 24-63,24-24 1,-1 0-16,1 23 16,-1-23-1,1 24-15,-1-24 16,1 23-1,-24 1 1</inkml:trace>
  <inkml:trace contextRef="#ctx0" brushRef="#br0" timeOffset="8319.83">6703 776 0,'23'23'187,"24"24"-171,-23-23-16,23 23 16,-24-24-16,1 1 15,23 23-15,-24-24 16,25 25-16,-25 22 15,24-46-15,-23 23 16,23-24-16,-24 1 16,1 23-16,-1-24 15,1 24-15,-24-23 16,23-1-16,-23 24 16,24-23-1,-24-1-15,0 1 16,0-1-16,0 24 15,0-23-15,0-1 16,0 25-16,0-25 16,0 1-1,-24-1-15,1 1 16,23-1 0,-24-23-16,24 24 15,0-1-15,-23 1 31,-1-1-15,1 1-16,-1-1 16,1-23-16,-1 24 15,24-1 1,-23-23-16,-1 0 94,1 0-63</inkml:trace>
  <inkml:trace contextRef="#ctx0" brushRef="#br0" timeOffset="9399.93">8114 1411 0,'23'0'94,"1"23"-79,23 1-15,-24 23 16,1-24-16,23 1 15,-47-1-15,47 1 16,-23-24-16,-1 0 16,1 0 15,-24 23-31,23-23 16,1 0-16,-1 0 15,1 24-15,-1-24 16,1 0-16,-1 0 15,1 0 1,-1 0-16,1 0 16,-1 0-1,1 0 1</inkml:trace>
  <inkml:trace contextRef="#ctx0" brushRef="#br0" timeOffset="10214.52">8184 2022 0,'24'0'0,"-1"24"16,1-24-16,23 47 16,-23-24-1,23 1 1,-24-24 0,1 23-16,-1-23 15,24 24 1,-23-1-1,-1-23-15,1 0 0,-1 0 16,1 0 0,-1 0-16,1 0 0,-1 0 15,1 0 1,-1 0 0,1 0-16,-1 0 31,1 0-31,-1 24 15,1-24-15,-24 23 16</inkml:trace>
  <inkml:trace contextRef="#ctx0" brushRef="#br0" timeOffset="18900.38">10348 258 0,'0'-23'62,"-23"23"-31,23-24-15,-24 24-16,24-23 16,-23-1-16,-1 1 15,1 23 1,-1-24 0,24 1-16,-23-1 0,-25 24 15,48-23-15,-47-1 16,47 1-16,-23-1 15,-1 24-15,1 0 16,23-23 0,-24 23-16,-23-24 15,24 24 1,23-23-16,-24 23 16,1 0-1,-1 0 1,1 0-1,-1 0 1,1 23 0,-1-23-1,1 0 1,23 24-16,-24-24 16,24 23-16,0 1 15,-23-1 1,-1 1-1,24-1 1,0 24 0,0-23-1,0 23 1,0-24-16,0 1 16,0-1-1,24 1 1,-24-1-16,23 1 15,-23-1 1,24 1 0,-24-1-16,47 1 15,-24 0-15,24 23 16,-23-24-16,-1 24 16,24-23-16,-23-1 15,-1 24-15,1-47 16,-1 0-1,-23 24-15,24-24 16,-1 0 0,1 0-16,-1 0 15,1 0 1,0 0-16,-1 0 31,1-24 16,-1 24-47,1 0 16,-1-23-16,1 23 47,-24-24-32,0 1 1,0-1-1,0 1 1,0-1-16,0 1 31,0-1-31,0-23 16,0 23 0,0 1-1,0 46 141,23 1-140,1 23-16,-1 0 16,1-23-16,-1 23 15,-23-24-15,24 24 16,-24 0-16,23-23 16,1-1-16,-24 24 15,0-23-15,23 23 16,1 0-16,-1-24 15,-23 1-15,0 23 16,0-24-16,24 1 16,-24 0-16,0-1 15,0 1-15,23-1 16,-23 1 0,24-24-1,-24 23-15,23-23 78,1 0-62,-1 0-16,1 0 16,-1 0-16,1 0 15</inkml:trace>
  <inkml:trace contextRef="#ctx0" brushRef="#br0" timeOffset="19358.74">10936 1199 0,'24'0'187,"-1"0"-171,1 0-16,-1 0 15</inkml:trace>
  <inkml:trace contextRef="#ctx0" brushRef="#br0" timeOffset="21071.3">11994 423 0,'0'-24'156,"-47"1"-140,24-1 15,-1 24-16,1 0 1,-1 0 0,24 24-1,0-1 1,0 1-16,-23 0 16,23 23-16,-24-24 15,24 1-15,0-1 16,0 1-1,0-1-15,0 1 16,0-1 15,24 24-15,-24-23-16,47-1 16,-24-23-16,1 24 15,23 23-15,-24-47 16,24 23-16,-23-23 15,23 0 1,-23 0 0,-1 0-1,-23-23 1,24 23 0,-1-24-16,-23-23 15,24 47 1,-24-23-1,0-1 1,0 1-16,0-1 16,0 1-1,0-1-15,0 1 16,0-1-16,0 1 16,-24-24-1,1 23-15,-1 1 16,1 23 15,-1-24-31,1 0 16,-1 24-1</inkml:trace>
  <inkml:trace contextRef="#ctx0" brushRef="#br0" timeOffset="22377.6">12089 799 0,'0'0'0,"-24"0"125,0 0-109,1 24-16,23-1 15,-24-23-15,24 24 16,-23-24 0,23 23-16,-24 24 15,24-23 1,-23-1-16,23 24 15,0-23-15,0 0 16,0-1-16,0 1 16,0-1-1,0 1 1,0-1 0,0 1-1,23-24-15,1 47 16,-1-47-1,1 0-15,-1 0 16,25 23-16,-25-23 0,24 0 16,-23 0-1,-1 0-15,1 0 16,-1-23 0,24-1-1,-47 1-15,24 23 16,-1 0-16,-23-24 15,24 24-15,-24-23 63,0-24-47,0 23-16,0 1 15,-24-1-15,24 0 16,-23 1-16,23-1 15,-24 24-15,1-23 16,-1 23-16,1-24 16,-24 1-16,23 23 15,1-24-15,-1 1 16,1 23-16,23-24 16</inkml:trace>
  <inkml:trace contextRef="#ctx0" brushRef="#br0" timeOffset="24999.82">12747 141 0,'24'0'94,"-1"0"-78,-23 23-1,24 1-15,-1-1 16,24 24-16,-47-23 16,24 23-16,-1-24 15,-23 1-15,47 23 16,-47-23-16,24-1 0,-1 1 15,-23-1 1,47 24-16,-47-23 16,24-1-16,-1 24 15,-23 0-15,0-23 16,0-1 15,0 1-15,0-1-16,-23 1 0,-1-1 31,1 1-31,-1-1 16,1 1-16,23-1 15,-24-23-15,1 24 16,23-1-16,0 1 0,-24-1 16,24 1-1,-23 0-15,-1-24 16,1 23-1,-1-23 1,1 24-16,-1-1 16,1 24-16,-48 0 0,47 0 15,1 0-15,-24-23 16</inkml:trace>
  <inkml:trace contextRef="#ctx0" brushRef="#br0" timeOffset="27832.24">9760 1317 0,'0'-24'110,"-23"1"-95,-1-1 1,1 1-1,-1 23-15,1-47 16,-1 47-16,1-24 16,-1 1-16,1 23 15,-1-24-15,24 1 16,-24 23-16,1-24 16,-1 0-1,1 1 1,23-1-1,-24 24 1,24-23 0,-23 23-1,23-24 1,-24 1-16,-23-1 16,47 1-1,-23-1-15,23-23 16,0 24-16,-24-1 15,1 1-15,23-24 16,-24 23 0,24 1-16,-23-24 15,23 23-15,0 1 16,0-24-16,0 23 16,0 1-1,0-1 1,0 0-16,0 1 15,0-1-15,0 1 16,0-1 0,0 1-16,0-1 15,23 1 1,1-1 15,-1 24 0,-23-23 48,24-1-64,23 1 1,-24-1-16,1-23 15,23 24-15,-24-1 16,-23-23-16</inkml:trace>
  <inkml:trace contextRef="#ctx0" brushRef="#br0" timeOffset="30505.39">9125 1811 0,'24'0'125,"-1"0"-110,24 0-15,0 0 16,-23 0-16,-1 0 15,24 23-15,-23-23 16,-1 24-16,24-24 16,-23 23-16,-1-23 15,1 0-15,47 0 16,-48 0-16,24 0 16,47 0-16,0 0 15,-23 0-15,-24 0 16,0 0-16,0 0 15,-24 0-15,1 0 16,23 0-16,-23 0 16,-24-23-16,47 23 15,-24 0-15,24 0 16,47-24-16,47 24 16,-23 0-16,-24 0 15,-23-23-15,-1 23 16,-46 0-16,-1 0 15,1 0-15,-1 0 16,1 0-16,-1 0 16,1 0-16,-1 0 15,24 0-15,-23 0 16,-1 0-16,1 0 16,23 0-16,-24 0 15,1 0-15,23 0 16,-24 0-16,1 0 15,-1 0-15,25 0 16,-25 0-16,1 0 16,23 0-16,23 0 15,-46 0-15,46 0 16,-23 0-16,-23 0 16,23 0-16,-24 0 15,1 0-15,23 0 16,-24 0-16,1 0 15,-1 0-15,48 0 16,-24 0-16,24 0 16,23 0-16,23 0 15,24 0-15,-23-24 16,23 24-16,-70 0 16,-24 0-16,-24 0 15,1 0-15,-1 0 16,24 0-16,-23 0 15,-1 0-15,24 0 16,-23-23-16,-1 23 16,24 0-16,-23 0 15,-1 0-15,1 0 16,23 0-16,-23 0 16,-1 0-16,24 0 15,-23 0-15,-1 0 16,24-24-16,24 24 15,-1 0-15,1 0 16,-24 0-16,-24 0 16,24 0-16,0 0 15,24 0-15,-24 0 16,47 0-16,-23 0 16,-24-23-16,23 23 15,-23 0-15,0 0 16,0-24-16,47 24 15,-23 0-15,-24 0 16,24 0-16,-48 0 16,1 24-16,-1-24 15,24 0-15,-23 0 16,-1 23-16,24-23 16,-23 0-16,-1 24 15,1-24-15,-1 0 16,1 0-16,23 0 15,-24 23-15,1 1 16,23-24-16,0 23 16,-23 1-1,-1-24-15,24 0 16,-23 0-16,-1 23 16,1-23-16,23 0 15,-24 0-15,1 0 16,23 24-16,-24-24 15,1 0-15,23 0 16,-24 0-16,1 0 16,-1 0-16,24 0 15,-23 0-15,-1 0 16,24 23-16,-23-23 16,0 0-16,23 0 15,-24 0-15,1 0 16,-1 0-16,24 0 15,-23 0 1,23 0-16,-24 0 16,1 0-16,23 0 15,-24 0-15,1 0 16,23 0-16,-24 0 16,1 0-1,-1-23-15,1 23 16,23 0-16,-24 0 15,1-24-15,0 24 32,-1 0-1,1 0 0,-1 0 63</inkml:trace>
  <inkml:trace contextRef="#ctx0" brushRef="#br0" timeOffset="38588.03">14088 235 0,'-24'23'140,"1"-23"-124,23 24-16,-24-24 16,24 47-16,-47-47 0,47 23 15,-24 1-15,1-1 16,23 1-16,-24 0 16,24-1-16,-23-23 15,-1 47-15,1-47 16,23 47-16,0-23 15,-24 23 1,1-47-16,23 47 16,0-24-1,0 1 17,0 23-17,0-24-15,23 1 16,-23 23-16,24-24 15,-24 1-15,23-24 16,-23 47-16,24-47 16,-24 23-1,0 1 17,23-24-32,-23 23 15,24 1-15,-1-24 172</inkml:trace>
  <inkml:trace contextRef="#ctx0" brushRef="#br0" timeOffset="40378.33">14676 376 0,'-24'0'141,"1"47"-126,-1-23-15,-23-1 16,23 1 0,-23-1-16,24 1 15,-1 23-15,1-24 0,-1 24 16,24-23 0,0-1-16,0 1 15,0-1-15,0 24 31,0-23-15,0 23 0,0-24-1,0 1 1,0-1 15,24-23-15,-1 0-16,1 24 15,-1-24-15,1 0 16,-1 0-16,24 0 16,-23 0-16,0 0 15,23 0-15,-24 0 16,1 0 0,-1 0-16,1-24 31,-1 1-31,-23-1 15,24 24 1,-1-23 0,-23-1-16,0 1 15,0-1 17,0 1 30,0-1-46,-23 24 62,-1 24-63,1-24-15,-24 23 16,23 1 0,1-24 62,-1 23-63,1-23 17,23 24-17,23-24 235,48-24-234,-48 1-16</inkml:trace>
  <inkml:trace contextRef="#ctx0" brushRef="#br0" timeOffset="41544.08">15428 258 0,'-23'24'156,"-1"-24"-156,1 0 16,-1 23-16,1 1 15,-1-1 1,1 24-16,-1-47 15,0 24-15,24 0 16,0-1 0,0 1-1,0-1 1,0 1 0,0-1-16,0 1 15,24-24-15,-24 23 16,24-23-16,-1 0 31,-23 24-31,24-24 0,-1 0 16,1 0-1,-1 0 1,1 0-16,-1 0 16,1 0-16,-1 0 15,1 0-15,-1 0 16,1 0 15,-24-24-15,0 1-16,0-1 15,0 1-15,0-1 16,0 1 15,0-1-31,0 1 31,-24 23-15,24-24-16,0 0 16,-23 1-16,23-1 31,-24 24 63</inkml:trace>
  <inkml:trace contextRef="#ctx0" brushRef="#br0" timeOffset="42663.62">15522 611 0,'-23'0'94,"-1"24"-79,1-1 1,-1 1-16,1-1 16,-1-23-1,1 24-15,23-1 16,-24 1 0,1-24-16,23 23 15,-24-23-15,24 24 31,0-1-31,0 1 16,0-1 0,0 1-1,0-1-15,0 1 16,0-1 0,0 1-1,0-1-15,24-23 16,-1 0-16,1 24 15,-1-24 1,24 0 15,-47 24-31,24-24 16,23 0-16,-24 0 16,1 0-1,-24-24 1,23 24-1,-23-47-15,0 23 16,0 1-16,0-1 16,0 1-16,0-1 31,0 1-31,0-1 16,-23 24-1,23-23 1,-24 23-16,24-24 15,-23 24-15,23-23 16,-24 23-16,24-24 16,-23 24-16,-1 0 78,24-23 16,0-1-79</inkml:trace>
  <inkml:trace contextRef="#ctx0" brushRef="#br0" timeOffset="43900.39">15946 1058 0</inkml:trace>
  <inkml:trace contextRef="#ctx0" brushRef="#br0" timeOffset="45050.28">16486 494 0,'24'0'94,"-24"23"-94,0 1 16,0-1-16,0 1 15,0 23 1,24 0-1,-24-24 1,0 1-16,0-1 16,0 1-1,0-1 1,0 1-16,0-1 16,0 1-1,0-1-15,0 1 16,23-24 93,1-24-93</inkml:trace>
  <inkml:trace contextRef="#ctx0" brushRef="#br0" timeOffset="46163.86">16933 447 0,'24'0'125,"23"23"-110,-47 1 1,23-24-16,-23 23 15,24-23-15,-24 24 16,23-24-16,1 23 16,-24 1-16,23-1 15,-23 1 17,24-1-17,-24 1-15,0-1 16,0 1-1,0-1 1,0 1 0,0 23-16,0-24 15,0 1 1,0 23-16,-24-24 16,24 24-16,-23-23 15,23-1 1,-47 1-1,23-24 1,24 24-16,-23-24 16,-1 0-16,1 23 15,-1 1 1,1-24 0,-1 0-16,1 0 15,-1 0 95,24-24-95,0 1-15</inkml:trace>
  <inkml:trace contextRef="#ctx0" brushRef="#br0" timeOffset="48745.71">11924 2751 0,'23'0'93,"-23"24"-77,0 23 0,0 0-16,0-24 15,0 48-15,0-24 16,0 0 0,0 0-16,0 24 0,0-48 15,0 1-15,0-1 16,0 24-16,0-23 15,0-1-15,0 1 16,0-1 0,0 1-1,0-1 1,0 1 0,0-1-16,0 1 15,0-1 1,0 1 31,0-1-32,0 1 17,24-24 61,-1-24-77</inkml:trace>
  <inkml:trace contextRef="#ctx0" brushRef="#br0" timeOffset="50328.99">12512 2822 0,'0'-24'15,"23"1"142,24-1-142,-23 24-15,-1 0 16,24-23-16,-23 23 16,0 0-16,-24-24 15,23 24-15,1 0 16,-1 0-1,1 0 1,-1 0-16,1 0 16,-1 0-16,1 0 15,-24 24 17,23-24-17,-23 23 1,24-23-1,-24 24 1,23-24-16,-23 23 16,0 1-16,0-1 15,0 24 1,0-23 0,0-1-1,-23 1-15,23 23 16,-47-23-16,47-1 15,-24-23-15,24 24 16,-23-24 0,23 23-16,-24 1 15,24-1 1,-23 1 0,-1-1 15,24 1 16,0-1-47,-23-23 15,23 24-15,-24 23 16,24-24 0,0 1-16,0 23 15,0-24 1,-23 1-1,23-1 1,0 1 0,23-24 31,-23 23-47,0 1 15,24-24 1,-1 23-1,1-23-15,-1 0 32,1 0-32,-1 0 62,1 0-46,-1 0-1,1 0 1,-1 0 47,-23-23-63,24-1 15,-24 1-15,0-1 16,0 1-16,0-24 15,0 0-15,0 23 16,0 1-16</inkml:trace>
  <inkml:trace contextRef="#ctx0" brushRef="#br0" timeOffset="52421.64">18227 1270 0,'-24'0'203,"1"23"-203,-1 1 16,1-1-1,-24 1-15,23-1 16,1 24-16,-1-23 0,-23-1 16,24 24-16,-24-23 15,47 23 1,-47-24-16,47 1 0,-24-1 16,1 1-16,23 0 15,0-1 1,-24 1-16,0 23 0,24-24 15,0 1 1,0-1-16,0 24 16,0 0-1,0-23-15,0-1 16,0 1-16,0 23 16,0-24-16,0 1 15,0 23-15,0-24 16,24 1-16,-24 23 15,24-24 1,-1 25-16,-23-25 16,24 24-16,23-23 15,-47-1-15,23 24 16,-23-23 0,24-1 15,-1 1-16,1-1 1,-24 1 15,23-24-31,-23 23 16,24-23 0,-1 24-16,-23-1 156</inkml:trace>
  <inkml:trace contextRef="#ctx0" brushRef="#br0" timeOffset="54035.18">18674 1622 0,'0'47'140,"0"-23"-124,-24 0-16,24 23 16,0-24-16,0 1 15,0 23-15,0-24 16,0 1-16,0-1 15,0 24-15,0-23 16,0-1 0,0 1-16,0-1 31,0 1-15,0-1-1,0 1 1,0-1-16,0 1 15,0-1 1,0 1 0,0-1-1,0 1 1,0-1 0,0 1-1,0 0 1,0-1 15,0 1-15,0-1-16,0 1 187</inkml:trace>
  <inkml:trace contextRef="#ctx0" brushRef="#br0" timeOffset="55949.38">19238 2140 0,'24'0'188,"23"0"-173,0 0 1,-24 23-16,1-23 16,23 0-16,-24 0 15,1 0-15,-1 0 94,1 0-32,-1 0-46,1 0 0,-1 0-1,1 0 48,-1 0-48,1 0 1,23-23-16,-23 23 31,-1 0 110,1-24-141</inkml:trace>
  <inkml:trace contextRef="#ctx0" brushRef="#br0" timeOffset="59159.99">20485 2234 0,'23'-47'94,"1"47"-79,-1-24 1,1-23-16,23 24 16,-24-24-16,1 47 15,-1-24-15,1 1 16,23-1-16,-47 1 16,47-1-16,-24 1 15,1-1-15,-1 1 16,1-1-16,-1 1 15,-23-1 1,24 24-16,0-23 16,-24-1-16,0 1 15,23 23-15,-23-24 32,0 0-17,0 1 1,0-1-16,0 1 15,0-1 1,0 1-16,-23 23 31,-1-24-31,0 24 16,1 0-16,-1 0 16,1 0-16,-1 0 15,1 0 1,23 24-16,-47-1 15,23 1 1,24-1-16,-47 1 16,24-1-16,-1 1 15,24 0-15,-47-1 16,47 24-16,-23-47 16,-1 24-16,24-1 31,0 1-31,0-1 15,0 1-15,0-1 16,0 48-16,0-48 16,0 1-16,0-1 15,0 24-15,0-23 16,0 23 0,0 0-1,0-24-15,0 24 16,24-47-1,-24 24-15,0 0 16,0-1-16,23-23 16,-23 24-16,24-24 15,-1 23 1,1 1 0,-24-1-16,23-23 15,1 0-15,-1 0 16,24 24-16,-23-24 15,23 0 1,-24 0-16,1 0 16,23 0-16,-23 0 15,-1-24-15,24 24 16,-23 0-16,-1 0 16,-23-23-16,24 23 15,-1-47 79,1 47-94,-24-24 16,0 1-1,0-1-15</inkml:trace>
  <inkml:trace contextRef="#ctx0" brushRef="#br0" timeOffset="65073.56">21143 1105 0,'24'0'312,"-1"0"-296,1 0 0,-1 0-16,1 0 31,-1 0 0,1 0-15,-1 0-16,1 0 31,-1 0 0,1 0 32,-1 0-48,1 0 1,-1 0 0,1 0-1,-1-23 141</inkml:trace>
  <inkml:trace contextRef="#ctx0" brushRef="#br0" timeOffset="66876.45">22107 564 0,'0'24'219,"0"-1"-188,0 1-31,-23-1 31,23 1-15,-24-1-1,24 1-15,0-1 16,-23 1 0,23-1-16,0 1 31,0 23-16,-24-24 1,24 1-16,0-1 31,-23-23-31,23 24 16,0-1-16,0 24 16,0-23-1,0 0 1,0-1-16,0 1 15,23-24-15,-23 23 16,24 1 0,-24-1-1,0 1-15,23-1 16,-23 1 31,0-1-47,24-23 15,-24 24 1,23-24-16,1 23 16,-1 1 93,-23-1-78</inkml:trace>
  <inkml:trace contextRef="#ctx0" brushRef="#br0" timeOffset="76713.69">22625 564 0,'-24'24'78,"1"-24"-78,23 23 16,-24 1-16,24-1 15,0 1 1,-23-24-16,23 23 15,0 1 1,-24-1 0,24 1 15,0-1 0,-23 1-31,23-1 16,0 24-16,0-23 15,0-1-15,0 24 16,0-23 0</inkml:trace>
  <inkml:trace contextRef="#ctx0" brushRef="#br0" timeOffset="78208.35">22954 635 0,'24'0'109,"-1"0"-78,1 0-15,-1 0-16,1 0 16,23 0-16,-24-24 15,1 24 1,-1 0-16,1 0 62,-24 24 126,-24 23-157,1-47-31,23 47 16,-24-24-16,1 1 0,23 23 15,0-24-15,0 1 32,-24-24-32,24 23 156,24-23-140,-1 24-1,1-24 1,-1 0-1,1 0 17,-1 0 61,1 0-77</inkml:trace>
  <inkml:trace contextRef="#ctx0" brushRef="#br0" timeOffset="79255.6">23707 588 0,'0'23'125,"0"1"-109,0 23 0,0-24-1,-24 1-15,24-1 0,-23 1 16,23-1-16,-24 24 15,1-47-15,23 47 16,-24-23-16,24-1 16,-23 1-16,23-1 31,-24 1-31,24-1 31,-23-23-31,-1 48 0,0-25 16,1 1-1,-71 117 32,94-118-15,-24-23-32,24 24 15,-23 23 16,-1-24-31,1-23 16,23 24 0,-24-24 124,24-24-124,0 1-16</inkml:trace>
  <inkml:trace contextRef="#ctx0" brushRef="#br0" timeOffset="83857.02">24224 1058 0,'-23'0'94,"-24"0"-94,23 47 15,0-47 1,1 0-16,23 24 0,0-1 16,-24 1-1,1-1 1,-1 1-16,24-1 31,-23 1-15,23-1-16,0 1 15,0 23-15,-24-47 16,24 23-16,-23-23 16,23 47-16,0-23 31,0-1-15,0 1 15,0-1-16,23 1 1,1-24 15,-1 0-15,1 0 0,-1 0-1,1 0 32,-1 0-31,25-24-1,-48 1-15,23 23 16,-23-24 31,0 1-16,0-1 32,0 1-63,-23 23 109,23 23-47,-24-23-46,24 24 0,-24-24-1,1 0 95</inkml:trace>
  <inkml:trace contextRef="#ctx0" brushRef="#br0" timeOffset="86878.48">25024 1575 0,'23'-23'172</inkml:trace>
  <inkml:trace contextRef="#ctx0" brushRef="#br0" timeOffset="87709.43">25353 987 0,'0'24'78,"0"-1"-62,0 25-1,0-25-15,0 1 16,23 23-16,-23-24 16,0 1-16,0 23 15,24-24-15,-24 24 16,0-23 15,24-1 110,-24 1-126</inkml:trace>
  <inkml:trace contextRef="#ctx0" brushRef="#br0" timeOffset="90102.06">25659 329 0,'23'0'94,"1"0"-78,-24 23-1,23 1 1,-23-1 0,0 1-1,24-24-15,-24 24 16,0-1-1,23-23-15,-23 24 16,24-24-16,-24 23 16,0 1-16,23-1 15,-23 1-15,24-1 16,-24 1-16,0-1 16,0 1-16,23-1 15,-23 1-15,0-1 16,0 1-16,0-1 15,0 1-15,0-1 16,0 1-16,0-1 16,24 1-16,-24-1 15,0 1-15,0-1 16,0 1-16,0 23 16,23-23-1,-23-1-15,0 24 16,24-47-16,-24 24 15,0-1-15,0 24 16,0-23 0,0-1-1,0 1-15,0-1 16,0 1-16,0-1 16,0 24-16,0-23 15,0-1 1,0 1-16,0-1 15,0 1-15,0-1 16,0 1 0,0-1-1,0 24 1,-24 1 0,24-25-16,0 1 31,-23-1-31,-1 1 47,24-1-32</inkml:trace>
  <inkml:trace contextRef="#ctx0" brushRef="#br0" timeOffset="96571.15">26435 846 0,'0'24'172,"0"23"-156,-24-47-16,24 23 16,0 1-1,0-1-15,0 1 16,0-1-16,0 1 15,0 0 1,0-1 0,0 1 15,0-1-15,0 1-16,0-1 15,0 1-15,0-1 16,0 1-16,-23-24 15,23 23-15,0 1 32,0-1 61,0 1-77,-24-24 0</inkml:trace>
  <inkml:trace contextRef="#ctx0" brushRef="#br0" timeOffset="98095.02">26741 893 0,'-24'24'172,"24"-1"-156,0 1-1,-23-1-15,23 1 16,0-1 0,-24-23-1,0 48 1,24-25-16,0 1 15,0-1-15,0 1 16,0-1 15,0 1-31,0-1 16,0 1 0,24-24-1,-24 23 1,24-23-16,-1 0 15,1 24-15,-1-24 16,-23 23-16,24-23 16,-1 0-16,1 0 31,-1 0-15,-23-23-1,0-1-15,24 1 0,-1-1 16,1 1-16,-1 23 15,-23-47-15,24 23 16,-24 1 0,0-1-16,0 1 15,0-1 1,0 0-16,0 1 47,0-1-32,0 1 48,-24 23-47,1-24-1,-1 24-15,1 0 110,-24 0-95,23 24 1,1-24-1,-1 0-15,24 47 16,-23-47-16,-1 0 63,24 23-32,24-23 16</inkml:trace>
  <inkml:trace contextRef="#ctx0" brushRef="#br0" timeOffset="104860.38">27493 940 0,'0'24'125,"24"-24"-109,-24 23-16,23-23 16,1 24-16,-1-1 15,-23 1 1,24-24-16,-1 24 15,-23-1-15,24 1 16,-1 23-16,1-24 16,-24 1-16,23 23 15,1-24-15,-24 1 16,23 23-16,1-47 16,-24 23-16,0 1 15,0-1-15,23 1 16,-23-1-16,24 1 15,-24-1 1,0 1-16,0-1 16,23-23-16,-23 24 15,0-1 1,0 1-16,0-1 16,0 25-16,0-25 15,0 1 1,0-1-16,0 1 15,0 23 1,-23-24 0,23 1-16,-24 23 0,1-24 15,-1 1 1,24-1 0,0 1-16,-23-24 0,23 23 15,-24 1 1,1-1-16,23 1 15,-47-1-15,23 1 16,-23 23 0,24-24-1,-1 1 1,24-1 15,-23-23-15,23 24-1,-24-24 1,1 24 0</inkml:trace>
  <inkml:trace contextRef="#ctx0" brushRef="#br0" timeOffset="106217.76">28599 1693 0,'23'0'203,"1"0"-187,23 0-1,-24 0 1,24-24 0,-23 24-16,-1 0 15,1 0 1,-24-23 0,23 23-1,1 0 1,-1 0-16,24-47 15,-23 47 1,-1 0-16,1-24 16,-1 1 234</inkml:trace>
  <inkml:trace contextRef="#ctx0" brushRef="#br0" timeOffset="108524.17">29680 1152 0,'-47'71'62,"24"-1"-46,-1 24 0,-46-47-1,70-23-15,0-1 16,0 1 109,0-1-109,23-23 46,95 47-62,-71-47 16,-24 0-16,1 0 15,-1 24 1,24-24 0,-47 23-16,24-23 0,0 0 31,23-23 31,-47-1-62,0 1 16,23 23 0,1-47-1,-24 23 16,0-187 48,0 187 14,0 1-93,0-1 16,0 1 0,0-1-16,0 1 15,0-1 1,23 24-1,-23 24 95,0-1-95,0 1-15,0-1 16,0 1-16,0 23 16,0-24-16,0 1 15,0 23-15,0-24 0,0 24 16,0-23 0,0 23 15,0-24-31,0 24 15,0-23 1,0 23 0,24-24-1,-24 1 1,0 0 31,0-1-32,0 1-15,0-1 32,23 1 30,-23-1-46,0 1 31,24-24-16,-24 23-31</inkml:trace>
  <inkml:trace contextRef="#ctx0" brushRef="#br0" timeOffset="109899.78">30668 1176 0,'0'23'109,"-23"1"-93,-1-1-16,-23 1 16,24-1-16,-1 1 15,1-24-15,23 23 16,-24 1-16,-23-1 16,47 1-16,0-1 31,0 1-31,0-1 15,0 1 1,0-1 0,0 1-16,0-1 15,0 1-15,0-1 16,0 1 15,23-1-15,1-23-1,0 0 1,-1 24 0,1-24-16,-1 0 15,1 0-15,-1 0 16,1 0-16,-1 0 16,1 0-1,-24-24 1,23 1-1,-23-1-15,47-23 16,-47 24 0,24-1-16,-1-23 15,1 47-15,-1-47 16,-23 24 0,0-1-16,0 1 15,0-1 1,24 24-1,-24-47-15,0 24 16,0-1 15,-24 1 1,1 23-17,-1 0 16,1 0-15,-1 0 0,1 0-16,-1 23 15</inkml:trace>
  <inkml:trace contextRef="#ctx0" brushRef="#br0" timeOffset="116114.08">4469 5174 0,'0'-24'47,"0"1"-32,0-1 1,0 1 0,-24-1 31,0 1-32,1-1 1,-24 24-1,47-23-15,-47-1 16,23 24 0,24-23-1,-23 23 17,-1 0-17,1 0 1,-1 0-1,1 0 17,-1 23-1,1 1-31,23-1 31,0 1-31,-24-1 16,24 1-16,-23-1 15,-1 24-15,24-23 16,-23-1 0,23 24-1,-24-23 1,24-1-16,0 24 16,0-23-16,0-1 15,0 1-15,-23 23 0,23-24 16,0 1-1,-24 23-15,24-23 16,0-1-16,0 1 16,0-1-16,0 1 0,0 23 15,0-24-15,0 1 16,0 23 0,0-24-16,0 1 15,0-1-15,0 24 0,0 0 31,0 0-31,0-23 16,0-1-16,0 1 16,0 23-16,0-23 15,0-1-15,0 1 0,-23-1 16,23 24-16,0-23 16,0-1-1,-24 1-15,24-1 16,0 1-1,0-1 1,0 1-16,0-1 16,0 24-1,0-23 1,0-1 0</inkml:trace>
  <inkml:trace contextRef="#ctx0" brushRef="#br0" timeOffset="117043.55">3786 5903 0,'48'0'157,"-25"-24"-157,1 24 15,-1 0-15,24-23 16,0 23-1,-23 0 1,-1-24-16,1 24 16,-1 0-16,-23-23 15,24 23-15,-1 0 78,1 0-46,-24-24-1,23 1 0,1 23-31,-1-24 16</inkml:trace>
  <inkml:trace contextRef="#ctx0" brushRef="#br0" timeOffset="119772.75">5433 5150 0,'23'0'156,"-23"24"-78,0-1-62,0 1 15,0-1-31,0 1 15,0-1-15,0 1 16,-23-24 0,23 23-1,-24-23 17,24 24-17,0-1-15,0 1 16,0-1-1,0 1 1,0-1-16,0 1 16,-23 0-1,23-1 1,0 1-16,0-1 31,-24 1-31,24-1 16,0 1-1,0 23 1,0-24 0,0 24-1,0-23-15,0-1 16,0 1-16,0-1 16,0 1-16,0-1 15,0 1 1,24-1-16,-24 1 15,23 23 1,-23-24-16,0 24 16,24-23-16,-24 0 15,0-1 1,0 1 0,0-1-1,23 1-15,-23-1 16,24-23-1,-24 24-15,0-1 32,0 1-17,23-24-15,-23 23 47,24-23 47,-1-47-94,24 24 16,-47-1-16</inkml:trace>
  <inkml:trace contextRef="#ctx0" brushRef="#br0" timeOffset="120890.27">5809 5409 0,'24'0'140,"-1"47"-124,1-24 0,-1 25-1,-23-25-15,0 1 16,24-1-16,-1 1 15,-23 23-15,0-24 16,24 1-16,-24 23 16,0-24-16,23 1 15,-23-1-15,0 1 16,24-1 0,-24 1-1,0-1 1,0 1-1,0-1-15,23 24 16,-23-23 15,0-1 32,24-23 15,-1-23-62,1-1-16</inkml:trace>
  <inkml:trace contextRef="#ctx0" brushRef="#br0" timeOffset="122243.67">6374 5362 0,'23'0'172,"1"-24"-172,-1 24 0,1 0 15,-1-23 1,1 23-16,-1 0 15,1 0 1,-1 0-16,24 0 16,-47 23-1,24-23 1,-24 24 0,23-24-1,1 23 16,-1 1 16,-23-1 0,0 1-47,0-1 31,0 1-15,-23 0 0,23-1-16,-24 1 15,1-1-15,-24 24 16,23-23-16,1-1 16,-1 1-1,1 23-15,-1-47 0,1 23 16,-1-23-16,24 24 15,0-1 1,-23-23 0,23 24-16,0-1 15,0 1 17,0-1-1,23 1-16,1-24 32,-24 23-47,23-23 16,1 0-16,-1 0 16,1 0-1,-1 0-15,1 0 0,23 0 31,-24 0-15,1 0 15,-1 0 1,1 0 14,-1 0-46,1 0 16,-1-70 15,24 46-31,-47 1 16</inkml:trace>
  <inkml:trace contextRef="#ctx0" brushRef="#br0" timeOffset="123483.92">7079 5080 0,'0'23'140,"24"-23"-140,-24 24 16,23-1 0,-23 1-16,0-1 15,24 1-15,-1-24 16,-23 47-16,24-47 16,-24 47-16,47 0 15,-24-24-15,-23 1 16,0-1-16,24 1 15,-24 23-15,23-23 16,1-1-16,-24 1 16,0-1-16,0 1 15,0 23 1,0-24-16,23 1 16,-23-1-16,0 1 15,0-1-15,0 1 16,24-1-16,-24 24 15,0 0-15,0 0 16,-24-23 0,24 46-1,0-46-15,0-1 0,0 1 16,0 0 0,0-1-16,-23-23 15,23 47 1,0-23-16,-24-1 0,24 24 15,-23-47-15,-1 24 16,24-1 0,-23 1-16,-1-24 78,24-24-63,-23 24-15,23-23 16,-47 23-16,47-24 16,-24 1-1,1-1-15</inkml:trace>
  <inkml:trace contextRef="#ctx0" brushRef="#br0" timeOffset="125118.57">7949 5785 0,'47'0'125,"-23"-23"-110,23 23 1,-24 0-16,1-24 16,-1 24-16,1 0 15,-1 0 1,1 0 0,-1 0-16,1 0 31,-24-23-31,24 23 15,-1 0 1,24-24-16,-23 24 16,-1 0-16,1 0 15,-1 0 1</inkml:trace>
  <inkml:trace contextRef="#ctx0" brushRef="#br0" timeOffset="126196.13">8114 6067 0,'23'0'156,"1"0"-140,-1 0-16,1 0 15,-1 0-15,1 0 16,0 0-16,-1 0 16,1 0-1,23 0-15,-24 0 16,1 0-16,23 0 15,-24 0 1,1 0 0,-1 0 15,1 0 31,-24-23-15,0-1-15,23 24-32,-23-23 31,24 23-31,-24-24 15,23 24-15,1-23 16</inkml:trace>
  <inkml:trace contextRef="#ctx0" brushRef="#br0" timeOffset="176484.1">24765 1011 0,'-24'0'203,"1"0"-156,-1-24-47,1 24 16,-1 0-1,1 0 1,-1 0 0,1 0 15,-1 0 0,24 24-31,-23-24 16,23 23 62,0 1-63,0 0 1,0-1 0,0 1-16,0-1 31,0 1 16,23-24-16,-23 23 32,24-23-48,-1 0 1,1 0-1,-1 0 1,1-23 15,-24-1 1,23 24-32,-23-23 109,0-1-47,0 1-30,0-1 46,-23 24-63,23-24 142</inkml:trace>
  <inkml:trace contextRef="#ctx0" brushRef="#br0" timeOffset="179183.99">24600 1246 0,'0'-23'172,"-23"23"-16,-1 0-125,1 0-15,-1 0 15,1 0-15,23 23-16,-24-23 62,24 24-46,0-1-16,0 1 109,24-1-93,-24 1 0,0-1 15,23-23-31,1 0 31,-1 24-15,1-24-1,23 23-15,-24 1 16,1-24 0,-1 0-16,1 0 15,-24 23 1,23-23-16,1 0 31,0 0-15,-24-23 15,0-1 0,23 1-31,-23-1 16,0 1-1,0-1 32,0 1-31,-23 23-16,23-24 16,-24 24-16,24-23 15,-24 23 95,1 0-79,-1 0-16,1 0 17,-1 0 15</inkml:trace>
  <inkml:trace contextRef="#ctx0" brushRef="#br0" timeOffset="194047.6">4116 7643 0,'0'-23'125,"0"-1"-125,-24 1 16,24-1-1,-23 1-15,-1 23 16,1 0 31,-1 0-47,1-24 31,-1 24-15,1 0-16,-1 0 15,1 0-15,-1 0 16,1 0-16,-1 0 16,0 0-16,1 0 46,-1 0-30,24 24 0,-23-1-16,-1-23 15,1 24 1,23-1 0,-24 1-1,24-1-15,0 1 16,-23-1-16,-1 24 15,24-23-15,0-1 16,0 24-16,0-23 16,0-1-16,0 1 15,0 23-15,0-24 16,0 1-16,0-1 16,0 25-16,0-25 15,0 1-15,0 23 16,0-24-16,0 1 15,0-1-15,0 24 16,0-23-16,0-1 16,0 24-16,0-23 15,0 23 1,0-24-16,0 1 16,0 23-16,0-24 15,-23 1-15,23 23 16,-24-24-16,24 1 15,-23 23-15,23 0 16,-24-23-16,1-1 16,23 1-16,0-1 15,0 24-15,0-23 16,0-1-16,0 1 16,0-1-16,0 1 31,0-1 16</inkml:trace>
  <inkml:trace contextRef="#ctx0" brushRef="#br0" timeOffset="194924.59">3340 8490 0,'0'-24'62,"23"1"-46,1 23 0,23-47-16,0 47 15,0-24-15,23 1 16,-46-1-16,-1 24 15,1-23-15,-1 23 16,1 0 0,-1 0-16,1 0 15,23 0-15,-23 0 0,-1 0 16,1 0-16,23 0 16,-24 0-1,24-24-15,-23 24 16,-1-23-1,48 23-15,-48 0 16,1-24 15,-1 24-15,1 0 0,-24-23-1</inkml:trace>
  <inkml:trace contextRef="#ctx0" brushRef="#br0" timeOffset="196575.61">5056 7596 0,'-23'24'234,"23"-1"-234,0 1 16,-24-24 0,24 47-16,-23 0 15,-1-47-15,24 23 16,0 1 0,0 23-16,0 0 15,0-24 16,0 24-31,0-23 16,0-1 0,-23 1-16,23 0 15,0-1 1,0 1-16,-24-24 16,24 23-1,0 1 1,0-1-1,0 1 1,0-1-16,0 1 16,0 23-1,0 0 1,24-24-16,-24 1 16,0-1-16,0 1 15,23-1 1,1 1-1,-1 23 1,-23-24 0,24-23-16,-24 24 15,0-1 1,23 1-16,1-24 16,-24 23-16,0 1 15</inkml:trace>
  <inkml:trace contextRef="#ctx0" brushRef="#br0" timeOffset="197732.69">5621 7831 0,'0'24'78,"0"-1"-78,0 1 16,23 23-16,-23-24 15,0 1-15,0 23 16,0-23-16,0 23 15,-23-24-15,23 24 16,0-23-16,-24-1 16,24 24-16,-23-23 15,23-1-15,0 1 16,0-1-16,0 1 16,0 23-1,0-24 1,-24 1-1,24-1 17,24-46 108</inkml:trace>
  <inkml:trace contextRef="#ctx0" brushRef="#br0" timeOffset="199479.75">6021 7878 0,'0'24'63,"0"-1"-63,0 1 15,0 23-15,-24-24 16,24 1-16,0 0 15,-23-24 1,23 23 0,0 1-1,0-1 63,23 1-62,1-1 0,23 1-1,-24-1 1,1-23-16,23 24 0,-24-24 16,1 0-16,-1 0 15,1 0 1,-1 0-1,1 0 32,-1 0 31,-23-24-62,0 1-16,0-1 31,0 1-15,0-24-16,0 23 16,0 1-16,0-1 15,0 0-15,0 1 16,0-1-16,0 1 15,0-1-15,0-23 16,0 24 15,24 23 141,-24 23-172,0 24 16,0 0-16,0-23 15,0-1-15,0 25 16,0-25-16,0 24 16,0 0-16,0-23 15,0-1-15,0 1 16,0 23-16,0-24 16,0 1-16,0-1 15,0 24-15,0-23 16,0 23-1,0-24 17,0 1-17,0-1 32,0 1-31,0-1-1,0 1-15,0-1 32,0-70 93,24 24-110</inkml:trace>
  <inkml:trace contextRef="#ctx0" brushRef="#br0" timeOffset="201143.1">6703 7714 0,'23'0'32,"1"0"61,-1 0-77,1 0 15,-24 47-31,23-47 16,-23 23-16,24 1 16,-1-1-16,-23 1 15,24-24-15,-1 47 16,1-24-1,-24 24 1,23-47-16,-23 24 16,0-1-16,24 1 15,-24 0-15,24-1 16,-24 1 0,0-1-1,0 1 1,0-1-16,0 1 15,0-1 1,0 1-16,0-1 16,0 1-16,0-1 15,0 1-15,0-1 16,0 1 0,0-1-16,0 1 15,0-1 1,0 1-16,-24-1 15,0-23-15,24 24 16,0-1-16,-23-23 16,23 24-16,0-1 15,-24 1-15,1-1 16,23 1-16,0 0 16,-24-24-1,24 23-15,-23 1 31,23-1-31,-24-23 16,24 24 0,-23-24 15</inkml:trace>
  <inkml:trace contextRef="#ctx0" brushRef="#br0" timeOffset="201988.77">7479 8255 0,'23'0'47,"1"0"31,-1 0-78,1 0 16,-1 0-16,1 0 15,23-24-15,-23 24 16,-1 0 0,1 0-1,-1 0 1,1 0 0,-1 0 30,1 0-30,-1 0 15</inkml:trace>
  <inkml:trace contextRef="#ctx0" brushRef="#br0" timeOffset="203295.7">7502 8631 0,'24'0'172,"-1"0"-141,1 0-15,-1 0 15,1 0-31,0 0 47,-1 0-16,1 0 47,-1 0 0,1 0-62,-1 0 31,-23 23-32,24-23 32,-1 0 31,1 0-46,-1 0-17</inkml:trace>
  <inkml:trace contextRef="#ctx0" brushRef="#br0" timeOffset="-28260.59">9995 5315 0,'0'-24'63</inkml:trace>
</inkml:ink>
</file>

<file path=ppt/ink/ink5.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38:27.55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FF00"/>
    </inkml:brush>
  </inkml:definitions>
  <inkml:trace contextRef="#ctx0" brushRef="#br0">10042 5221 0,'0'-24'157,"0"1"-126,-47 23-31,24 0 15,-1 0-15,-23 0 16,24 0-16,-1 0 16,1 0-1,-1 0 1,1 23-16,-48 24 31,48-47-31,-1 24 16,-23-1-16,0-23 15,47 24-15,-23-24 16,23 23 0,-24 1-16,0 23 0,1-24 15,-1-23 1,24 47-16,0-23 16,0 0-16,0 23 15,0-24-15,0 1 16,0-1-16,0 1 15,0-1-15,0 24 16,0-23-16,24-24 16,-1 47-16,1-24 15,-24 1 1,24-24-16,-1 47 0,24-24 16,-23 24-16,-1-47 15,24 24-15,0-24 16,-23 23-1,-1-23-15,1 0 16,23 0-16,-24 24 16,1-24-16,-1 0 15,1 0 1,-1 0 0,-23-24-1,24 24-15,-1-47 16,1 24-16,-24-1 15,23 1-15,-23-1 16,24 1-16,-1-1 16,-23 1-16,24-24 15,0 23-15,-24-23 16,23 24-16,1-1 16,-24 1-16,23-1 15,-23 1 1,0-1 15,-23 24 0,-1 0-15,1 0 0,-1 0-16,-23 24 15,23-1-15,-23 1 16,24-1-1,-24-23-15,47 24 16,-47-1-16,23 1 16,1-24-16,-1 23 15,24 1-15,-23-1 16,-1 1-16,1-1 16,23 1-1,-24-24 1,24 23-16,0 1 15,0-1 48,-23-23-47</inkml:trace>
  <inkml:trace contextRef="#ctx0" brushRef="#br0" timeOffset="3512.54">10419 6114 0,'-24'0'110,"1"0"-63,-1 0-32,24-23 1,0-1 15,0 48 141,24-24 16,-1 0-173,-23 23 1,24-23 124,-24-23-108,0-1-1,23 24 78,1-23-93</inkml:trace>
  <inkml:trace contextRef="#ctx0" brushRef="#br0" timeOffset="5400.56">11148 5268 0,'-24'0'62,"1"0"-46,-1 0 46,1 0-62,-24 0 16,23 0 0,1 23-16,-1 1 15,1-24 1,-1 23-16,1-23 16,23 24-1,-47-1-15,23 1 0,0-1 16,1 1-16,-1-1 15,24 25 1,-47-25-16,24 24 0,-1-23 16,24-1-1,0 24-15,-23-23 0,23-1 16,0 1-16,0 23 16,23-47-16,-23 47 15,47-47-15,-23 47 16,-1-47-1,1 0-15,-24 23 0,23 1 16,1-24-16,0 0 31,23 23-31,-24-23 0,1 0 16,23 0-16,-24 0 16,1 0-16,23 0 15,-24 0-15,1-23 16,23 23-16,-24-24 15,1 1 1,-1 23-16,1-24 16,-1 24-16,-23-23 0,24-1 15,-24 1-15,23-1 16,1-23-16,-24 24 16,0-1-16,0 1 15,0-24-15,0 0 16,0 23-1,0 1-15,0-1 16,0-23-16,0 23 16,0-23-1,0 24-15,0-1 16,-24 24 0,24-23-16,0-1 0,-23 1 31,-1 23-16,24-24-15,-23 24 16</inkml:trace>
  <inkml:trace contextRef="#ctx0" brushRef="#br0" timeOffset="8605.12">12065 5338 0,'-47'0'157,"23"0"-142,1 0 1,23 24-16,-24-24 15,1 23-15,-1 1 32,1-1-32,-1 1 15,1-24 1,-1 47-16,1-47 0,-1 47 16,1-23-1,-1-1-15,24 1 0,-23-1 16,-1 1-1,24-1-15,0 1 16,0 23-16,0-24 0,0 1 16,0-1-1,0 1 1,0-1-16,24 1 0,-1 23 16,1-24-1,-1 24-15,1-23 16,-1-1-16,24 1 0,-23-1 15,23 1-15,-24-24 32,24 0-32,-23 0 15,-1 0-15,25 0 0,-25 0 16,24 0 0,-23 0-1,-24-24 16,0 1-15,0-1 0,0 1-1,0-1 1,0 1-16,0-1 16,0 1-16,0-1 15,-47 1 1,47-1-1,-24 1-15,1 23 16,-1-24 0,0 1-1,1 23 1,-1 0-16,24-24 16,-23 24-16,-1 0 31,1 0 47,-1 0-62,1 0-16,23 24 15,-47-1-15,23-23 31,24 24-31,-23-24 47</inkml:trace>
  <inkml:trace contextRef="#ctx0" brushRef="#br0" timeOffset="10828.02">12629 5315 0,'24'0'78,"-1"0"-63,25 0-15,-1 0 16,0 0-16,-24 0 16,1 0-16,23 0 15,-24 0 1,1 0-16,-1 0 16,-23 23 109,0 1-110,0 23-15,0-24 16,0 1-16,-23 23 15,23-23-15,0-1 16,0 1-16,0-1 16,0 1-16,0-1 15,0 1 1,0-1 0,0 1-1,0-1 1,0 1-1,23-1-15,1 1 16,-24-1 0,0 1-16,0-1 31,23 1 0,-23-1-15,0 1-1,0-1 17,0 1-17,0-1 79</inkml:trace>
  <inkml:trace contextRef="#ctx0" brushRef="#br0" timeOffset="11484.68">12747 5738 0,'0'-23'16,"24"23"30,-1 0-30,1 0 0,-1 0-16,1 0 0,-1 0 15,1 0 1,-1 0-16,1 0 16,-1 0-1,-23 23 63</inkml:trace>
  <inkml:trace contextRef="#ctx0" brushRef="#br0" timeOffset="17394.04">9196 7314 0,'-24'0'250,"1"23"-250,-1-23 16,24 24-1,-23-24 1,23 23-16,-24-23 31,1 24-15,-1 0-1,1-24 1,23 23 0,-24 1-16,1-1 15,-1-23-15,1 24 16,23-1 0,-24 1-1,0-1-15,24 1 16,-23-1-16,23 1 15,-24-1 1,24 1-16,-23-1 16,23 1-16,0-1 15,0 24-15,-24-47 16,24 24-16,0 23 16,0-24-1,0 1-15,0-1 16,0 1-16,0-1 15,0 1 1,0 23-16,0-23 16,0-1-16,0 1 15,0 23 1,0-24 0,24-23-16,-24 24 15,47 23-15,-24-24 16,1 1-16,0-1 15,-24 1-15,23-1 16,1-23-16,-1 24 16,-23-1-16,24-23 15,-24 24-15,23-1 16,1 24-16,-1-23 16,1-24-1,-1 23-15,-23 1 16,24-24-16,-1 23 15,1-23-15,-1 0 16,-23 24 0,24-24 15</inkml:trace>
  <inkml:trace contextRef="#ctx0" brushRef="#br0" timeOffset="19232.24">9878 7690 0,'-24'0'109,"24"24"-93,0-1-16,-23 1 16,-1 23-16,1-24 0,-1 24 15,1 0-15,-1 0 16,24-23-16,-23 47 16,23-24-16,0-24 15,0 24 1,-24 0-16,24-23 0,-23-24 15,23 47-15,0-24 47</inkml:trace>
  <inkml:trace contextRef="#ctx0" brushRef="#br0" timeOffset="20427.8">9995 8302 0,'0'-24'172,"24"24"-157,-24-23 1,23 23-16,1 0 47,-24 23-31,-24-23 374</inkml:trace>
  <inkml:trace contextRef="#ctx0" brushRef="#br0" timeOffset="22953.54">10419 7690 0,'0'24'78,"23"-1"-78,-23 1 16,0 23 0,0-24-16,0 1 0,0-1 15,0 1 1,24-24 62,-24 23-47,23-23 16,1 0-31,-1-23-16,1-1 15,23 24 1,-24 0-16,1 0 16,23-23-16,-24 23 0,1 0 15,-1 0-15,25 0 16,-1 23-1,-47 1-15,23-24 16,-23 23-16,24 1 16,-24-1-1,0 24-15,0-23 16,0 0 0,0-1-16,0 1 15,-24-24 16,24 23-31,-23-23 16,-1 0-16,1 0 16,-25 0-16,25 0 15,-1 0-15,-23 0 16,24 0-16,-1 0 16,1 0-16,-1 0 15,1-23 1,-1 23-1,1-24-15,-1 24 16,1 0 0,23-23-1</inkml:trace>
  <inkml:trace contextRef="#ctx0" brushRef="#br0" timeOffset="23831.18">10513 7667 0,'23'0'203,"1"0"-188,23 0-15,-24 0 16,1 0 0,-1 0-16,1 0 15,-24 23 1,23-23-1,1 0 110</inkml:trace>
  <inkml:trace contextRef="#ctx0" brushRef="#br0" timeOffset="25224.06">11548 7690 0,'-47'0'94,"23"0"-78,1 24-1,-1-24-15,-23 0 16,23 47-16,1-47 16,-1 47-16,1-47 15,23 23-15,-24 1 16,1-1-16,-24 24 15,47-23-15,0-1 16,0 24-16,0-23 16,23 0-1,-23-1-15,47 24 16,-23-23 0,-1-1-16,24 1 15,-23-1-15,-1 1 16,1-24-16,0 23 15,-1-23-15,1 0 16,-1 0-16,1 0 31,-1 0 1,-23-23-32,0-1 15,0 1 1,0-1-1,-23 1-15,-1-1 16,1 1-16,-1 23 16,1-24-16,-25 1 15,25-25-15,-1 48 16,-23 0-16,24 0 16,-1 0-16,-23 0 15,24 0 48,23 24-48,0 0 17,23-24 14,1 0-30</inkml:trace>
  <inkml:trace contextRef="#ctx0" brushRef="#br0" timeOffset="27190.01">12206 7714 0,'0'-24'15,"-23"1"17,-1 23-17,-23 0 1,24 0 0,-1 0-16,-23 0 15,23 0 16,1 0-31,-1 0 16,1 0-16,23 23 16,-24 1-16,1-24 15,-1 23-15,24 1 16,0-1-16,-23 1 16,23-1-1,0 1-15,0-1 16,0 1-1,23-24 1,1 47-16,-1-47 16,24 0-16,-23 23 15,23-23 1,0 24 0,-23-24-1,-1 0-15,1 0 16,-1 0-1,1-24 1,-1 1 0,-23-1-1,0 1-15,0-1 16,0 1 0,0-1-1,0 1 1,0-1-1,0 1 17,0-1-17,0 1-15,0-1 16,0 48 93,0-1-109,0 1 16,0-1 0,0 1-16,0-1 15,0 1-15,0-1 0,0 24 16,0-23-1,0-1-15,0 24 16,0-23-16,0 23 16,0-23-1,0 23 1,0-24-16,0 24 16,0-23-1,0-1 1,0 1-1,0-1-15,0 1 32,0-1 30,0 1-46,0-1 15,0 1 125</inkml:trace>
  <inkml:trace contextRef="#ctx0" brushRef="#br0" timeOffset="28458.96">12535 7337 0,'0'47'47,"0"-23"-31,0 0 0,0-1-16,0 1 15,0 23 1,24-47-16,-1 23 15,-23 24-15,24-23 16,-24-1-16,23 1 16,-23-1-16,0 24 15,24-23-15,-24-1 16,0 1-16,0-1 16,0 1-16,0 23 15,0-24 1,0 1-16,0 23 15,0-24 1,0 1-16,0 0 16,0-1-16,0 1 15,0-1-15,-47 1 16,47 23-16,0-24 16,-24 1-16,24 23 15,-23-24-15,23 1 16,0-1-16,-24 1 15,24-1-15,0 1 16,-23-1-16,-1-23 16,24 24-1,-23-24 1,23 23 0,-24-23 77,1 0-61,-1 0 14</inkml:trace>
  <inkml:trace contextRef="#ctx0" brushRef="#br0" timeOffset="87683.31">4516 10348 0,'0'-24'16,"0"1"0,0-1-1,-24 24 17,24-23 46,-23 23-47,-1 0 47,0 0-47,1 0-15,-1 0 0,1 23 62,-24 24-47,23-47-31,1 24 16,23-1-16,0 1 15,-24-24-15,24 23 16,0 1-16,-23-24 15,-1 23-15,24 1 16,0-1-16,0 1 16,-23-24-1,23 23-15,0 25 16,0-25-16,-24 1 16,24 23-16,-23-24 15,23 1-15,0-1 16,0 1-16,0-1 0,-24 24 15,24-23 1,0 23-16,0 0 16,-23-24-16,23 1 15,0-1-15,0 24 16,0-23-16,0-1 0,0 24 16,0-23-16,0 0 15,0-1-15,0 24 16,0-23-1,0-1-15,0 1 16,-24 23-16,24-24 0,0 1 16,0-1-1,-23 1-15,23-1 16,0 1 0,0-1-1,-24-23 1,24 24 46,-23-24-62,23 23 16,0 1 0</inkml:trace>
  <inkml:trace contextRef="#ctx0" brushRef="#br0" timeOffset="88440.43">3810 11053 0,'24'0'109,"-1"0"-109,24 0 16,-23-23-16,-1-1 16,24 24-16,0 0 15,-23-23 1,-1 23-16,24-24 15,-23 24-15,-1-23 16,24-1-16,-23 24 16,-1 0-16,24 0 15,-23-23 1,-1 23 0,1 0-1,-1 0 1,-23-24 78,24 24-63</inkml:trace>
  <inkml:trace contextRef="#ctx0" brushRef="#br0" timeOffset="90211.46">5292 10277 0,'0'24'219,"-24"-24"-219,24 23 16,0 24-16,-47-23 15,47-1-15,-47 24 16,24-23-16,23 23 15,-24-47-15,24 23 16,0 1 0,-23-24-1,23 24-15,0-1 16,0 1-16,-24-1 16,24 1-16,-24 23 15,1-24-15,23 24 16,-24-23-16,24-1 15,0 1-15,0-1 16,0 1-16,-23-1 16,23 1-16,0-1 15,0 1-15,-24-1 16,24 24-16,0-23 16,0-1-16,0 1 15,0 23-15,0-23 16,0-1-16,0 1 15,0-1-15,0 1 16,0-1 0,0 1-1,24-1 1,-24 1-16,23-24 16,-23 47-16,24-47 15,-24 23-15,23 1 31,1-24 94</inkml:trace>
  <inkml:trace contextRef="#ctx0" brushRef="#br0" timeOffset="91122.64">5762 10583 0,'-23'0'16,"23"24"-1,0-1 1,-24 24-16,24-23 15,-24-1-15,24 24 16,0-23-16,0-1 0,0 1 16,0 23-16,0-24 15,0 1-15,0 23 16,0-24-16,0 1 16,0-1-16,0 1 15,0-1-15,0 1 31,24-24-31,0 23 16,-24 1-16,23-1 16,-23 1-16,0 0 15,0-1 1</inkml:trace>
  <inkml:trace contextRef="#ctx0" brushRef="#br0" timeOffset="92228.61">6138 10630 0,'47'0'110,"-23"0"-95,-1 0 1,1 0-16,-1 0 16,1 0-16,23 24 15,-47-1 1,24-23-1,-24 24-15,23-24 16,-23 23 0,24 1-1,-24-1 1,0 1 0,0-1-1,0 1 1,0-1-16,0 1 15,-24-1 1,24 1-16,-23-1 16,23 1-16,-24-1 15,24 1 1,-24-1-16,24 1 16,0-1-16,0 1 15,0-1-15,-23 1 16,23-1-16,0 25 15,0-25 1,0 1 0,0-1-16,23 1 47,1-24-32,0 0 1,-1 0-16,1 0 15,-1 0 17,1 0 30,-1 0-46,1-24-16,23-23 15,-24 24 1,-23-1-16</inkml:trace>
  <inkml:trace contextRef="#ctx0" brushRef="#br0" timeOffset="93605.4">6820 10418 0,'0'24'109,"0"-1"-109,47 1 16,-47 46-16,47-46 16,-23 0-16,-1 23 0,1-24 15,0 1 1,-24-1-16,23 1 15,1 23-15,-1-24 16,-23 1-16,24 23 16,-1-24-16,-23 24 0,0-23 15,0-1 1,24 1-16,-24 23 16,0-24-16,0 1 15,0-1-15,0 1 16,0-1-16,0 25 15,0-25-15,0 1 0,0-1 16,0 1 0,-24-1-1,24 1 1,-23-24-16,-1 0 31,24 23-15,-23-23 15</inkml:trace>
  <inkml:trace contextRef="#ctx0" brushRef="#br0" timeOffset="95678.21">8208 10254 0,'-24'0'125,"1"-24"-79,-1 24 1,1 0-15,-1 0-17,1 0-15,23 24 47,-24-24-47,24 23 16,-23 1-1,-1-1 1,24 1-16,0-1 16,-23 1-1,23-1-15,0 1 0,0-1 16,0 1-16,0-1 15,-24 1-15,24-1 16,0 1 0,0 0-1,0-1-15,0 1 16,0-1 0,0 1-16,0-1 15,0 1-15,0 23 16,0-24-1,0 24-15,0-23 16,0-1-16,0 24 16,0-23-16,0-1 15,0 1 1,0 23-16,0 0 0,0 0 16,0-24-16,0 25 15,24-25-15,-24 1 16,0-1-16,23 1 15,-23-1-15,0 24 16,0-23 0,0-1-1,0 1-15,0-1 16,0 1 0,0-1-16,0 1 31,-23-24-16</inkml:trace>
  <inkml:trace contextRef="#ctx0" brushRef="#br0" timeOffset="96438.63">7785 11053 0,'23'0'140,"24"0"-140,-23 0 16,-1 0-16,1 0 15,-1 24 17,1-24-17,-1 0 17,1 0-1,-1 0 0,1 0 0</inkml:trace>
  <inkml:trace contextRef="#ctx0" brushRef="#br0" timeOffset="98333.4">8866 10395 0,'-23'0'156,"-1"23"-156,-23 24 16,24-47 0,-1 47-16,1-47 15,-1 0 1,24 24 0,-23-1-16,23 1 15,0 23 1,-24-23-16,1-1 15,23 24-15,0-23 16,-24-1-16,24 24 16,0-23-16,0-1 15,0 1-15,0 23 16,0-24-16,0 1 16,0 23-16,0-24 15,24 1 1,-1-1-16,-23 1 0,24-1 15,-24 24-15,23-23 16,-23 0 0,24 23-16,-1-47 0,-23 23 15,0 1-15,24-24 16,-24 23 0,23 1-1,1-24-15,-1 23 16,1-23-1,-24 24 1,23-24-16,1 23 0,0-23 31,-1 0-31,1 0 32,-1 24-32,1-24 15,-1 0-15,1 23 16,46 1-16,-46-24 15,-1 0-15</inkml:trace>
  <inkml:trace contextRef="#ctx0" brushRef="#br0" timeOffset="99207.59">9572 10512 0,'0'47'63,"0"1"-63,0-25 15,0 24-15,0 0 16,0 0-16,0-23 15,0-1-15,0 24 16,0-23-16,-23-1 16,23 1-16,0 23 15,-24-24-15,24 1 16,0-1-16,0 1 16,0-1-16,-24-23 15,24 47-15,0-23 16,0-1-1,0 1-15</inkml:trace>
  <inkml:trace contextRef="#ctx0" brushRef="#br0" timeOffset="100598.97">9972 10512 0,'0'24'47,"0"-1"-47,-24 1 15,24 0-15,-23 23 16,23-24 0,-24 1-16,1 23 15,23-24 1,-24-23-1,24 24 32,24-1-15,-1-23-32,24 24 15,-23-24-15,23 23 16,-24 1-16,1-24 15,23 23-15,-24 1 16,1-24-16,23 23 16,-23 1-16,-1-24 15,-23-47 95,0 23-95,0 1-15,0-24 32,0 23-32,0 1 0,0-24 15,0 0 1,0 23-16,-23 24 15,46 0 157,-23 24-156,24 23-16,-24-24 16,23 24-16,-23-23 15,24 23-15,-24-24 16,23 24-16,-23-23 15,24-1-15,-1 24 16,-23-23-16,0-1 16,24 24-16,-24-23 15,23-1-15,-23 25 16,0-25-16,0 1 16,24 23-16,-1-24 15,-23 1 1,0-1-1,0-46 95,0-24-95,24 23-15,-1 1 16,-23-24-16</inkml:trace>
  <inkml:trace contextRef="#ctx0" brushRef="#br0" timeOffset="101586.04">10724 10301 0,'24'23'62,"-24"1"-46,23-1-16,25 1 16,-48-1-16,23 1 15,24 23-15,-23-24 16,-24 24 0,47-23-16,-47 23 15,47-23-15,-24-1 16,-23 24-16,24-23 15,-1-1-15,-23 24 16,24-23 0,-24-1-16,0 1 15,0 23-15,0-24 16,0 1-16,0-1 16,0 1-16,0-1 15,0 1-15,0-1 16,0 1-16,0 23 15,0-24 1,0 1-16,0 0 16,0-1-16,0 1 15,-24-24-15,24 23 16,-23 1-16,23-1 16,0 1-1,-24-24-15,24 23 16,-23 1 31,-1-24 0,1 0-47,-1 0 31,1 0-16</inkml:trace>
  <inkml:trace contextRef="#ctx0" brushRef="#br0" timeOffset="102554.04">11783 10818 0,'0'24'78,"23"-24"-62,1 47-16,23-24 16,0 1-16,-24-1 15,24-23-15,-23 0 16,-1 0-16,25 24 16,-25-24-16,1 0 15,-1 0-15,1 0 16,-1 0-1,-23 23 17,24-23-17,-1 0-15,1 0 16,-1 0 0,1 0-16,-1 0 15</inkml:trace>
  <inkml:trace contextRef="#ctx0" brushRef="#br0" timeOffset="103278.1">11877 11336 0,'23'0'78,"1"0"-78,-1 23 16,1-23-16,-1 0 15,1 0-15,-1 24 16,1-24-16,0 23 16,23-23-16,-24 0 15,1 24-15,-1-24 16,1 0-16,-1 0 31,1 0-15,-1 0-1,1 0-15,-1 0 47</inkml:trace>
  <inkml:trace contextRef="#ctx0" brushRef="#br0" timeOffset="105135.38">13382 10395 0,'0'23'109,"0"1"-93,0-1 0,0 1-1,0-1 1,0 1 0,0-1-1,0 1 1,0 0-16,0 23 15,0-24 17,0 24-32,0-23 15,0-1-15,0 1 16,0-1-16,0 1 16,0 23-16,0-24 15,24 1-15,-24-1 16,0 24-1,0-23-15,0-1 16,23 24-16,-23-23 16,24-1-16,-24 24 15,23-23 1,1 23-16,-24-23 16,23-1-16,1 1 15,-1-1 1,-23 1-1,24-24-15,-24 23 32,23-23-32</inkml:trace>
  <inkml:trace contextRef="#ctx0" brushRef="#br0" timeOffset="108643.34">14111 10371 0,'0'24'266,"-23"-24"-251,23 23 1,-24-23-16,1 24 16,-1-1 15,1 24-15,23-23-1,-24-1-15,24 1 16,-24 0-1,24-1-15,0 1 16,0-1-16,0 1 16,-23 23-16,23-24 15,-24 1 1,24-1 0,0 1-16,0-1 15,0 1 1,0-1-16,24 1 31,-24-1-31,23 1 16,1-24-16,-24 23 15,24-23-15,-24 24 16,23-24-16,-23 23 16,24 1-16,-1-24 15,1 0-15,-1 23 16,1-23-1,-1 0-15,1 0 16,-1 0 0,1 0-16,-1 0 15,24 0-15,-23 0 16,-1 0-16,1 0 47,-24-23-32,0-1 1,0 1-16,0-1 16,0 1-1,0-1 1,-24 24 0,1 0-1,-1 0 1,-23-23-1,24 23-15,-1 0 16,1 0 0,-1 0-1,1 0 1,-1 0 0,1 0-1,-1 0 1,1 0-1,-1 0-15,1 23 32,23 1 77,23-24-109,1 0 16,23 0-1,-24 0 1</inkml:trace>
  <inkml:trace contextRef="#ctx0" brushRef="#br0" timeOffset="109962.98">14699 11124 0,'0'-24'141,"24"24"-126,-1-23-15,1 23 16,-24-24-16,23 24 15,-23 24 32,0-1-47,0 1 16,0-1 0,-23-23 46,-1 0-62,1 0 16,-1 0-1,24-23 95,24 23-95,-1 0 63,1 0-78</inkml:trace>
  <inkml:trace contextRef="#ctx0" brushRef="#br0" timeOffset="120962.32">15405 10489 0,'-24'0'140,"1"0"-124,-24 23 0,47 1-1,-24-24 1,1 23-1,-1 1 1,0-24-16,24 24 16,-23-24-16,23 47 15,0-24 1,-24 1 0,24-1-16,0 1 31,0 23 0,0-24-15,0 1-1,24-1 17,-1-23-17,-23 24-15,24-1 16,0-23-1,-24 24-15,23-24 16,1 0-16,-24 23 16,23-23-1,1 24-15,-1-24 16,1 0-16,-1 0 16,1 0-1,-1 0 1,1 0-1,-1-24-15,1 24 16,-1 0 0,1-23-16,23-24 15,-24 23 1,1 24 15,-24-23-31,0-1 16,23 1-16,-23-1 15,0 1-15,0-48 16,0 48 0,0-1-16,0 1 15,0-1 1,0 0-16,-23 1 31,-1-1-15,1 24-1,-1 0 17,1 0-32,-1 0 15,1 0-15,-1 0 16,1 0-16,-24 0 16,23 24-1,1-24 1,-24 0-16,23 23 15,1-23-15,-1 0 32,24 24-17,-23-24 1</inkml:trace>
  <inkml:trace contextRef="#ctx0" brushRef="#br0" timeOffset="122792.89">16157 10583 0,'-47'47'125,"24"-47"-125,-24 47 15,23-23-15,1-1 16,23 1-16,-24-1 16,24 1 15,-23-24-31,23 23 15,0 24 1,0-23 0,0 23-1,0-24-15,0 1 16,0-1-16,0 24 16,23-23 15,1-1-31,23 1 15,-24-1-15,1-23 16,23 47-16,-24-47 16,1 0-16,23 0 15,-24 24-15,1-24 16,23 0-16,-24 0 16,1 0-1,-1 0-15,1 0 16,-1 0-16,-23-24 15,24 24-15,-24-23 16,0-1 0,0 1-16,0-1 15,0 1 1,0-24 0,0 23-1,0 1-15,0-1 16,-24 24-1,24-23 1,-23 23-16,-1 0 31,24-24-31,-47 24 16,24 0 0,-1 0-1,1 0-15,-1 0 16,-23 0-16,24 24 15,-1-1 1,1 1 0,-1-1-1,24 1 17,-23-24-32,23 23 15,0 1-15,-24-24 16,48 0 78,-1 0-94,24 0 15</inkml:trace>
  <inkml:trace contextRef="#ctx0" brushRef="#br0" timeOffset="124387.42">16628 10536 0,'23'0'140,"1"0"-140,23 0 16,-24 0-16,1 0 15,-1 0 1,-23 23 31,24-23-31,-24 24-1,23-24-15,1 0 16,-1 24 109,-23-1-110,24 1 1,-24-1-16,23 24 16,-23-23-16,0-1 15,0 1-15,24 23 16,-24-24-16,23 24 16,-23-23-16,24 23 15,-24-24-15,23 24 16,-23-23-16,0-1 15,0 1-15</inkml:trace>
  <inkml:trace contextRef="#ctx0" brushRef="#br0" timeOffset="125016.93">16816 10842 0,'23'0'62,"1"0"-46,23 0-16,-24 0 16,1 0-16,23 0 15,-24 0 1,1 0 93,-1 0-93</inkml:trace>
  <inkml:trace contextRef="#ctx0" brushRef="#br0" timeOffset="126224.42">17310 10348 0,'0'23'172,"23"1"-156,-23 23-16,24-24 15,-1 1-15,-23 23 16,24-24-16,-1 25 15,1-25 1,-24 24-16,23-23 16,-23-1-16,0 24 15,24-23-15,-24-1 16,23 1-16,-23-1 16,0 1-16,0-1 15,0 1 1,0-1-16,0 1 15,0-1-15,0 1 16,0-1-16,0 1 16,0-1-1,0 1 1,0-1-16,0 1 16,0-1-1,-23 1-15,-1 0 16,24-1-1,-23 1 17,23-48 77,0 1-109</inkml:trace>
  <inkml:trace contextRef="#ctx0" brushRef="#br0" timeOffset="128455.07">18156 10371 0,'0'24'266,"0"-1"-250,-23-23-1,23 24 1,0-1 15,-24 1-15,24-1-16,-23-23 15,23 24-15,0-1 32,0 1-17,0 0-15,-24-24 16,24 23-16,0 1 16,0 23-1,-23-47 1,23 23-16,0 24 15,-24-23-15,24-1 16,0 1-16,0 23 16,0-24-1,0 1 1,0 23 0,0-24-16,0 1 15,0 23-15,0-24 16,0 1-1,0-1-15,0 1 16,0-1 15,24-23-15,-24 24 15,0 0-31,23-24 16,1 0 62,-1 0-78,1 0 16,-1 0-16,1-24 15,23 24-15,-24 0 16,1 0-16,-1 0 15</inkml:trace>
  <inkml:trace contextRef="#ctx0" brushRef="#br0" timeOffset="129394.27">18509 10512 0,'0'24'62,"0"23"-46,0-23-16,0-1 15,0 24-15,0-23 16,24-1-16,-1 24 16,-23-23-16,24-1 15,-24 24-15,23-47 0,-23 24 16,0-1-1,0 1-15,24-24 0,-24 23 16,0 1 0,23-24 140,1 0-31</inkml:trace>
  <inkml:trace contextRef="#ctx0" brushRef="#br0" timeOffset="130356.4">18885 11006 0,'24'0'203,"-1"0"-203,-23 24 125</inkml:trace>
  <inkml:trace contextRef="#ctx0" brushRef="#br0" timeOffset="132361.53">19238 10442 0,'0'23'78,"0"24"-62,0-23-1,0 23-15,-23-23 16,23-1-16,0 24 15,0-23 1,0-1-16,0 1 31,0-1 63,23-23 0,1 0-79,23 0 1,-24 0-16,24 0 16,-23 0-1,23 0 1,-24 0-16,24 24 16,-23-1-16,-1-23 15,1 24-15,-24-1 16,47 1-16,-24-1 15,-23 1-15,24-1 16,0 1-16,-24 23 16,23-47-1,-23 23-15,24-23 16,-24 24-16,0-1 16,0 1-1,0-1 16,0 1 1,-24-24-32,1 0 15,-1 0 1,0 0 0,1 0-16,-1 0 15,1 0 16,-1 0-31,1 0 16,-24 0-16,23 0 16,1 0-16,-1 0 15,1 0 1</inkml:trace>
  <inkml:trace contextRef="#ctx0" brushRef="#br0" timeOffset="133531.69">19285 10512 0,'24'0'125,"-1"0"-109,24 0-16,-23 0 15,-1 0 1,1 0-16,23 24 15,-24-24 1,24 0-16,-23 0 16,-1 0 31,1 0 31</inkml:trace>
  <inkml:trace contextRef="#ctx0" brushRef="#br0" timeOffset="135832.91">20508 10630 0,'-23'0'141,"-1"0"-141,1 0 15,-1 0 1,1 0-16,-1 0 16,1 0-1,-25 24 1,25-24 15,23 23-31,0 1 31,0-1-31,-24-23 16,24 24-16,0-1 16,-23-23-1,23 24-15,0-1 16,0 1-1,0-1 1,0 1-16,0-1 16,0 1-16,0-1 15,0 1-15,0-1 16,0 1 0,0-1-1,23 1-15,-23-1 16,0 1-1,24-24 1,-24 23-16,23 1 16,1-1-1,-24 1-15,0 0 16,24-1-16,-1 1 0,24-1 16,-47 1-1,47-1-15,-23-23 16,-1 0-1,1 0-15,-1 0 16,1 0 15,-1 0-15,1-23 0,-1-1-1,-23 1 1,0-1 15,24 1-15,-24-1-1,0 0 48,0-23-32,0 24-15,-24 23-1,24-24 1,-23 24 0,-1-23-1,1-1 16,-1 24-15,1 0 0,-1 0-1,1 0 1,-1 0 0,1 0-16,-1 0 0,1 0 15,-1 24-15,24-48 156</inkml:trace>
  <inkml:trace contextRef="#ctx0" brushRef="#br0" timeOffset="138537.49">21167 10536 0,'-24'0'140,"1"0"-124,-1 0 0,1 0-1,-1 0 1,1 0-16,-24 0 15,-1 0 1,25 0 31,23 23-16,-24-23-15,24 24-1,-23 0 1,23-1 15,0 1 1,0-1 14,0 1-46,0-1 32,23-23 61,1 0-93,-1 0 16,-23 24-16,24-24 16,0 23-16,-1 1 15,1-24 1,-1 0 0,1 0-1,-1 0 1,1 0 15,-1 0-15,-23-24 93,0 1-78,0-1 1,0 1-17,0-1-15,0 1 16,0-1 15,0 1 0,0-1-31,0 48 188,0-1-173,0 1-15,0-1 16,0 1-16,0 23 16,0-24-1,0 1 1,0-1 0,0 1-1,0-1-15,24 1 16,-24-1-16,0 1 15,0-1 1,0 1 0,23-1-1,-23 1 1,0-1 0,0 1-1,0-1 1,0 1-1,24-24 1,-24 23 47,0 1-48,0-1 1</inkml:trace>
  <inkml:trace contextRef="#ctx0" brushRef="#br0" timeOffset="140616.6">21449 10371 0,'23'24'93,"1"-24"-93,-1 47 16,-23-24 0,47 1-16,-47-1 15,24 1-15,0-1 16,-24 1-16,23 23 15,1-23-15,-24-1 16,23 1-16,1-1 16,-1 1-1,-23-1-15,47-23 16,-47 47-16,24-23 16,-1 23-16,-23-24 15,0 1-15,24-1 16,-1-23-16,-23 24 15,0-1-15,0 1 16,24-1-16,-24 1 16,0-1-16,0 1 15,0-1-15,0 1 16,0-1-16,0 1 16,0 0-1,0-1-15,0 1 16,0-1-1,-24 1 1,1-1-16,23 1 16,-24-24-16,24 23 15,-23 1 1,-1-1-16,24 1 0,-23-24 16,23 23-1,-24-23 63,1 0 16,-1-23-94,-23-1 16,47 1-16</inkml:trace>
  <inkml:trace contextRef="#ctx0" brushRef="#br0" timeOffset="141855.34">22249 10771 0,'23'0'109,"1"0"-109,23 0 16,-24 0-16,1 0 15,-1 0-15,1 0 16,-1 0-16,1 0 16,-1 0-1,24 0 1,-23 0-1,-1 0 1,1 0 0,-1 0-1,1 0-15,-1 0 16,1 0 0,-1 0 15,24 0 0</inkml:trace>
  <inkml:trace contextRef="#ctx0" brushRef="#br0" timeOffset="142795.37">22343 11171 0,'0'23'110,"47"-23"-95,-24 0-15,1 0 16,23 0-16,-24 24 15,1-24 17,23 0-17,-24 0 1,1 0-16,-1 0 0</inkml:trace>
  <inkml:trace contextRef="#ctx0" brushRef="#br0" timeOffset="170940.07">24036 10418 0,'0'-23'94,"-24"23"-63,-23 0-31,24-24 16,-1 24-16,-23-23 15,24 23-15,-1 0 16,1 0 0,-1 0-16,1 0 15,-24 0-15,23 0 16,1 0-16,-1 0 31,24 23-31,-23-23 31,-1 0-31,1 24 0,-1-24 16,1 23-16,-1 1 16,0-1-1,1-23 1,23 24-1,-24-24-15,-23 47 16,24-24-16,-1 1 16,1 0-16,-1-1 15,24 1 17,0-1-17,0 1-15,0-1 16,0 1 15,0-1 0,47-23-31,-47 24 16,24-24-16,23 0 16,-24 0-16,1 0 15,23 0-15,-23 0 16,23 0-1,-24 0-15,1 0 16,-1 0-16,1 0 16,-1 0-16,1-24 15,-1 24 1,1 0-16,-24-23 16,23 23-16,1 0 15,-1-47-15,1 47 16,-1-24-1,1 1 1,-1 23 15,-23-24-15,24 1-16,-24-1 16,47 24-1,-47-47-15,23 47 31,-23-24-31,0 1 47,24 23 188,-1 0-220,-23 23-15,0 24 16,24-23-16,-24 0 16,0 23-16,0-24 15,0 1-15,0-1 16,0 1-16,0-1 15,0 24-15,23-23 16,-23-1 0,0 24-1,24-23 1,-24 23 0,0-24-1,0 1 1,0-1-16,24-23 15,-24 24-15,0-1 32,0 1-17,23-24 1,-23 23-16,24 1 94,-24-1-79,23-23 142,1 0-142,-1-23-15,1-1 16</inkml:trace>
  <inkml:trace contextRef="#ctx0" brushRef="#br0" timeOffset="-159664.28">24577 11124 0,'0'23'172,"0"1"-156,0-48 125,0 1-63,23 23-63,1 0 48,-48 0 31,1 0-79,-1 0 48</inkml:trace>
  <inkml:trace contextRef="#ctx0" brushRef="#br0" timeOffset="-148592.45">25165 10395 0,'0'23'109,"0"1"-109,0-1 16,0 1-16,0-1 15,0 1-15,0-1 16,0 1-16,0 0 16,0-1-16,23-46 250,1 23-235,-1 0 1,1 0 0,-1 0-16,1 0 15,-1 0 16,1 0-31,-24 23 16,23-23 0,-23 24-16,0 23 15,24-47-15,-24 23 16,0 1 0,0-1-16,0 1 15,0-1 1,0 1 46,0-1-46,-24-23 0,1 0 15,-1 0-16,1 0 1,23 24-16,-24-24 16,1 0-1,-1 0 1,1 0 0,-1 0 15,1 0 31</inkml:trace>
  <inkml:trace contextRef="#ctx0" brushRef="#br0" timeOffset="-147410.3">25259 10418 0,'-24'0'63,"48"0"171,-1 0-203,1 0-31,-24-23 0,23 23 16,-23-24 0,24 24 15,-1 0-16,1 0 1</inkml:trace>
  <inkml:trace contextRef="#ctx0" brushRef="#br0" timeOffset="-144784.78">25800 10371 0,'0'24'125,"0"-1"-125,0 24 15,0-23-15,0-1 16,0 24-16,0 1 15,0-25-15,0 24 16,0 0-16,0 0 16,0-23-16,23-1 15,-23 24-15,0-23 16,0-1 0,0 1-16,24-24 15,-24 23-15</inkml:trace>
  <inkml:trace contextRef="#ctx0" brushRef="#br0" timeOffset="-143278.31">26176 10442 0,'24'0'156,"-1"0"-141,1-24-15,-1 24 16,24 0-16,-23 0 16,-1 0-1,1 0 1,-1-23-16,1 23 16,-1 0-16,1 0 31,-1 0 0,-23 23 63,-23 1-79,-1 23-15,1-24 16,-1 24 0,24 1-1,-23-25-15,-24 1 16,47 23-16,-47-24 16,47 1-16,-24 23 15,24-24-15,-23 24 16,23-23-16,0-1 15,0 1 17,0-1 15,0 1-16</inkml:trace>
  <inkml:trace contextRef="#ctx0" brushRef="#br0" timeOffset="-142377">26106 10701 0,'23'-24'203,"1"24"-203,-1-23 15,48-1-15,-48 24 16,1-23-16,23 23 16,-24 0-1,-23-24 16</inkml:trace>
  <inkml:trace contextRef="#ctx0" brushRef="#br0" timeOffset="-123834.47">27187 10512 0,'47'0'141,"-23"24"-141,-1-1 16,25-23-16,-25 24 15,1 0-15,23-24 0,0 0 16,-47 23 0,23-23-1,1 0 1,-1 0-16,1 24 15,-1-24 1,-23 23 0,24-23-16,-1 0 15,1 0 1,-24 24 171,-24-24-171,-23 47-16,24-47 16,-1 23-16,1 1 15,-1-1-15,-23 1 16,24-24-16,-1 0 16,24 23-16,-23 1 15,-1-24 1,24 23-1,-23-23-15,-1 0 16,24 24 0,-24-24-16,24 23 15,0 1 32,-23-24-31,23 23-1,-24-23-15,24 24 16,-23-24-16</inkml:trace>
  <inkml:trace contextRef="#ctx0" brushRef="#br0" timeOffset="-122060.21">28504 10371 0,'-23'0'94,"-1"0"-63,1 0-15,-24 0-1,47 24 1,-24-1-16,1-23 15,23 24-15,-24-24 0,1 0 16,23 23 0,-24 1-1,1-1 1,-1 1-16,24-1 16,0 1-1,0 23-15,0-23 16,0 23-1,0-24-15,0 1 16,0-1-16,0 1 16,0-1-1,24 1 17,-1-1-17,1 1-15,-1 23 16,24-24-16,-23 24 15,23-23-15,-24-1 16,24 1-16,-23-1 16,-1 1-16,25-1 15,-25-23-15,1 24 16,23-24-16,-24 0 16,1 0-16,23-47 15,-24 23-15,24 1 16,-47-1-16,24 1 15,-24-1-15,23 24 16,-23-23-16,0-1 16,0 1-1,0-1-15,0 1 16,0-1-16,0-23 16,0 24-16,0-1 15,0 1 1,-23-24-16,-1 23 15,24 1-15,-23-1 16,-1 1-16,24-25 16,-23 48-16,23-23 15,-24-1 1,1 24-16,23-23 16,-24 23-16,1-24 15,-1 24-15,1 0 16,-1 0-1,1-23-15,-1 23 16,0-24-16,1 24 16,-1 0-1,-23-23-15,0 23 16,24 0 0,-1 0-16,1 0 31,23 23-31,-24-23 94</inkml:trace>
  <inkml:trace contextRef="#ctx0" brushRef="#br1" timeOffset="-63814.18">1881 15075 0,'0'24'391,"-23"-1"-375,-1 1-16,1-24 15,-1-24 79,24 1-63</inkml:trace>
  <inkml:trace contextRef="#ctx0" brushRef="#br1" timeOffset="-62917.58">1881 15099 0,'-23'0'109,"-1"-24"-109,24-23 16</inkml:trace>
  <inkml:trace contextRef="#ctx0" brushRef="#br1" timeOffset="-60739.45">2634 15052 0,'-23'0'500,"23"-24"-469,0 0-15,0 1-16,0-1 15,0 1 1,0-1 15,23 24 0,1 0 16,-24 24-31,23-24-1,-23 23-15,0 1 47,0-1-31,-23-23 0,-1 24-16,1-24 31,-1 0 63,24-24-79,0 1-15</inkml:trace>
  <inkml:trace contextRef="#ctx0" brushRef="#br1" timeOffset="-58683.37">2187 14393 0,'24'0'32,"-48"0"108,1 0-124,-1 0-1,48 0 173,-1 0-188,-23 47 16,24-23-1,-24-1 16,0-46 141,0-1-156,23 24-16,-23-23 0,24 23 16,-24 23 77,0 1-93,0-1 32,-24-23-1,1 0 16,-1 0 62,1 0-78,23-23 126</inkml:trace>
  <inkml:trace contextRef="#ctx0" brushRef="#br1" timeOffset="-46091.69">4445 14040 0,'-24'-23'47,"1"23"0,23-24-47,-24 1 31,1-1-15,-1 24 0,1 0-16,23-23 15,-24 23 1,1-24-16,-1 1 16,1 23-1,-1-24-15,1 24 16,23-23-16,-24 23 15,24-24 1,-23 24 0,-1 0 62,1 0-47,23 24-31,-24-24 16,24 23-16,-23-23 15,23 47 1,-24-23-16,1-1 16,-1 24-16,1 0 15,-1-47 1,24 24-16,0 23 15,-23-24 1,23 1-16,0-1 16,0 1-16,0-1 15,0 1-15,0-1 16,-24-23-16,24 47 16,0-23-1,0 23-15,0-23 16,0-1-16,0 1 31,0-1 0,0 1-15,0-1-16,0 24 16,0-23-16,0-1 15,0 1-15,0 23 16,0-24-16,0 1 15,0-1-15,0 1 16,0-1 0,0 1-1,0-1 1,0 1 0,0 23-1,0-24-15,0 1 16,0-1-16,0 1 15,0 0 1</inkml:trace>
  <inkml:trace contextRef="#ctx0" brushRef="#br1" timeOffset="-45164.04">3575 14581 0,'23'0'110,"1"0"-110,-1 0 15,24 0-15,-23 0 16,-1 0-16,1 0 16,-1 0-16,1 0 15,0-23-15,-1 23 16,24 0 0,-23 0-1,-1 0 1,1 0-16,-1 0 15,1 0 1,-1 0 0,1 0-16,-1 0 218,1 0-218</inkml:trace>
  <inkml:trace contextRef="#ctx0" brushRef="#br1" timeOffset="-43671.04">5198 13805 0,'-24'0'125,"1"0"-110,-1 24-15,1-24 16,23 23-16,-24 1 16,0-24-16,24 23 31,-23-23-31,23 24 15,-24-1 1,1 1-16,-1-1 16,1 1-16,-1-1 15,24 1-15,-23-1 16,-1 24-16,24-23 16,-23 23-16,-1-24 15,24 1-15,-23 23 16,-1-24-16,24 1 15,-23 23-15,23-23 16,0-1-16,-24 24 16,24-23-16,0-1 15,0 24-15,0-23 16,0-1-16,0 1 16,0 23-16,0-24 15,0 1-15,0-1 16,0 1-16,0-1 15,0 24 1,24-47 0,-1 0-16,-23 24 15,24 23 1,-1-47-16,1 23 16,23 24-16,-24-23 15,-23 0 1,24-24-16,-1 0 15,-23 23-15,24-23 32,-1 0 30,24 0-46,-23 0-16</inkml:trace>
  <inkml:trace contextRef="#ctx0" brushRef="#br1" timeOffset="-42588.27">5621 14299 0,'23'0'187,"119"0"-171,-95 0-16,-24 0 78,95 0-78,-95 23 16,-23 1-1,24-1 1,-24 1-16,23 0 15,-23 23-15,0-24 16,0 1-16,0-1 16,24-23-16,-24 24 15,0-1-15,23 1 16,-23-1-16,0 1 16,24-24-16,-1 47 15,1-24 1,-24 1-16,23-1 15,1 1 1,-24-1 31,23-23-31,1 0 93,-1 0-93</inkml:trace>
  <inkml:trace contextRef="#ctx0" brushRef="#br1" timeOffset="-41711.23">6374 14158 0,'-24'0'94,"0"23"-94,1 24 0,-24-23 16,23-1-1,1 1-15,23 23 16,-24-24-16,1 1 15,-1-24-15,1 47 16,-1-23-16,1-1 0,-1 1 16,1-1-16,-1 1 15,1-1 1,23 24-16,-24-47 16,1 24-16,-1-1 15,1 1-15,-1 23 0,1-24 31,-1 24-15,1-47-16,23 24 16,-24-24-16,24 23 15,-23-23-15,23 24 16,-24-24 62,0 0-62,1 0-16,23-24 15,0 1 17</inkml:trace>
  <inkml:trace contextRef="#ctx0" brushRef="#br1" timeOffset="-40139.9">6750 14746 0,'0'23'156,"0"1"-140,0-1-16,-24 1 15,24-1-15,0 1 16,0-1 0,0 1-1,0-1 1,0 1 0,0-1-1,0 1-15,0 0 16,0 23-1,0-24 17</inkml:trace>
  <inkml:trace contextRef="#ctx0" brushRef="#br1" timeOffset="-38302.72">7220 13923 0,'0'23'31,"0"1"0,24-24-15,-24 23 0,0 1-1,23-24 1,-23 23 0,0 1-16,24-1 15,-24 1 1,23 23-1,1 0 1,-1-24 0,-23 1-1,0-1 1,24 1-16,-24-1 16,23-23-1,-23 24-15,0-1 16,0 1-1,24-24-15,-24 24 16,0-1 0,0 1-1,0-1 1,0 1 15,0-1-15,0 1 15,0-1-31,-24 1 16,1-24-1,23 47-15,-24-47 16,24 23 0,-23 1 30,-1-24-46,24 23 16,0 1-16,0-1 31,-23-23-15,23 24 31,-24-24-32,24 23 1,0 1-16,-23-24 31,23 23-15,-24-23 0,24 24-1</inkml:trace>
  <inkml:trace contextRef="#ctx0" brushRef="#br1" timeOffset="-37349.13">7949 14369 0,'24'0'156,"-1"0"-140,1 0-1,-1 0 1,1 0-1,-1 0 1,1 0 0,-1 0-1,1 0-15,-1 0 16,1 0 0,-1 0-1</inkml:trace>
  <inkml:trace contextRef="#ctx0" brushRef="#br1" timeOffset="-36357.42">7855 14699 0,'24'0'141,"-1"0"-126,1 0 1,-1 0 0,24 23-16,-23-23 15,-1 0-15,1 0 16,-1 0-16,1 0 15,-1 0 1,1 0-16,-1 0 16,1 0-1,-1 0 220,25-23-220</inkml:trace>
  <inkml:trace contextRef="#ctx0" brushRef="#br1" timeOffset="-6931.94">9219 13782 0,'-23'0'32,"-1"23"30,1 1-62,23 23 16,0 0-1,0 0-15,0-24 16,0 1-16,0 23 0,0-24 16,0 24-16,0-23 15,0 23-15,0-24 16,23 1-16,-23 23 16,0-24-1,24 1-15,-1 23 16,-23-23-16,0-1 0,24 24 15,-24-23-15,23-1 16,-23 1 0,0-1-16,0 1 15,0-1 110,0 1-62,0-1-1,0 1-15,0-1-47,0 24 16,0-23-16,0-1 15,0 1-15,0-1 125,0-46-46,0-1-64,24 1-15,-1-24 16</inkml:trace>
  <inkml:trace contextRef="#ctx0" brushRef="#br1" timeOffset="-4915.83">9854 13805 0,'0'24'94,"-23"23"-94,23-24 15,-24 24-15,1 0 16,-1-23-16,24-1 16,-23 24-16,-1-23 15,24-1-15,0 24 16,-23-47-16,23 24 15,-24-1-15,1 1 16,23-1 0,0 1 15,0-1 0,0 1 0,23-24-31,24 47 16,-23-47-16,-1 0 0,24 0 16,0 0-16,-23 0 15,-1 0 1,1 24-16,-1-24 16,1 0-16,-1 0 15,1 0-15,-1 0 31,1 0-31,-1 0 16,1 0 15,-1-24-31,1 0 16,-24 1-16,24-1 16,-1 1-1,-23-1-15,0 1 16,0-1-16,0 1 0,0-1 15,0 1-15,0-1 16,0 1-16,0-1 16,0 1-16,0-1 15,-23 1 1,23-1-16,0 1 16,-24 23-1,24-24-15,0 1 31,-24-1-15,24 1 0,0-1-1,0 1 1,0-1 0,0 48 124,0 23-124,0 0-16,0-24 15,0 1-15,0 23 16,0-24-16,0 1 16,0-1-16,0 24 15,0-23 1,0-1-16,0 24 0,0-23 16,0-1-16,24 24 15,-24-23 1,0-1-16,0 1 0,0 23 15,0-23-15,0 23 16,0-24 0,0 1-1,0-1 1,0 1-16,0-1 31,0 1-15,0-1-1,0 1-15,0 23 16,0-24 0,0 1-1,0-1-15,-24 1 16,24-1 15,0 24 16,0-23-31,0 23-16,0-24 15,0 1-15,0 0 16,0-1 0</inkml:trace>
  <inkml:trace contextRef="#ctx0" brushRef="#br1" timeOffset="-2583.94">4233 15922 0,'-23'0'110,"-1"0"-95,24-24 1,-23 24 15,23-23-15,-24 23-16,1-24 15,23 1-15,-24 23 16,1 0 0,23-24-1,-24 24 1,1 0 78,-1 0-94,24 24 15,-23-24-15,-1 47 16,1-24-16,23 1 15,0-1 1,-24 24-16,24-23 16,0-1-16,0 24 15,-23-23-15,23-1 16,0 24-16,0-23 16,0-1-16,0 1 15,0 23-15,0-23 16,0-1-16,0 24 15,0-23-15,0 23 16,0-24 0,0 1-16,23 23 15,-23-24-15,0 1 16,0 23-16,0-24 16,0 1-1,24-24 1,-24 23-16,0 1 15,0-1 17,23 1-17,-23-1 1,0 1 0,24-24 93,-24-24-93</inkml:trace>
  <inkml:trace contextRef="#ctx0" brushRef="#br1" timeOffset="-1129.83">3857 16439 0,'47'0'203,"-23"0"-203,-1 0 16,1 0-16,23 0 16,-24 0-1,1 0 1,-1 0 0,1 0-16,-1 0 15,1 0 1,-1 0-16,1 0 15,-1-23 142,1-1-157</inkml:trace>
  <inkml:trace contextRef="#ctx0" brushRef="#br1" timeOffset="140.85">4962 15898 0,'-23'24'157,"-1"-1"-142,1 1-15,-1-1 31,24 1-31,-23-1 0,-1 24 16,24-23-16,-23 23 31,23-24-15,-24 1-16,24-1 16,0 1-1,0-1 1,0 1-16,0 0 15,0-1-15,0 1 16,0-1 0,0 24-16,0-23 15,0-1 1,0 1-16,24-24 16,-24 23-16,0 1 31,23-24 0,1 23-31,-24 1 16,23-1-1,-23 1-15,0-1 16,24 1-16,-1-24 16,-23 23-1,24-23-15,-24 24 78,0-1-62,23-23 0,-23 24-1,24-24 48,-1 0-48</inkml:trace>
  <inkml:trace contextRef="#ctx0" brushRef="#br1" timeOffset="1818.73">5574 16063 0,'23'-47'110,"1"47"-110,23-24 15,-47 1-15,47-1 16,-47 1-16,24 23 78,-1 0-62,1 0-1,-1 0 1,1 0-16,-1 47 16,1-47-1,-24 23 1,0 1-16,23-1 0,1 1 16,-24-1-16,23-23 15,-23 24-15,24-1 16,-1 1-1,-23-1-15,24 1 16,-24-1-16,23 1 16,1 23-1,-24-23 1,23 23-16,-23-24 31,24 1-31,-1-24 16,-23 23-1,24-23-15,-1 0 47,-23 24-47,24-24 47,-24 23 16,0-46 15</inkml:trace>
  <inkml:trace contextRef="#ctx0" brushRef="#br1" timeOffset="2618.73">6185 15969 0,'-23'0'16,"-1"0"0,24 23-16,-23 1 15,-1-1 1,1 24-1,-1-23 1,1-1-16,-1 1 16,1-1-16,-1 1 15,1-24-15,23 47 16,-24-47 0,1 23-16,23 1 0,-24 0 15,1-24-15,-1 47 16,1-24-1,-1 1-15,1-1 0,-1 1 16,0 23-16,1-47 16,-1 23-1</inkml:trace>
  <inkml:trace contextRef="#ctx0" brushRef="#br1" timeOffset="5280.87">6538 16369 0,'-23'23'141,"23"1"-125,-24-1-16,24 24 15,-23-23 1,23-1-1,0 1 1,-24-1 0,24 1-16,0-1 31,0 1-31,0-1 31,0 1-15,24-1 15,-1-23-15,-23 24-16,24-24 15,-1 0 63,24 0-78,-23 0 16,-1 0-16,1 0 16,-24-24-1,23 24-15,1-23 16,-1 23 0,1-24-1,-24 1 32,0-1-47,0 1 16,0-1-1,0 1 17,0-1-17,0 1 1,0-1-16,0-23 15,23 24 1,-23-1-16,0 1 16,0-1-1,24 24 63,-1 24-31,-23 23-31,0-24 0,0 1-16,0-1 0,0 24 15,0-23 1,0-1-16,0 1 15,0-1 1,0 1 0,0-1-16,0 1 31,24-1 47,-24 1-62</inkml:trace>
  <inkml:trace contextRef="#ctx0" brushRef="#br1" timeOffset="6472.74">7150 15851 0,'0'24'62,"23"23"-46,1-24-1,-1 1-15,24 23 16,-47-24-16,24 24 16,-1-23-16,-23-1 15,24 24-15,-24-23 16,0-1-16,0 1 16,0 23-16,0-23 15,0-1-15,0 24 16,0-23-16,0-1 15,0 1-15,0-1 16,0 1-16,0 23 16,-24-24-16,24 1 15,-23-1 1,-1 1 0,24-1-1,-23-23-15,-1 24 16,1-24-16,-1 23 15,1-23 1,-1 0 62</inkml:trace>
  <inkml:trace contextRef="#ctx0" brushRef="#br1" timeOffset="7542.3">7714 16063 0,'47'0'250,"-23"0"-250,-1 23 16,24-23-16,-23 0 16,-1 0-1,1 0 1,-1 0-1,1 0 1,-1 0 0,1 0 62,-1 0-31</inkml:trace>
  <inkml:trace contextRef="#ctx0" brushRef="#br1" timeOffset="8308.03">7785 16369 0,'23'0'141,"1"0"-141,23 0 15,-24 23 1,1-23-16,-1 0 16,1 0-16,-1 0 15,1 0 1,-1 0 46,1 0 17</inkml:trace>
  <inkml:trace contextRef="#ctx0" brushRef="#br1" timeOffset="9657.94">8984 15992 0,'0'24'125,"0"-1"-110,0 24-15,0 0 16,-23-23-16,23 46 15,0-46-15,0-1 16,0 1-16,0 23 16,0-23-16,0-1 15,-24 24-15,24-23 16,0-1-16,0 1 16,0-1-1,0 1 1,0-1-1,0 1-15,0 23 16,0-24-16,0 1 16,0-1-1,0-46 126,24-1-141,23 1 16</inkml:trace>
  <inkml:trace contextRef="#ctx0" brushRef="#br1" timeOffset="10897.8">9737 15898 0,'0'24'94,"-47"-1"-94,47 1 15,-24-24-15,1 47 16,-1-47-16,24 23 15,-47 1-15,24-1 16,-25 24-16,25-23 16,-1-1-16,1 24 15,23-23 1,0-1-16,-24 25 16,1-48-16,23 47 15,0-24-15,-24 1 16,24-1-16,0 24 15,0-23-15,0-1 16,0 1-16,24-1 16,-1 24-16,-23-23 15,24-1-15,-1-23 16,24 24-16,-23-24 16,23 0-1,-23 0-15,23 0 16,-24 0-1,1 0 1,-1 0 0,-23-24-1,0 1 17,0-1-17,0 1 1,-23-1-16,23 1 15,-24 23-15,1 0 16,-1 0 0,1 0-16,-24 0 15,23 0-15,-23 0 16,23 0-16,-23 0 16,24 0 30,-1 23 1,1-23-47,23 24 16,-24-24 0</inkml:trace>
  <inkml:trace contextRef="#ctx0" brushRef="#br1" timeOffset="13899.12">9454 15569 0,'24'0'78,"-1"0"172,1 0-250,23 0 16,-23 23 0,-1-23-16,24 24 0,-47-1 15,47-23 1,-23 0-1,-1 0-15,1 0 16,-1 0 0,-23 24-1,24-24-15,-1 0 16,24 0-16,-23 24 16,-1-24-16,24 23 15,-23-23 1,-1 24 15,1-24-15,-1 0-1,1 0-15,23 0 16,-23 0-16,-1 23 16,24-23-16,-23 0 15,-1 0 1,1 0-16,23 0 15,-24 24-15,1-24 16,-1 0 0,1 0-16,-1 0 15,1 0 1,-1 0 0,24 0-1,-23 0-15,-1 0 16,24 0-16,-23 0 15,-1 0-15,24 0 16,1 0-16,-1-24 16,-24 24-16,1 0 15,-1 0 1,24 0 0,-23 0-16,-1 0 15,24-23-15,-23 23 16,-1 0-16,1 0 15,-1 0-15,1 0 16,-1-24 0,1 24-1,-1 0 1,1 0-16,23 0 16,-24 0-1,1 0-15,-1 0 16,1 0-1,0 0 1,-1 0 0,1 0-16,-1 0 15,1 0 1,-1 0 15,1 0-15,-1 0-1,1 0 1,-1 0 0,1 0-1</inkml:trace>
  <inkml:trace contextRef="#ctx0" brushRef="#br1" timeOffset="23316.4">14111 14840 0,'47'-47'125,"-23"23"-125,23 1 16,-24-1-16,1 24 15,-1 0 32,1 24-31,23-1-16,-24 1 16,1 23-16,23-24 15,-47 24-15,47-23 16,-24-1-16,1 24 15,-1-23-15,1 0 16,0-1-16,-24 24 16,47-23-16,-24-1 15,1 24-15,-1-23 16,1-1-16,-1 1 16,-23 23-16,24-24 15,-1 1-15,24-1 16,-23 1-16,-1-1 15,1 24-15,-24-23 16,23-1 0,-23 1-16,0-1 140,24-23-124,-1-23 15,1 23-31,-24-24 16</inkml:trace>
  <inkml:trace contextRef="#ctx0" brushRef="#br1" timeOffset="24170.24">15099 14746 0,'-24'0'47,"-23"47"-47,24-24 16,-24 24-16,23-23 16,-23 23-16,24-24 15,-1 1-15,-23 23 16,24-23-16,-24 23 15,23 0-15,-23-24 16,24 24-16,-1-47 16,0 47-16,1-47 15,-24 47-15,23-23 16,-23-1-16,24 1 16,-1-1-16,24 1 15,-47-1-15,47 1 16,-47 23-16,24-24 15,-24 24-15,47-23 16,-47 23-16,0-23 16,47 23-1,-47-24-15,47 1 16</inkml:trace>
  <inkml:trace contextRef="#ctx0" brushRef="#br1" timeOffset="25648.94">15405 15498 0,'0'47'78,"0"0"-63,0-23-15,0 23 16,0 0-16,0 0 16,0-23-16,0-1 15,0 24-15,0-23 16,0-1-16,23 1 16,-23-1-1,0 1-15,0-1 16,24-23 46,-1 0 63,1-23-109,-1-24-16</inkml:trace>
  <inkml:trace contextRef="#ctx0" brushRef="#br1" timeOffset="26204.97">15593 15616 0,'-24'23'32,"24"25"-32,-47-25 0,24 24 15,-1-47-15,-23 24 16,24-1-16,-1-23 15,24 47 1,-23-47-16,-1 24 0,1-24 16,23 23-1</inkml:trace>
  <inkml:trace contextRef="#ctx0" brushRef="#br1" timeOffset="27296.96">16228 15122 0,'23'0'172,"1"0"-172,23 0 15,-24 0-15,1 0 16,-1 0-16,1 0 15,-1 0 1,1 0 0,-1 0 15,25 0-15,-25 0-1,1 0 1,-24-23-1</inkml:trace>
  <inkml:trace contextRef="#ctx0" brushRef="#br1" timeOffset="28018.03">16157 15498 0,'24'0'62,"-1"0"-46,1 24 0,-1-24-16,24 0 15,-23 0-15,-1 0 0,24 0 16,-23 0-16,-1 0 16,1 0-16,-1 0 31,1 0 16,0 0-32,-1 0 95,-23 23-110</inkml:trace>
  <inkml:trace contextRef="#ctx0" brushRef="#br1" timeOffset="36956.87">17286 14111 0,'0'23'187,"0"1"-187,0 23 0,0-24 16,0 24-1,0 0-15,0 0 0,0-23 16,24 23 0,-24-23-16,0-1 15,0 24-15,0-23 16,0-1 0,0 1-1,0-1-15,0 1 16,23-1-1,-23 1 1,24-24-16,-24 23 156,0 1-124,0-1-17,0 1 16,0-1-15,-24-23 0,24 24 187</inkml:trace>
  <inkml:trace contextRef="#ctx0" brushRef="#br1" timeOffset="40289.33">17804 14017 0,'-24'0'109,"24"23"-93,-24 1-16,1-1 16,23 1-16,-24-1 15,1 24-15,23-23 16,-24-1-16,1 24 16,23-23 15,0-1-16,0 1-15,-24-24 16,71 23 62,0-23-78,0 24 16,-23-24-16,23 24 15,0-1-15,0-23 0,-23 0 16,-1 24 0,24-24-16,-47 23 15,24-23 1,-1 0 0,1 0-1,-1 0 63,1-23-62,-1-24-16,-23 23 16,24 0-16,-24-23 15,0 24-15,0-1 16,0 1-16,0-24 15,0 23 17,0 48 265,0-1-297,0 24 15,0 0-15,0-23 16,0-1-16,0 25 15,0-25-15,0 1 16,0-1 0,0 1-1,0-1 1,0 1 15,0-1-31,0 1 31,0-1-31,0 1 32,0-1 77,0 1-78,23-24-31,-23 23 16,0 1-16,0-1 16,0 1-1</inkml:trace>
  <inkml:trace contextRef="#ctx0" brushRef="#br1" timeOffset="41966.51">18838 14087 0,'0'47'109,"0"-23"-109,0-1 16,0 1-16,0 23 15,0-24-15,0 1 16,0 23-16,0-24 16,0 1-16,0 0 15,0 23-15,0-24 16,0 1-16,0-1 15,0 1-15,0-1 16,0 1 0,0-1-16,0 1 0,0-1 15,0 1 126,0-1-125,0 1-16</inkml:trace>
  <inkml:trace contextRef="#ctx0" brushRef="#br1" timeOffset="42928.95">18744 14511 0,'0'-24'125,"24"24"-125,-1 0 32,1 0-17,-1 0 1,1 0-1,-1 0 48,1 0-47,-1 0-1,1 0 1,-1 0 15,1 0-15,-1 0 46,1-23 16</inkml:trace>
  <inkml:trace contextRef="#ctx0" brushRef="#br1" timeOffset="44322.71">19450 14134 0,'23'24'62,"-23"-1"-46,0 1-16,0-1 16,0 1-16,0-1 15,0 1-15,0 23 0,24-24 16,-1 1-1,-23 23-15,0-23 16,0-1-16,24 24 16,-24-23-16,23-1 0,-23 1 15,0-1-15,0 24 16,24-23 0,-1-24 140</inkml:trace>
  <inkml:trace contextRef="#ctx0" brushRef="#br1" timeOffset="46101.59">20108 14134 0,'-23'47'125,"23"-23"-109,-24-1 0,24 1-16,-23-1 15,23 1-15,-24 23 16,1-24 0,23 25-16,0-25 15,0 1 1,0-1-1,0 1 1,0-1-16,0 24 16,-24-23-1,24-1-15,0 1 32,0-1 14,24 1-30,-24-1-16,23-23 16,1 0-16,-1 0 15,1 0-15,23 0 16,-24 0-16,1 0 16,-1 0-1,1 0-15,-1 0 16,1-23-1,-24-1 1,23 24 0,-23-23-16,0-1 31,0 1-15,0-1-1,24 1 1,-24-24-1,0 23 1,0 1 0,-24 23 124,1 23-124,-1-23-16,1 24 16,23-1-1,-24-23-15,1 24 16,-1-24-1,24 23-15,-23 1 0,-1-24 16,24 23 0,-23 1 31,23-1-1,0 1-30,-24-24-16,24 23 31</inkml:trace>
  <inkml:trace contextRef="#ctx0" brushRef="#br1" timeOffset="47844.94">17427 15287 0,'0'0'0,"47"0"16,0 0-1,-23 0 1,-1 0 0,1 0-1,-1 0-15,24 0 16,-23-24-16,-1 24 16,1 0-16,47 0 15,-24-23-15,0 23 16,23 0-16,-23 0 15,-23 0-15,46 0 16,-23 0-16,-23 0 16,-1 23-16,48-23 15,-24 24-15,0-1 16,0-23-16,-23 24 16,23-24-16,-24 0 15,1 0-15,-1 0 16,1 0-16,-1 0 15,1 0-15,-1 23 16,1-23-16,23 0 16,-24 0-16,1 0 15,23 24-15,-24-24 16,1 23-16,23-23 16,-24 24-16,1-24 15,23 0-15,-24 23 16,1-23-16,23 24 15,-23-24-15,-1 0 16,24 0-16,0 0 16,-23 0-16,-1 0 15,24 0-15,-23 0 16,-1 0-16,1 0 16,23 0-16,-24 0 15,1 0-15,23-24 16,-24 24-16,1 0 15,23 0-15,-24 0 16,1 0 0,0-23-16,-1 23 15,24-24 1,-23 24-16,-1-23 16,24-1-16,-23 24 15,-1-23-15,24 23 16,-47-24-16,47 24 15,-23 0 1,-1-23-16,1 23 16,-1-24-16,1 24 15,23-47-15,-24 47 16,1-23-16,23-1 16,-24 24-16,1-23 15,23-1-15,-23 24 31,-1 0 48,1 0-64,-1 0 1,-23-23-1,24 23-15</inkml:trace>
  <inkml:trace contextRef="#ctx0" brushRef="#br1" timeOffset="49806.68">18768 15969 0,'23'0'109,"1"-24"-93,23 24-16,-24-23 15,1-24-15,23 47 16,-24-47-16,1 47 0,-1 0 15,1 0-15,0 0 16,-1 0 0,24 0-1,-23 0 1,23 0 0,-24 0-1,1 0 1,23 0-1,-24 0 48,1 0-47,-24 23 109,0 1-110,-24-1 16,-23 24-15,24-23-16,-1-1 16,-23 24-16,24-23 15,-24 23-15,23-24 16,1 1-16,23-1 16,-24-23-1,24 24 1,0-1-1,-24-23 1,24 24 78,24-24 15,0 0-93,-1 0-16,24-24 15,-23 24-15,-1 0 16,24-23-16,-23 23 16,-1-24-16,24 24 15,-23-23-15,23-1 16,-24 1 0,1 23-1,-1-24 1,1 1-16,-1 23 15,1 0 17,-24-24-17</inkml:trace>
  <inkml:trace contextRef="#ctx0" brushRef="#br1" timeOffset="51027.25">21190 15146 0,'24'0'140,"-1"0"-124,1-24-16,23 24 16,-24 0-16,1 0 15,23-23-15,-24 23 16,1-24-16,-1 24 15,1 0-15,-1 0 16,1 0 0,-1 0-1,1-23 1,0 23 0,-1 0-16</inkml:trace>
  <inkml:trace contextRef="#ctx0" brushRef="#br1" timeOffset="51920.53">21214 15545 0,'23'0'78,"24"0"-62,-23 0-16,-24-23 15,23 23-15,1 0 16,-1 0-16,-23-24 16,24 24-16,-1 0 15,1 0 48,-1 0-63,24 0 15,-23 0 1,23-23 0,-23 23-1</inkml:trace>
  <inkml:trace contextRef="#ctx0" brushRef="#br1" timeOffset="54652.28">22060 14793 0,'0'23'110,"24"1"-110,-24 23 0,23-24 15,-23 1 1,0 23-16,0-24 15,0 1-15,0 23 16,24-23-16,-24-1 16,23 24-16,-23-23 15,0 23 1,0-24-16,24 1 16,-24-1-16,0 1 15,23 23-15,-23-24 16,0 1-16,0-1 15,0 1-15,0-1 16,0 1 0,0 23-16,0-24 15,0 1-15,0 23 32,0-23-32,0-1 15,0 1-15,0-1 31,0 1 1,0-1 30,24-23 1,0-23-48,-24-1-15,47-23 16,-24 24-16</inkml:trace>
  <inkml:trace contextRef="#ctx0" brushRef="#br1" timeOffset="56374.23">22625 14863 0,'0'24'94,"0"-1"-78,0 1-16,0-1 15,0 1-15,0-1 16,0 1 0,0 0-1,0-1 1,0 1 62,0-48 63,23 24-141,1 0 31,-1 0-31,1 0 16,23 0-16,-24 0 15,1 0-15,23 0 16,-23 0-16,-1 0 15,1 0-15,-1 0 16,1 24-16,-1-24 16,1 0-1,-24 23-15,23-23 16,1 24-16,-24-1 16,23 1-1,-23-1 16,0 1 1,0-1-32,0 1 15,0-1 1,0 1 0,-47-1-1,24-23-15,-1 47 0,-23-47 16,24 47-16,-24-47 15,47 24 1,-24-24-16,24 23 16,-24-23-16,1 0 15,-1 24 1,1-24-16,-1 0 16,1 23-16,-1-23 15,24 24-15,-47-24 16,24 0-1,-24 0 1,23 23 0,1-23-1</inkml:trace>
  <inkml:trace contextRef="#ctx0" brushRef="#br1" timeOffset="57814.38">22578 14816 0,'47'0'172,"-24"0"-156,1 0-1,-1-23-15,48 23 16,-48 0-16,1-24 0,23 1 16,-23 23-16,-1 0 15,1 0 1,-1 0 15,1-24-15,-1 24-1,1 0 1,-1 0 0,1 0 62,-1 0-78,-23-23 47,24-1 15,-24 1-46</inkml:trace>
</inkml:ink>
</file>

<file path=ppt/ink/ink6.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58:46.977"/>
    </inkml:context>
    <inkml:brush xml:id="br0">
      <inkml:brushProperty name="width" value="0.05292" units="cm"/>
      <inkml:brushProperty name="height" value="0.05292" units="cm"/>
      <inkml:brushProperty name="color" value="#FFFF00"/>
    </inkml:brush>
  </inkml:definitions>
  <inkml:trace contextRef="#ctx0" brushRef="#br0">22319 14181 0,'0'-23'31,"47"-1"-15,-23 24 0,23-23-16,47 23 15,0 0-15,-24 0 16,48 0-16,23 0 16,0 0-16,24 0 15,23-24-15,-47 24 16,-23-23-16,-1-1 15,-46 24-15,-48 0 16,1 0-16,23 0 16,-24 0-16,1-23 15,23 23-15,-24 0 16,1 0 62,0 0-62,-1 0 15,1 0-31,-1 23 16,-23 1-16,0 23 15,0-24-15,0 24 16,0 0-16,0 0 15,0 24-15,-23 0 16,-1 46-16,24 1 16,-23-48-16,23 48 15,-24 23-15,24-70 16,0 23-16,0-71 16,0 24-16,0 0 15,0-23-15,0-1 16,0 1-16,0 46 15,0-23-15,0 24 16,0-1-16,-24-23 16,24 1-16,0-25 15,0 24-15,0-23 16,0-1-16,0 24 16,0-23-16,0-1 15,0 1-15,0-1 16,0 1-1,0-1 1,-23-23 15,-1 0 1,1 0-32,-24 24 15,23-1-15,-23 24 16,-47-23-16,24 23 15,-71 0-15,23 0 16,-23 0-16,0-23 16,23-1-16,-23 1 15,0-24-15,23 0 16,24 23-16,-47-23 16,47 0-16,0 24 15,47-24-15,-24 0 16,24 23-16,24-23 15,-1 0-15,-23 0 16,24 0 0,-1 0-16,1 24 15,-24-24-15,23 0 16,1 0-16,-1 23 16,-23-23-16,24 0 15,-1 0-15,-23 0 16,24 0-16,-1 24 15,1-24-15,-1 0 16,24-24 406,0 1-422,0-1 16,24-23-16,-24 24 15,0-1-15,23-23 16,-23 23-1,0-23-15,0 24 141,0-1-110,0 1-31,0-1 47,0 1-31,0-1-16,0 1 15,0-1-15,0 1 16,0-1 0,0 1-16,0-1 15,0 1-15,0-1 16,0 1-16,0-1 16,24 1-1,-24-1 1</inkml:trace>
  <inkml:trace contextRef="#ctx0" brushRef="#br0" timeOffset="1709.55">22272 14087 0,'-23'0'15,"-1"0"1,0 0-1,1 0 17,-1 0 140,1 0-157,-1 0-15,-23 0 16,24 0-1,-1 0 1,1 0 0,-1 0-16,-23 0 15,24 0-15,-24 24 16,0-24-16,0 0 0,23 0 16,1 0-1,-1 0-15,1 0 16,-1 0-1,48 0 142,-1 0-157,1 0 15,-1 0-15,24 0 16,0 0-16,-23 0 16,-1 0-16,24 0 15,-23 0-15,-1 0 16,1 0-16,23 0 15,-24 0-15,24-24 16,-23 1-16,-1-1 16,24 24-16,-23 0 47,0 0-1</inkml:trace>
  <inkml:trace contextRef="#ctx0" brushRef="#br0" timeOffset="2782.96">21637 14134 0,'0'24'47,"24"-1"-47,-1 24 16,-23-23-16,0-1 15,0 24-15,0-23 16,24-1-16,-1 25 16,-23-25-16,0 24 15,24-23 1,-24-71 140,-24 23-156,24-23 16,0 23-16,-23 1 15,-1-24-15,24 23 16,0 1-16,-23 23 0,23-24 16,0 1-1,0-1 1,0 1 15,0-1-15</inkml:trace>
  <inkml:trace contextRef="#ctx0" brushRef="#br0" timeOffset="4108.37">22366 14205 0,'-23'0'47,"-1"0"31,1 0-31,-1 0-32,1 0 17,-1 0-17,0 0 1,-23 0-1,24-24 1</inkml:trace>
</inkml:ink>
</file>

<file path=ppt/ink/ink7.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47:24.547"/>
    </inkml:context>
    <inkml:brush xml:id="br0">
      <inkml:brushProperty name="width" value="0.05292" units="cm"/>
      <inkml:brushProperty name="height" value="0.05292" units="cm"/>
      <inkml:brushProperty name="color" value="#FFFFFF"/>
    </inkml:brush>
  </inkml:definitions>
  <inkml:trace contextRef="#ctx0" brushRef="#br0">3739 2022 0,'0'-23'46,"-23"-24"48,23 23-78,0 1-1,-24 23 1,24-24-16,0 1 16,-23 23-1,23-24 1,-24 24 62,1 0 16,-1 0-63,1 24-15,-1-1-1,1-23-15,23 24 63,-24-24-63,24 23 15,0 1-15,0 23 16,0-24-16,-23 1 16,23 23-16,0-24 15,0 1 1,0-1-16,0 24 0,0-23 16,0-1-16,0 1 15,23-24-15,-23 23 16,0 1-16,0 0 15,0-1-15,24 1 16,-24-1-16,0 1 16,23 23-16,-23-24 15,0 24 1,0-23-16,0-1 16,0 1-1,24 23-15,-24-24 0,23 1 16,-23 23-16,0-24 15,0 1-15,0 23 16,0-24 0,0 1-16,0-1 15,24 25-15,-24-25 16,0 24 0,0-23-1,0-1-15,0 1 16,0-1-1,0 1 1,0-1 78,23-23-63,1-23-15</inkml:trace>
  <inkml:trace contextRef="#ctx0" brushRef="#br0" timeOffset="780.91">3504 2775 0,'24'0'125,"-1"0"-110,1 0-15,-1 0 16,1 0 140,-1 0-140</inkml:trace>
  <inkml:trace contextRef="#ctx0" brushRef="#br0" timeOffset="2301.21">4516 1952 0,'-24'23'172,"-23"1"-156,23-1-16,1 1 0,23-1 15,-47 24-15,23-23 31,1-1-31,-24 24 16,47-23-16,-24-1 0,1 24 16,23-23-1,-24 0-15,1-1 16,-1 24-16,24-23 16,0-1-1,-23 24-15,23-23 16,-24-1-16,24 24 0,0-23 15,0-1-15,0 24 16,0-23 0,0 23-1,0-24 1,0 24-16,0-23 0,0-1 16,24-23-1,-24 24-15,0-1 16,23 1-16,1 0 15,-1-1 17,-23 1-17,47-1-15,-23 1 16,-1-24-16,1 23 16,-1-23-16,1 0 15,-24 24 1,23-24-1,1 0 1,-1 0-16,1 0 16,0 0-16,-1 0 15,24 0-15,-23 0 16,-1 0-16,24-24 16,-23 24-16</inkml:trace>
  <inkml:trace contextRef="#ctx0" brushRef="#br0" timeOffset="4102.28">3410 2869 0,'24'0'93,"-1"0"-61,-23-24-17,24 24 95,-24-23-95,23 23 63,24 0-62,-23 0 78,-1 0-32,1 0-46,-1 0 46,1 0-30,-1 0 61,-23-24 1,0 1-78,24 23-16,-1-24 15,24 24-15</inkml:trace>
  <inkml:trace contextRef="#ctx0" brushRef="#br0" timeOffset="5389.51">5009 2163 0,'0'47'62,"0"-23"-46,0-1-1,0 24-15,0-23 16,0 0-16,0-1 0,0 24 16,0-23-16,0-1 15,0 24-15,0-23 16,0-1-1,0 1-15,0-1 16,0 1-16,0 23 0,0-24 31,0 1-15,0-1 0,24 1 46,-24-1-31,0 1-31,0 23 16,23-47 62,1 0-78,23-24 16,-23 1-16,23-24 15</inkml:trace>
  <inkml:trace contextRef="#ctx0" brushRef="#br0" timeOffset="6406.57">5503 2116 0,'0'47'47,"-23"-23"-31,23-1-16,-24 24 15,24-23 1,0-1-16,24-23 156,-1 0-140,1 24-16,23-24 15,-24 24-15,1 23 16,-1-47-16,1 23 16,-1 1-16,1-1 15,0-23 1,-24 24-16,23-24 15,1 23 1,-24 1-16,0-1 16,0 24-1,0-23-15,0-1 16,0 1 0,0-1-1,-24-23 32,1-23-47,-1-1 16,0 24-16,1-23 15,-1 23-15,1 0 16,-1 0-16,1 0 16</inkml:trace>
  <inkml:trace contextRef="#ctx0" brushRef="#br0" timeOffset="7135.31">5574 2163 0,'23'0'125,"1"0"-110,23 0-15,-24 0 16,1-23-16,0 23 16,-1 0-1,1-24-15,-1 24 16,1 0 15,-1 0-15,1-23-1,-1 23 1,1 0-16,-1-24 16,24 1-16</inkml:trace>
  <inkml:trace contextRef="#ctx0" brushRef="#br0" timeOffset="8088.56">6162 1881 0,'23'24'157,"-23"-1"-142,0 1-15,24-1 16,-24 1-16,23-24 16,1 23-16,-24 1 15,23-1-15,-23 1 16,24-24-1,-1 47-15,-23-24 16,24 24 0,0-23-16,-24 23 15,0-24-15,0 1 0,0 0 16,0-1-16,0 1 16,0-1-1,0 24-15,0 0 16,0-23-16,0-1 15,0 1 1,0-1-16,0 1 16,-24-1-16,24 1 15,0-1-15,-24 1 16,1-1-16,-1 1 16,24-1-1,0 1-15,-23-1 31,-1-23 63,24-23-78</inkml:trace>
  <inkml:trace contextRef="#ctx0" brushRef="#br0" timeOffset="12287.34">6961 2210 0,'48'0'281,"-25"0"-265,1 0-1,-1 0 1,1 0-16,23-23 16,-24 23-1,1 0 1,-1 0 62,1 0-62,-24-24-1,23 24 1,-23-23 62</inkml:trace>
  <inkml:trace contextRef="#ctx0" brushRef="#br0" timeOffset="13203.74">7032 2446 0,'24'0'141,"-1"0"-141,1 0 31,-1 0-31,1 0 16,-1 0-16,1 0 16,-1 0-1,1 0-15,-1 0 0,1 0 31,-1 0-15,1 0 0,-1 0-16,1 0 15,-1 0-15,-23-24 0,24 24 16</inkml:trace>
  <inkml:trace contextRef="#ctx0" brushRef="#br0" timeOffset="16729.16">7879 2257 0,'47'0'172,"0"0"-157,0 0-15,-24-23 16,24-1-16,-23 24 16,-1 0-16,1 0 15,23 0 1,-24 0 0,1 0-16,0 0 15,-1 0-15,24-23 16,-23 23-16,-1 0 15,1 0-15,-1 0 16,1 0-16,-1 0 16,1-24-16,-1 24 15,1 0-15,-1 0 16,1 0 0,-1 0-1,1 0-15,-1 0 16,1 0-1,-1 0-15,1 0 16,23 0-16,-24 0 16,24 0-1,-23 0 1,0 0-16,-1 0 16,1 0-16,-1 0 15,1 0-15,-1 0 16,1 0-16,-1 0 15,24 0-15,-23 0 16,23 0 0,-24 0-16,1 0 15,-1 0-15,1 0 16,-1 0-16,24 0 16,-23 0-1,23 0-15,-24 0 16,24 0-1,-23 0-15,0 0 16,23 0-16,-24 0 16,1 0-16,-1 0 15,24 24-15,-23-24 16,-1 0-16,1 0 16,-1 23-16,24-23 15,-23 24-15,-1-24 16,24 0-16,-23 0 15,-1 23-15,24 1 16,-23-24 0,-1 0-16,1 23 15,-1-23 1,1 24 0,0 0-16,-1-24 15,24 23-15,-23 1 16,23-24-16,-24 0 15,24 0 1,-23 0-16,-1 0 16,24 23-16,-23-23 15,-1 0 1,1 0-16,-1 0 16,1 0-16,-1 0 15,1 0-15,23 0 16,-24 0-1,1 0-15,-1 0 16,25 0-16,-25-23 16,24-1-16,-23 24 15,-1 0 1,1-23 0,-1 23-1,1-24 1,-1 24-16,1 0 0,-1 0 15,1 0-15,-1 0 16,24 0-16,-23-24 16,-1 1-16,1 23 15,-1 0 1,1 0-16,-24-24 0,23 24 16,1 0-16,-1 0 15,1 0 1,-1 0-16,1 0 15,0 0 1,-1 0 0,1 0-1,-1 0 1,1 0-16,-1 0 16,1 0-16,23 0 15,0 0 1,-24 0-1,1 0-15,-1 0 16,1 0-16,-1 0 16,24 0-1,-23 0 1,-1 0 0,1 0-1,-1 0 32,1 0-31,-1 0-1,1 0 1,-1 0 0,1 0 15,0 0-16</inkml:trace>
  <inkml:trace contextRef="#ctx0" brushRef="#br0" timeOffset="19265.93">8326 940 0,'0'-23'62,"-24"-1"94,24 1-140,-23 23-16,-1 0 16,0 0 15,1 0-15,-1 0-1,1 0-15,-1 23 31,-23 1-15,24-1 0,23 1-1,-24-24-15,24 23 32,0 1-17,0-1 1,0 1-16,0 0 31,0-1 0,24 1-15,-1-1 0,24 1-1,0-1 1,-23 1-1,-1-24 1,1 0 0,0 0-16,-1 0 15,1 0 1,-1 0-16,1 0 16,-1 0-1,1 0-15,-1-24 16,1 24-16,-1-47 15,-23 24 1,24 23 0,-24-24-16,0 1 15,0-1 1,0 0 0,0 1-1,0-1 1,0 1-16,0-1 31,0 48 157,0-1-188,0 1 15,0 23-15,0-23 0,0-1 16,0 24-16,0-23 15,0-1 1,0 1-16,0 23 16,0-24-16,0 1 0,0 23 15,23-24 1,-23 24 0,0-23-16,0-1 15,0 1-15,24-1 16,-24 1-1,0-1 1,0 1 0,0-1 15,0 1-31,0-1 0,23-23 16,1 0 187,-1-23-188</inkml:trace>
  <inkml:trace contextRef="#ctx0" brushRef="#br0" timeOffset="20131.3">8937 1575 0,'0'24'16,"0"-1"-1,-23-23 1,23 24 249,0-1-249,-24-23 62,24-23-47,0-1 32,0 1-47,47 23 46,-23-24-46</inkml:trace>
  <inkml:trace contextRef="#ctx0" brushRef="#br0" timeOffset="21532.32">9525 917 0,'-24'0'47,"24"-24"-47,-23 24 16,23-23-1,-24 23-15,1 0 32,-1 0-32,1 0 15,-1 0 1,1 0-16,-1 0 16,1 0-1,-1 0-15,1 0 16,-1 23-16,1-23 15,23 24 1,0-1 0,0 1-1,0 23 1,23-47-16,-23 23 0,24 1 16,-1 0-1,1-1-15,-1 1 16,1-1-16,23-23 15,-24 0-15,1 24 16,-1-24-16,1 0 16,-1 23-16,1-23 15,0 0-15,23 0 16,-24 0-16,1 0 16,-1 0-16,1 0 15,-1 0-15,-23-23 31,0-1-31,0 1 16,0-1 0,0 1-16,0-1 15,0 0 1,-23 1 0,-1-1-16,-23 1 15,47-1 1,-23 1-16,-1-1 15,1 24-15,23-23 16,-24 23-16,24-24 16,-24 24 15,1 0 0,-1 0-15</inkml:trace>
  <inkml:trace contextRef="#ctx0" brushRef="#br0" timeOffset="23187.79">9666 1223 0,'-23'0'15,"-1"0"110,1 0-109,-1 0 0,1 0-1,-25 0 1,25 0 0,-1 0 15,1 0-16,-1 0-15,1 23 16,23 1 0,0-1 31,0 1-32,0-1 16,0 1-15,0-1 0,0 1-1,0-1 17,0 1 14,23-1-46,1-23 16,-1 24-16,1-1 16,-24 1-1,47-24-15,-23 23 32,-1-23-32,1 0 15,-1 0 1,1 0-1,-1 0 1,1 0-16,-1 0 0,1 0 16,-1 0-1,-23-23-15,24-1 16,-1 24 0,-23-23-16,0-1 15,0 1-15,0-1 16,0 1 15,0-1-15,-23 1-1,-1-1 1,1 1 0,-1 23-1,1-24-15,23 1 16,-24 23-16,-23-24 15,24 1-15,-1 23 16,1 0-16,-1-24 31,0 24 1,1 0-32,-1-23 15,1 23-15,23-24 125</inkml:trace>
  <inkml:trace contextRef="#ctx0" brushRef="#br0" timeOffset="24244.57">10042 917 0,'0'23'47,"24"1"-32,-1 23-15,-23-24 16,24 1-16,-1 23 16,1 0-1,-24-23-15,24-1 16,-24 24-16,23-23 15,1-1-15,-24 1 16,0-1-16,23-23 16,-23 24-16,0-1 15,0 1-15,24-1 16,-1 1 0,-23-1-16,0 1 15,0-1-15,0 1 16,24-1-1,-24 1 1,0-1 0,0 1-1,0-1 1,23-23-16,-23-23 78</inkml:trace>
  <inkml:trace contextRef="#ctx0" brushRef="#br0" timeOffset="26042.98">7926 776 0,'-24'0'32,"-23"0"-17,24 0 1,-1 0-16,1 23 16,-1-23-16,1 24 15,23-1 1,-47-23-16,23 0 15,1 47-15,-25-47 16,25 24-16,-1-24 16,-23 23-16,47 1 62,0-1-62,0 1 16,0-1-1,0 1-15,0 0 16,24-24-16,-24 23 16,23 1-16,-23-1 15,24 1-15,-24-1 16,23 24-16,1-47 16,-24 24-16,0-1 15,24-23-15,-24 24 16,0-1-16,23 1 15,1-24 1,-24 23-16,23-23 16,-23 24-16,24-1 15,-1 1 1,1-1 0,-24 1-16,23-1 15,-23 1-15,0-1 16,47-23-16,-47 24 15,24-24-15,-1 23 32,1-23-17,-1 0 1,1 0-16,-1 24 16,24-1-16,-23 1 15,-1-24-15,1 0 16,-1 24-1,1-24 1,-1 0 0,1 0-1,-24 23 17,23-23-1,1 0 0,0 0-31,-1 0 16,1-23-1,-1-1 1,1 24-16,-1 0 16</inkml:trace>
  <inkml:trace contextRef="#ctx0" brushRef="#br0" timeOffset="27855.98">10395 729 0,'0'23'125,"24"-23"-109,-1 24 0,24 23-16,-23-24 15,-1 24-15,24-23 16,-47-1-16,47 24 15,-23-23-15,-1-1 16,1 1-16,-1 0 16,24 23-1,-23-24-15,0 1 16,-1 23-16,24-24 16,-47 24-16,24-23 15,-1-1-15,-23 24 16,24-47-16,-24 47 15,23-23-15,1-1 16,-24 24-16,0-23 16,0-1-16,23 1 15,-23-1-15,0 1 16,0 23-16,0-23 16,0-1-1,0 1 1,-23-1-16,23 1 15,-24-1 1,1 1-16,-24-1 16,23 24-1,1-47-15,-1 24 0,24-1 32,-23-23-17</inkml:trace>
  <inkml:trace contextRef="#ctx0" brushRef="#br0" timeOffset="29294.26">11618 846 0,'0'24'125,"0"-1"-109,0 1-16,0 23 15,-23-24-15,23 1 16,-24 23-16,24 0 16,0-23-1,0-1-15,0 1 16,0-1-16,0 1 16,0-1-16,0 1 15,0-1-15,0 1 16,0-1-16,0 1 15,0-1-15,0 1 16,0-1-16,0 1 16,0-1-16,0 1 15,0 23-15,0-24 16,0 1 0,0-1-1,0 24-15,24-47 16,-24 24-16,23 0 15,-23-1 1,0 1 0,47-24 109,-23 0-110,-1-47-15,1 23 16</inkml:trace>
  <inkml:trace contextRef="#ctx0" brushRef="#br0" timeOffset="30842.16">12347 917 0,'-23'23'78,"-1"-23"-78,24 24 16,-23-1-16,-1 1 15,1 23 1,-1-23-1,1-1 1,-1 24-16,24-23 0,0 23 16,0-24-1,0 1 1,-23-1-16,23 24 16,-24-23-16,24 23 31,0-24-31,0 1 15,0-1-15,0 1 16,0-1-16,0 1 16,24-1-1,-1-23 1,-23 24 0,24-24-16,23 0 15,-24 0 16,1 0-15,-1 0-16,1 0 16,23 0-16,0 0 15,-24-24 48,-23 1-63,24-24 15,-1 23-15,-23 1 32,24 23-1,-24-24-15,0 1 15,0-1-16,-24 24 17,-23 0-17,24 0 1,-1 0 0,1 0-16,-1 0 15,1 0 1,-1 24-1,1-24-15,-1 0 32,24 23 61,24-23 32</inkml:trace>
  <inkml:trace contextRef="#ctx0" brushRef="#br0" timeOffset="32361.07">13170 940 0,'-23'0'140,"-1"0"-140,1 0 16,23 24 0,-24-24-16,1 0 15,-1 0 1,24 23-16,-23 1 16,-1-24-1,24 23-15,-23-23 16,23 24-16,-24-24 15,24 24-15,0-1 16,0 1 0,0-1-1,0 1 1,0-1 0,0 1-1,0-1 1,24-23-16,-1 24 0,1-24 15,-1 23 1,1-23-16,-1 0 16,24 0-16,-23 0 15,-1 0 1,1 0-16,-1 0 16,1 0-1,-1 0-15,1-23 16,-1-1-1,1 1-15,0-1 16,-24-23 0,23 24 15,-23-1-31,0 1 31,0-1-31,0 0 31,0 1-15,-23 23 0,-1-24-1,0 24-15,1 0 16,-1 0 0,1-23-1,-1 23-15,-23 0 16,24 0-16,-1 0 15,1 0-15,-1 0 16,1 0 0,-1 0-1</inkml:trace>
  <inkml:trace contextRef="#ctx0" brushRef="#br0" timeOffset="34572.71">13147 1270 0,'-24'0'219,"1"23"-219,-1-23 15,24 24-15,-23-1 47,-1 1-16,24-1-15,-23-23-16,23 47 16,-24-23-1,24-1 1,0 1 0,0-1 15,0 1 0,24 23-15,-1-24-1,1 1 1,-24-1 0,47-23-16,-24 24 15,1-24-15,23 24 16,-24-24-16,1 0 15,-1 0-15,1 0 16,-1 0-16,1 0 16,0 0-1,-1 0 1,1 0-16,-1 0 16,1 0-16,-1 0 15,1 0 1,-24-24-1,23 24-15,-23-24 16,24 1-16,-24-1 16,0 1-1,0-1 1,0 1-16,0-1 16,0 1-16,0-1 15,0 1 1,0-1-1,-24 24-15,24-23 16,-23 23 0,-1-24 31,-23 24-16,24 0-16,-1-23 64,1 23-64,-1 0-15,0 0 16,1 0-16,-1 0 15,24-24 142,0 1-110</inkml:trace>
  <inkml:trace contextRef="#ctx0" brushRef="#br0" timeOffset="35852.87">13946 1764 0,'-23'0'265,"23"-24"-249,-24 24-16,24-23 16,0-1 15,0 0 0,0 48 79</inkml:trace>
  <inkml:trace contextRef="#ctx0" brushRef="#br0" timeOffset="37231.11">14393 1011 0,'24'0'62,"-1"23"-30,-23 1-32,0 0 15,0-1-15,0 1 16,0-1-16,0 24 16,0-23-1,0-1 1,0 1-16,0-1 15,0 1 1,0-1-16,0 1 16,0-1-1,0 1 48,0-1-16,0 1-47,0-1 15,0 1 48,0-1-63,0 1 31,0-1-31,0 1 16,0-1 124</inkml:trace>
  <inkml:trace contextRef="#ctx0" brushRef="#br0" timeOffset="38697.96">14746 846 0,'0'24'46,"0"-1"-30,24-23 0,-1 24-16,1-1 15,-24 1 1,23-24-16,1 23 16,-24 1-1,23-24-15,-23 23 16,0 1-16,24-24 15,-24 24 1,0 23-16,0-24 16,23-23-16,-23 24 15,0-1 1,0 1-16,0 23 16,0-24-1,0 1 1,0-1-1,0 1 1,0-1 0,-23-23-1,23 24-15,-24-1 16,1 1 0,-1-1-16,24 1 15,-23-24 1,23 23-16,0 1 31,-24-24-15,1 23 62,23 1-78,-24-24 31,24 23-15,0 1 15,-23-1-15,23 1 15,-24-24 31,24 24-62,-23-24 157,-1-24-142</inkml:trace>
  <inkml:trace contextRef="#ctx0" brushRef="#br0" timeOffset="40998.68">12183 2304 0,'0'-23'62,"23"23"-30,1 0-32,-1 0 15,24 0 1,-23 0-16,-1 0 16,1 0-16,-1 0 15,1 0-15,-1 0 16,24 0-16,-23 0 15,23 0-15,0 0 16,0-24-16,0 1 16,-23 23-16,23 0 15,-24 0 1,1 0 15,-1 0-31,1 0 16,23-24-16,-24 24 15,1-23-15,-1 23 16,1 0-16,-1 0 16,1 0-16,23 0 15,-24 0 1,24 0 0,-23 0-1,-1 0-15,1 0 16,23 0-16,-24-24 15,1 24-15,23 0 16,-23-23-16,-1 23 16,24 0-16,-23 0 15,23 0 1,-24 0-16,1 0 16,-1 0-16,24 0 15,-23-24-15,23 1 16,-24-1-16,1 24 15,23 0-15,-24 0 16,-23-23-16,47 23 16,-23 0-1,-1 0 1,25 0-16,-25 0 16,1 0-16,-1 0 15,1 0-15,-1 0 16,24 0-16,-23 0 15,-1-24-15,24 24 16,-23 0-16,-1 0 16,1 0-16,23 0 15,-24 0-15,1 0 16,-1 0-16,1 0 16,-24 24-16,23-24 15,24 0-15,-23 0 16,-1 0-16,1 0 15,23 0-15,-23 23 16,-1-23-16,24 0 16,-47 24-16,24-24 15,-1 0 1,1 0 0,-1 0-1,24 0-15,-23 0 16,-24 23-16,47-23 15,-24 0 1,1 0-16,-1 0 16,1 24-16,-1-24 15,1 0-15,23 0 16,-24 0-16,1 0 78,-1 0-62,1 0-16,0 0 15,-1 0 1,1 0-16,-1 0 16,1 0-1,-1 23 1,1-23-1,-1 0 48,1 0-16,-1 0-32,1-23-15,-24-1 16</inkml:trace>
  <inkml:trace contextRef="#ctx0" brushRef="#br0" timeOffset="42265.41">10325 3104 0,'0'24'78,"0"-1"-78,0 24 16,0 0-16,0-23 15,0-1-15,0 24 16,0-23-16,23-1 16,-23 1-16,0 46 15,0-46-15,0-1 16,0 24-16,0-23 16,0 0-16,0-1 15,24 1-15,-24-1 16,0 1-16,0 23 15,0 0 1,0-24 0,23-23 109,24-23-125,0-1 15</inkml:trace>
  <inkml:trace contextRef="#ctx0" brushRef="#br0" timeOffset="43387.68">10866 3198 0,'0'47'47,"0"-23"-31,0-1-16,0 1 15,0-1-15,0 1 16,0-1 0,0 1-16,23-24 156,1 0-140,-24-24-16,47 1 15,0-1-15,-24 24 16,1 0-16,-1 0 15,24 0-15,-23 0 16,-1 0 0,24 0-16,-23 0 0,-1 24 15,24-24-15,-23 23 16,-1 1-16,1 23 16,23-47-16,-23 47 15,-1-24 1,24 1-16,-47-1 0,24 1 15,-1 0 1,-23-1-16,0 1 16,0-1-16,0 1 15,0 23-15,-23-47 16,23 23 0,-24-23-16,1 24 15,-1-24 1,1 0-16,-25 23 15,25-23-15,-24 0 16,0 0-16,0 0 16,23 0-16,1 0 15,-1 0-15,1 0 47,23-23-47,-24-1 16,24 1-1,0-1-15,0 1 16,0-24 0</inkml:trace>
  <inkml:trace contextRef="#ctx0" brushRef="#br0" timeOffset="44439.53">10913 3175 0,'23'0'109,"1"0"-93,23 0-16,-24 0 16,1 0-1,-1 0-15,1 0 16,-1 0-16,1 0 15,-1 0 1,1 0-16,23 23 0,-24-23 16,1 0-16,-1 0 15,1 0 1,-1 0-16,1-23 0,-1 23 31,1 0-31,0-24 94,-1-23-63,1 24-31</inkml:trace>
  <inkml:trace contextRef="#ctx0" brushRef="#br0" timeOffset="46619.46">16628 1293 0,'0'24'125,"0"-1"-125,-24 1 15,24-1-15,0 1 16,0-1-16,-23 1 15,-1 23-15,24-24 16,-23 1-16,23 23 16,-24-24-16,0 1 15,24 23-15,0-23 16,-23-1 0,23 1-16,0-1 15,0 1-15,-24-1 16,1 1-16,-1-1 15,24 1-15,-23-24 16,-1 47-16,24-24 16,0 1-16,-23 23 15,-1-24-15,24 1 16,-23 23-16,23-24 16,-24 1-16,24 23 15,-23-24-15,-1 1 16,1 23-16,23-23 15,0-1-15,-24 1 16,24-1-16,0 1 16,0-1-16,0 1 15,-23 23-15,23-24 16,0 1-16,0 23 16,0-24-1,0 1-15,0 23 16,0 0-1,0-24 1,0 1 0,23-24-16,-23 47 15,0-24-15,0 1 16,24-1-16,-1 1 16,1 23-16,-1-47 15,-23 24-15,47-1 16,-47 1-16,24 23 15,-1-24-15,-23 1 16,24-24-16,-24 23 16,23 1-16,-23-1 15,24-23-15,-24 24 16,23-24-16,-23 23 16,24 1-16,-1-24 15,1 23-15,0-23 16,-1 24-1,1-1-15,-1-23 16,24-23 93,-23 23-93,-24-24-16,23 24 16</inkml:trace>
  <inkml:trace contextRef="#ctx0" brushRef="#br0" timeOffset="47670.17">17357 1975 0,'0'24'47,"0"-1"-31,0 24-16,0-23 16,0-1-16,0 1 15,0 23-15,0-24 16,-24 1-16,24 23 15,-23-24-15,23 25 16,-24-25-16,1 24 16,-1-23-16,24 23 15,-23-24-15,-1 24 16,24-23-16,-23-1 16,-1 24-16,24-23 15,0-1 1,0 1-16,0-1 31,0 1-15,0-1 15,0-46 110</inkml:trace>
  <inkml:trace contextRef="#ctx0" brushRef="#br0" timeOffset="49190.68">18062 2352 0,'24'0'156,"-1"0"-156,1 0 16,-1 0-16,24-24 16,-23 0-16,-1 24 15,1-23-15,-1 23 16,1-24 62,-1 24-62,1 0-16,-1 0 31,-23-23 31,24 23-46,0 0 78,-1-24-79,1 1-15,-1 23 16,1 0 0,-24-24-16,23 24 15,1 0 1,23 0-1,-24 0 48,1 0-47,-1 0-1,1 0-15,-1 0 31</inkml:trace>
  <inkml:trace contextRef="#ctx0" brushRef="#br0" timeOffset="51047.71">19520 2587 0,'0'-24'16,"0"1"15,0-1 16,0 1-16,47-24-31,-23 23 16,-1 1-16,-23-1 16,24-23-16,-1 23 15,1 1-15,-24-24 16,0 23-16,0 1 15,0-1-15,0-23 16,0 24-16,0-1 16,0 1-1,0-1 1,0 1 0,0-1-1,-24 24 95,24 24-110,-23-24 15,23 23-15,-24 1 16,24-1-16,-23-23 15,-1 24 1,1-1-16,-1 1 0,1 23 16,-1-24-16,1 24 15,-1-23-15,24-1 16,-23 25-16,23-25 16,0 1-1,0-1 1,0 1-16,0 23 15,0-24-15,0 1 16,0-1-16,0 1 16,0-1-16,0 24 15,0-23 1,0-1 0,0 1-1,23-24-15,-23 23 16,24 1-1,-1-1 1,1 1 0,-1-24-16,1 23 15,23-23-15,-24 24 16,1-24-16,-1 0 16,25 0-16,-25 0 15,1 0-15,-1 0 16,1 0-1,-1 0-15,24 0 16,-23-24-16,23 24 16,-24-23-1,1 23-15,-1 0 16,-23-24-16,24 24 16,-1 0-16,1 0 93</inkml:trace>
  <inkml:trace contextRef="#ctx0" brushRef="#br0" timeOffset="54249.49">19826 1387 0,'24'0'156,"-1"0"-140,1 0-1,-24 24 1,23-24 0,1 0-1,-1 0 1,1 0 15,-1 0-15,1 0-1,-1 0 1,1 0 0,-1 0-1,1 0 173,-1-24-188,1 1 15,-1-1 1,1 1-16</inkml:trace>
  <inkml:trace contextRef="#ctx0" brushRef="#br0" timeOffset="56213.42">20955 776 0,'0'23'47,"0"1"-16,0-1-15,-24 1 15,24-1-31,-23 1 16,23-1-1,0 1-15,0-1 31,-24-23-31,24 24 16,0-1 15,0 1-15,0 0 0,-23-24-16,23 23 15,0 1-15,0-1 16,0 1-1,0-1-15,-24 1 16,24-1-16,0 1 16,-23-1-1,23 1-15,0-1 16,0 1 0,0-1-1,0 1 1,0-1-1,0 1 17,0-1-1,0 1-15,23-24 15,-23 23-16,0 1 17,0-1 15,24-23-32,-24 24-15,23-24 16,-23 23-1,24-23 1,-24 24-16,23-24 16,-23 23 46,24 1-31,-24 0 1,24-24-17,-24 23 32,23-23 31,1 24-15,-24-1-48,23-23 1,1 0 15,-1 0 1,1 0-32,-1 0 15,1-23-15,-1 23 16,24 0-1</inkml:trace>
  <inkml:trace contextRef="#ctx0" brushRef="#br0" timeOffset="87918.85">21731 799 0,'0'24'157,"0"23"-157,-23-47 15,23 23-15,0 1 32,-24-1-1,24 1-16,0-1 1,0 1 0,0-1-16,0 25 15,0-25-15,0 1 0,0-1 16,0 1 0,-23-24-1,23 23 63,0 1-78,0-48 141,47 24-125</inkml:trace>
  <inkml:trace contextRef="#ctx0" brushRef="#br0" timeOffset="89593.93">21919 799 0,'0'24'78,"0"-1"-31,0 1-16,0-1-15,0 1 15,0-1-16,0 1-15,24-24 141,-1 0-110,1 0 1,-1 0-1,1 0-31,-1 0 15,1 0-15,-1 0 16,1 0 0,-24 23-16,23-23 15,-23 24 1,24-24 15,-24 23 16,0 1-31,0 0-1,0-1 1,0 1 0,-47 23-16,0-24 15,23 1 1,1-24-1,-1 0 64,1 0-79,-1 23 15,1-23-15,23-23 156</inkml:trace>
  <inkml:trace contextRef="#ctx0" brushRef="#br0" timeOffset="91850.56">21966 823 0,'24'0'234,"-1"0"-218,1 0-16,23 0 16,-24 0-1,1 0 16,-1 0-15,1 0 0,-1 0 15,1 0 31,0 0-46,-1 0 0,1 0 15,-1 0-15,1-24-1,-1 24 1,1 0-1</inkml:trace>
  <inkml:trace contextRef="#ctx0" brushRef="#br0" timeOffset="93039.04">22813 917 0,'-24'0'47,"1"0"-31,23 23-16,-24-23 15,1 24-15,-1-24 16,1 23-16,-1-23 16,1 24-16,-1-1 15,1 1 1,-1 0-16,1-24 15,-1 23-15,-23 1 16,24-1 0,-1 1-16,1-1 15,-1 1 1,1-1 0,-1 1-1,1-1 1,23 1-16,-47-24 15,47 23-15,-24 1 16,-23-1 0,23 1-1,-23-1 1,47 1-16,-23-24 16,23 23-1,-24-23 1,24 24-16,-23-24 15,-1 0-15,24 23 16,-23 1 0,-1-24-1,24 23-15,-23-23 16,-1 24 0,1-1-1,-1-23 1,24 24-1</inkml:trace>
  <inkml:trace contextRef="#ctx0" brushRef="#br0" timeOffset="94861.47">22695 1293 0,'-23'0'125,"-1"0"-125,1 0 16,23 24-1,-24-24 17,24 23-17,-23-23 1,-1 0-16,1 47 16,-1-23-1,1-24-15,23 23 16,-24-23-16,24 24 15,-23-1 1,23 1 0,0-1-1,0 1 1,0-1 0,0 24-1,0-23 1,23-1-1,-23 1-15,24-24 16,-1 24 0,24-24-16,-23 0 15,-1 0-15,1 0 16,23 0-16,0 0 16,-24 0-1,1 0-15,-1 0 16,1 0-16,-1 0 15,1 0-15,0 0 16,-1 0 0,1 0-1,-1 0-15,1 0 16,-1 0-16,-23-24 16,24 0-1,-24 1-15,0-1 47,0 1-31,0-1-1,0 1 17,0-1-17,-24 24 16,1 0-15,-1 0-16,1 0 16,-1 0-16,-23 0 15,23 0 1,1 0-16,-1 0 16,1 0 15,23 24-31,-24-24 15,1 23-15,-1-23 16,1 0-16,-1 0 16,1 24-1,-1-24 1,24 23 15,0 1-15,-23-24-1,23 23 1,0-46 93,47 23-93,-24 0-16</inkml:trace>
  <inkml:trace contextRef="#ctx0" brushRef="#br0" timeOffset="95993.11">23542 1199 0,'-23'0'63,"-1"24"-63,0-24 16,-23 0-16,24 23 15,-1 1-15,1-24 16,-1 23-16,24 1 15,-23-24 1,23 23 0,-24 1-1,1-1 1,-1 1 0,24-1-16,0 1 31,0-1-31,0 1 31,24-24-15,23 0-16,-24 0 15,1 0 1,-1 0-16,1 0 16,-1 0-1,24 0 1,-23-24-16,0 24 15,-1-23-15,1-1 16,-1 24-16,-23-23 16,24 23-1,-24-24 1,23 24-16,-23-23 31,0-1-15,0 1-16,0-1 31,-23 1 0,-1 23-31,1 0 32,-24 0-32,23 0 31,-23 0-16</inkml:trace>
  <inkml:trace contextRef="#ctx0" brushRef="#br0" timeOffset="97208.8">23471 1505 0,'-23'0'125,"23"23"-125,-24-23 16,1 24-16,23-1 15,-24-23 1,24 24-1,-23-24 1,23 23-16,-24 1 31,24-1-31,0 1 16,0 0 0,0-1 15,24-23 0,-1 0-31,1 0 16,23 0-1,-24 0-15,1 0 16,0 0 0,-1 0-16,1 0 0,23 0 15,-47-23-15,23 23 16,1-24-16,-1 24 15,-23-24-15,0 1 47,0-1-31,0 1-16,0-1 47,-23 24-16,-1 0-31,-23-23 16,24 23-1,-1 0 1,1 0 0,-1 0-1,0 0 1,1 23-16,23 1 15,-24-24-15</inkml:trace>
  <inkml:trace contextRef="#ctx0" brushRef="#br0" timeOffset="98927.69">23942 1669 0,'0'24'187,"0"0"-171,0-1 15,-24-23-15,48 0 109</inkml:trace>
  <inkml:trace contextRef="#ctx0" brushRef="#br0" timeOffset="99928.43">24295 1199 0,'0'24'0,"0"-1"32,0 1-17,0-1 1,0 1-16,0-1 16,0 1 15,0-1-16,23 1-15,-23-1 16,0 1 0,0-1-1,0 1-15,0-1 32,0 1-1,0-1 0,0 1-15,-23-24 140</inkml:trace>
  <inkml:trace contextRef="#ctx0" brushRef="#br0" timeOffset="102200.93">24906 823 0,'24'23'140,"-1"1"-124,1 23-16,-1-24 16,1 1 15,-24-1-15,23 1-16,1-24 15,-24 23 1,23-23-16,-23 24 15,0 0 1,0-1 0,24-23-1,-1 24 32,-23-1-47,0 1 16,0-1-1,0 1 1,0-1 15,0 1-31,0-1 32,-23 1-32,23-1 15,-24 1 1,24-1-16,0 1 15,0-1-15,-23-23 16,23 24-16,-24-24 47,24 23-31,0 1-16,0-1 15,-23-23-15,23 24 16,0-1-16,-24-23 15,1 24 1,23-1 0,-24 24 93</inkml:trace>
  <inkml:trace contextRef="#ctx0" brushRef="#br0" timeOffset="103693.56">25682 1034 0,'0'24'157,"0"0"-142,0-1-15,24 1 16,-24-1-1,0 1-15,0-1 0,23 1 16,-23 23 0,0-24-1,0 1 1,0-1-16,24 1 16,-24-1-1,0 1-15,0-1 16,0 1-1,23 23 64,1-47 14,23-24-77,-47 1 0,23 23-1</inkml:trace>
  <inkml:trace contextRef="#ctx0" brushRef="#br0" timeOffset="105366.97">26317 1034 0,'-23'0'140,"-1"0"-109,1 24-15,-1-24 0,24 24-1,0-1-15,-23-23 16,23 24 0,-24-24-16,24 23 15,-23-23-15,23 47 16,-24-23-1,24-1-15,-23 1 16,23-1 0,0 1-1,0-1 1,0 1-16,0-1 31,23-23 0,1 24-31,-1-24 16,1 0 0,-1 0-16,1 0 15,23 0-15,-24 0 16,1 0-16,-1 0 16,1 0-16,-1 0 15,1 0-15,23 0 31,-24 0-15,-23-24-16,24 24 16,-24-23-16,23-1 15,-23 1 1,0-1 15,0 1-31,0-1 16,0-23-1,0 24 1,0-1 0,-23 24-1,23-23 1,-24 23 0,24-24-16,-23 24 31,-1 0-16,1 0 1,-1 0-16,1 0 16,-1 0-16,1 0 15,-1 0 63,1 0-15,-1 0 15</inkml:trace>
  <inkml:trace contextRef="#ctx0" brushRef="#br0" timeOffset="107681.16">27281 1505 0,'24'0'172,"-24"47"-172,24-47 16,-1 23-16,-23 1 15,24-1-15,-1-23 16,24 47-16,-47-23 15,24 0-15,-1 23 16,1-47-16,-24 23 16,23-23-16,-23 24 15,24-1 1,-24 1 0,23-24-16,-23 23 15,0 1-15,24-1 16,-24 1-16,23-1 15,-23 1-15,0 23 16,0-24 0,0 1-16,0 23 0,24-24 15,-24 1 1,0-1-16,0 1 16,0-1-16,0 1 15,0-1-15,0 1 16,0 23-16,0-23 15,-24 23 1,1-24-16,23 1 16,0-1-16,-24 1 15,1 23-15,-1-24 16,1 1-16,23-1 16,-24 1-16,24-1 15,-47 1-15,47 23 16,-47-47-16,24 47 0,-24-47 15,23 47 1,0-24-16,1-23 16,-1 0-16,24 24 62,-23-24-31</inkml:trace>
  <inkml:trace contextRef="#ctx0" brushRef="#br0" timeOffset="110169.49">28293 2163 0,'47'0'140,"-24"0"-140,1 24 16,-1-24-16,1 0 31,23 0-15,-24 23-1,1-23 1,-1 0 15,1 0-31,0 0 16,-1 0 15,24 0 63,-23 0-78</inkml:trace>
  <inkml:trace contextRef="#ctx0" brushRef="#br0" timeOffset="111874.79">29469 1505 0,'0'23'109,"0"1"-109,-24 23 16,24 0-16,-47 0 15,24-23-15,-24 23 16,47-24-16,-24 1 15,1 23-15,23 0 16,0-24 0,23-23 62,-23 24-63,24-24-15,-1 0 16,1 0-16,23 23 16,-24-23-16,1 24 15,23-24-15,-24 23 16,1 24-16,-1-47 16,1 0-16,-1 24 15,1-24 48,-1-47-48,1 23 1,-24 1-16,0-1 16,23-23-16,-23 24 15,24-1-15,-24-23 16,0 24-16,0-1 15,0 1-15,0-24 16,0 23-16,0 0 16,0 1-16,-24 23 15,24-24-15,0 1 16,0-1 15,0 48 63,0-1-78,0 24-16,0 1 15,0 22-15,0-46 16,0 46-16,0-46 15,0 23-15,0 23 16,0-46-16,0-1 16,0 1-16,0 23 15,0-24-15,0 1 16,0 23-16,0-24 16,0 1-16,0 23 15,0-23-15,0-1 16,0 1-1,24-24 1,-24 23 0,0 1-1,0 23-15,0-24 16,0 1 0,0-1-1,0 1 1,0-48 93,0 1-93,0-1-1,0 1 1,0-1-16</inkml:trace>
  <inkml:trace contextRef="#ctx0" brushRef="#br0" timeOffset="113647.4">30527 1575 0,'0'24'125,"-23"-24"-125,23 23 15,-24 1-15,24-1 16,-24 1-16,1 0 16,23-1-16,-47 1 15,23-1-15,1 1 16,-24 23-16,23-24 16,-23 1-16,24-24 15,23 23-15,-24 1 16,1 23-16,-1-24 15,24 1-15,0 23 16,-23-24-16,23 1 16,0-1-16,0 24 15,0-23-15,0-1 16,0 24-16,0-23 16,0 23-1,23-47 1,-23 24-16,0-1 15,47 1-15,-47-1 16,24-23-16,23 0 16,-24 0-16,1 0 15,23 0-15,-24 0 16,1 0-16,-1 0 16,24-23-16,-23-1 15,23-23-15,-23 24 16,23-1-16,-24-23 15,1 23-15,23-23 16,-24 24-16,1-24 16,-1 23-16,-23 1 15,24-24-15,-24 23 16,0 1-16,0-1 16,0-23-16,0 24 15,0-1-15,-24 1 16,24-1-1,0 1-15,0-1 16,-23 24-16,-1-23 16,24-1-16,-23 24 15,23-23-15,-47 23 16,47-24-16,-24 24 16,1-24-16,-1 24 15,1 0-15,-1 0 16,1 0-16,-25 0 15,25 0 1,23 24 93,0 0-93</inkml:trace>
  <inkml:trace contextRef="#ctx0" brushRef="#br0" timeOffset="116403.47">4233 6279 0,'0'0'0,"0"-23"16,0-1-1,24 24 1,-24-23 0,0-1-16,0 1 0,23-25 15,-23 25-15,0-1 16,0 1-16,0-24 15,0 23 1,0 1-16,-23-24 16,23 23-16,-47 1 0,23-24 15,-23 23-15,24 24 47,-24 24-31,23-1-1,1 24-15,-24-23 16,23 23-16,-23-24 16,24 24-16,-1-23 15,1-1-15,-1 24 16,0-23-16,24 23 16,-23-23-16,-1-1 15,24 24-15,0 24 16,0-24-16,0 0 15,0-24-15,0 24 16,0 0-16,-23 24 16,-1-24-16,1 23 15,23 1-15,-24-24 16,-23 0-16,47 0 16,-23-23-16,23-1 15,0 24-15,-24-23 16,24-1-16,0 24 15,0-23-15,0-1 16,-23 24-16,-1-23 16,24-1-1,0 1 1,0-1-16,-23-23 0,23 24 16,0-1-16,-24-23 78,1 0-78,-1-23 15,24-24 1</inkml:trace>
  <inkml:trace contextRef="#ctx0" brushRef="#br0" timeOffset="117065.37">3410 6702 0,'24'0'31,"23"0"-31,0 0 16,23 0-16,1-23 15,-1 23-15,-23-24 16,-23 24-16,23 0 15,-23 0-15,23 0 16,-24 0 0,1 0-16,23 0 15,-24 0-15,1 24 16,23-24-16,-24 0 16,1 0-16,-1 0 15,1 0 1,23 0 62,-24 0-62,1 0-16,23 0 15,-24 0-15</inkml:trace>
  <inkml:trace contextRef="#ctx0" brushRef="#br0" timeOffset="147159.19">5127 6091 0,'0'23'188,"-23"-23"-173,23 24 1,-24-24 0,0 24-1,1-1 16,23 1-31,-24-1 16,1 1 0,23-1-1,0 1-15,0-1 16,-24-23 0,24 24-1,0 23 1,0-24-1,0 24-15,0 0 16,0-23 0,0 23-1,0-24 1,0 1 0,0-1-16,0 1 15,0-1-15,24 1 16,-1 23-16,1-23 15,-24-1-15,0 1 16,47-1-16,-47 1 16,0-1-16,47 1 15,-47-1 1,24-23-16,-24 24 16,23-24-1,-23 23-15,24-23 16,-24 24-1,23-24-15,1 23 16,-1 1-16,24-1 16,-23 1-1,-1-1-15,1 1 0,-1-24 16,-23 23-16,24-23 16,23-23 62,-24 23-63,-23-24 1</inkml:trace>
  <inkml:trace contextRef="#ctx0" brushRef="#br0" timeOffset="148015.47">5809 6350 0,'0'23'78,"0"1"-63,0 23-15,-23-24 16,23 1-16,-24-1 16,24 1-16,0-1 15,0 24-15,0-23 16,0-1 0,0 1-1,0-1-15,0 1 16,0-1-1,-23 1-15,23 0 16,0-1-16,0 1 16,0-48 109,47 24-125,-47-23 15</inkml:trace>
  <inkml:trace contextRef="#ctx0" brushRef="#br0" timeOffset="149154.31">6209 6326 0,'0'24'31,"0"-1"-15,0 1-16,-24 23 0,24-24 16,0 1-1,24-24 188,-1 0-187,1 23 0,-24 1-16,47-1 15,-47 24-15,47-23 16,-23 23-16,-24-24 16,47 1-1,-47 23-15,23-47 16,-23 24-16,24 23 0,-1-24 15,-23 1 1,0-1 0,0 1-16,0 23 15,-23-47 1,23 23 0,-24 1-16,1-24 0,-1 0 15,1 0-15,-1 0 16,0 0-16,1 0 31,-1 0-31,1 0 16,-1-24-1,1 1 1,23-1 78,23 1-79,1 23 1</inkml:trace>
  <inkml:trace contextRef="#ctx0" brushRef="#br0" timeOffset="150063.87">6209 6350 0,'23'0'62,"1"0"-46,-1 0 0,1-24-16,-1 24 15,1 0 17,0 0-32,23 0 31,-24 0-31,1 0 15,23 0 79</inkml:trace>
  <inkml:trace contextRef="#ctx0" brushRef="#br0" timeOffset="151057.65">6938 6020 0,'0'24'62,"23"-1"-46,-23 1-16,24-1 15,0 25-15,-1-25 16,1 1-16,-1 23 16,24-24-16,-23 24 15,-1-23-15,1-1 16,-1 48-16,-23-48 15,47 24-15,-23 0 16,-1-23-16,-23-1 16,24 48-16,-1-48 15,-23 24-15,0 1 16,0-1-16,0 0 16,0 23-16,-47-46 15,47-1-15,0 48 16,-47-48-16,47 1 15,-23 23-15,-1-24 16,24 1-16,-23-24 16,-1 23-16,1-23 15,-1 24-15,1-1 16,-1 1-16,-23-24 16,47 23-1,-23 1-15,-1-24 16,24 23-1,-24-23 1,1 0 15,-1 0-15,1 0-16,-1 0 16</inkml:trace>
  <inkml:trace contextRef="#ctx0" brushRef="#br0" timeOffset="151936.5">7808 6726 0,'24'0'93,"-1"23"-77,24-23-16,-23 0 16,-1 0-16,1 0 15,23 24-15,-24-24 16,1 24-16,23-24 16,0 0-1,-47 23-15,23-23 16,1 0-1,-24 24 1,47-24-16,-23 0 31,-1 0-15,1 0-16,-1 0 16,1 0-16,-24-24 15</inkml:trace>
  <inkml:trace contextRef="#ctx0" brushRef="#br0" timeOffset="152659.09">7902 7149 0,'24'0'47,"-1"0"-31,1 24-1,23-24-15,-24 23 16,1-23-16,23 0 16,-24 0-16,1 24 15,-1-24-15,1 0 16,-1 23-1,1-23 1,0 0 62,-1 0-47,1 0-15,-1-23 15</inkml:trace>
  <inkml:trace contextRef="#ctx0" brushRef="#br0" timeOffset="155505.62">8890 6938 0,'24'0'125,"-1"0"-109,1 0-16,23 0 16,-24 0-16,1 0 15,-1 0-15,24 0 16,-23 0-16,-1 0 16,1 0-16,23 0 15,-24 0 16,1-24 94,-1 24-109,1 0-16,-1 0 16,24 0-16</inkml:trace>
  <inkml:trace contextRef="#ctx0" brushRef="#br0" timeOffset="158711.81">10207 6444 0,'-47'23'109,"47"1"-109,-24-24 16,24 23 0,-23-23-1,-24 24 1,47-1-16,-24 24 16,1-23-16,-1 23 0,-23-24 15,47 1-15,0 23 16,0-23-16,0-1 15,47 24-15,-23-23 16,-1-1 0,1 24-16,-1-23 15,-23 23-15,24-24 16,-1 1-16,-23-1 0,24-23 16,0 24-1,-1-1-15,1-23 16,23 24 15,-24-24-31,1 0 0,23 0 16,-24 0-16,24 0 15,-47-24 1,47 1 0,-23-1-16,23-23 0,-47 0 15,47 0-15,-47 0 16,0 24-16,23 23 15,-23-47-15,0 23 32,0-23-32,0 23 0,0 1 15,0-24-15,0 23 16,-23 1-16,23-24 16,-24 23-16,24 1 15,-23-1 1,23 1-1,-24 23 1,24-24-16,-23 24 16,-1 0 31,1 0-32,-1 0 1,1 0 15,-1 24 78,1-24-77,23 23-1,-24-23-31,1 0 16</inkml:trace>
  <inkml:trace contextRef="#ctx0" brushRef="#br0" timeOffset="168408.12">10842 7173 0,'0'-24'109,"24"24"-15,-1 0-79,-46-23 220,23-1-220,0 1 1,0-1 0,0 1-1,23 23 1,1-24-16,-1 24 16,1 0-1,-1 0 32,1 0-31,-24 24 62,0-1-63,-24-23-15,24 24 16,-23-24 0,-1 0-16,1 23 15,-1-23 1,1 0-16</inkml:trace>
  <inkml:trace contextRef="#ctx0" brushRef="#br0" timeOffset="177568.74">11642 6420 0,'-24'0'110,"1"0"-64,-1 47-30,1-23-16,23-1 16,-24 1-16,1-1 15,23 1 1,0-1 0,-24-23-16,24 24 31,0-1 47,24 1-62,-1-24-16,1 23 15,23-23-15,-24 24 16,1-24-16,23 0 15,-24 0-15,1 0 16,-1 23-16,1-23 16,-1 24-16,24-24 15,-23 0-15,-1 24 16,24-24-16,-47 23 16,24-23-16,-1 0 46,1 0 1,-24-47-15,23 23-17,-23 1-15,0-1 16,0 1-16,0-1 15,0 1-15,0-24 16,0 23-16,24 1 16,-24-1-16,0 1 15,0-1 110,0 48 0,-24-1-125,24 1 16,0 23-16,0-24 16,-23 1-16,23 23 15,0-24-15,-24 1 16,24 23-16,0-23 15,0-1-15,0 1 16,0 23-16,0-24 16,0 1-16,0-1 15,0 24 1,0-23 0,0-1 15,0 1 0,0-1-15,0 1-1,0-1-15,0 1 16,0-1 0,0 1 93,0-1-93</inkml:trace>
  <inkml:trace contextRef="#ctx0" brushRef="#br0" timeOffset="180530.41">12418 6585 0,'23'-47'218,"48"47"-218,-48-47 16,1 47-16,23 0 16,-24 0-1,1 0 63,-24 23-31,0 1-47,0-1 16,0 1-16,-24-1 15,1-23-15,23 24 16,0-1-16,-24-23 16,24 24-1,-23-24 1,23 23-16,-47-23 16,47 24-16,-47-1 15,47 1-15,-24-24 16,24 24-16,-23-1 15,-1 1 1,1-1 0,-1-23-16,24 24 15,0-1 17,0 1-1,0-1-16,0 24 1,0-23 0,24-1-16,-24 1 15,23-24 1,-23 23 0,24-23-16,-1 24 15,1-24 1,-24 23-16,23-23 15,1 0-15,-1 0 16,1 0 0,-1 0-1,1 0 1,-1 0 78,1 0-79,-1 0-15,25 0 16</inkml:trace>
  <inkml:trace contextRef="#ctx0" brushRef="#br0" timeOffset="182080.18">13217 6397 0,'0'23'110,"0"1"-110,0 23 15,0-24 1,0 1-16,-23 23 0,23-24 16,0 1-1,0-1-15,-24-23 16,48 0 156,-1 0-157,1-23-15,-1-1 16,24 24-16,-23 0 16,0 0-16,-1 0 15,1 24-15,-1-24 16,24 47-16,-23-47 15,-1 47-15,1-24 16,-1 25-16,1-25 16,-24 1-16,23 23 15,1-24-15,-24 1 16,0-1-16,0 1 16,0-1-16,0 1 31,-24-1-16,1 1 1,-1-24 0,-23 0-1,24 0 1,-1 0-16,-23 0 16,24 0 15,-1 0-16,1 0 1</inkml:trace>
  <inkml:trace contextRef="#ctx0" brushRef="#br0" timeOffset="183055.84">13241 6397 0,'23'0'78,"1"0"-78,-1 23 16,1-23 15,0 0-31,-1 0 16,1 0-16,-1 0 15,1 0-15,-1 0 16,1 0 0,-1 0-16,1 0 15,-1 0 32,1 0-31,-1-23-1,1 23 1,-1 0 0</inkml:trace>
  <inkml:trace contextRef="#ctx0" brushRef="#br0" timeOffset="-87649.14">3975 8302 0,'0'-24'109,"0"1"-78,-24 23-31,1 0 16,23-24 0,-24 24-1,24-23 1,-23 23 0,-24 0-1,23 0 1,-23 0 46,47 23-46,-24-23-16,1 47 62,-1 0-46,24 0-16,0 0 16,0 24-16,-23-48 15,-1 24-15,24 0 16,-23 0-16,-1 1 16,1-1-16,-1 0 15,1-24-15,-1 24 16,24 24-16,0-48 15,-23 24-15,23-23 16,-24 23-16,24-24 16,0 1-16,0 23 15,0-24 1,0 1-16,0-1 16,0 1-16,-23-24 31,23 23 0,0 1-15,-24 0-1,24-1 1,-23-46 31,-1-25-32,1 25-15</inkml:trace>
  <inkml:trace contextRef="#ctx0" brushRef="#br0" timeOffset="-87018.22">3128 8772 0,'23'0'62,"1"0"-62,0 0 16,23 0-16,0 0 15,0 0-15,23 0 16,1 0 0,-24 0-16,23 0 0,-23 0 15,-23 0 1,23 0-16,-24 0 16,1 0 15,-1 0-31,1 0 15,0 0 1,-1 0 47,1 0-48,-24 24-15,23-24 16,1 0-16,-1 23 15,24 1 1</inkml:trace>
  <inkml:trace contextRef="#ctx0" brushRef="#br0" timeOffset="-85967.42">5056 8208 0,'-23'23'125,"-24"1"-125,23 23 16,1 0-16,-48 0 15,48 0-15,-24 0 16,23 0-16,-23 23 16,24-23-16,-1 24 15,1 0 1,-1-1-16,24-23 0,0 0 16,0 0-16,0 0 15,0 0-15,0-23 16,0 23-16,47 23 15,-23-46 1,-1 23-16,1-47 16,-1 24-16,1-24 15,-24 23 1,0 1-16,23-24 16,1-24 62,-1 1-78,1 23 31</inkml:trace>
  <inkml:trace contextRef="#ctx0" brushRef="#br0" timeOffset="-85278.5">5527 8396 0,'0'70'47,"-24"1"-32,-23 23-15,24 24 16,23-71-16,0 23 15,0-46 1,0-1-16,0 24 0,0-23 31,0-1-31,0 1 16,0-1-16,0 1 16,23-1-16,-23 1 15,0 23-15,0 0 16,0-24-1,0 1-15,0-1 16,0 1 15</inkml:trace>
  <inkml:trace contextRef="#ctx0" brushRef="#br0" timeOffset="-83916.94">5927 8419 0,'0'24'47,"-24"-1"-31,24 1-16,-23-24 15,23 23-15,0 1 63,0 23-47,47-24-16,-24 1 15,1-1-15,23 25 16,-24-25-16,24 1 15,-47-1-15,24-23 16,23 24-16,-24-24 16,1 0-16,23 0 15,-24 0 1,1 0 0,-1 0-1,1-24 1,0 1-16,-1-1 15,-23 1-15,24-1 16,-1 0-16,1-23 16,-24 24-16,23-1 15,1-23-15,-1 24 16,-23-1 0,0-23-16,24 24 0,-24-1 15,0-23-15,0 24 16,0-1 15,-24 48 78,1 70-109,-1-24 16,-23-23-16,24 24 16,23-48-16,0 24 15,0 1-15,0-25 16,0 1-16,0 23 16,0-24-16,0 1 15,0-1-15,0 24 16,0-23-16,0-1 15,0 24-15,0 0 16,0 0-16,0 0 16,0-23-16,0 23 15,0-24-15,0 1 16,0-1-16,0-46 141,0-1-126,0-23-15,0 0 16</inkml:trace>
  <inkml:trace contextRef="#ctx0" brushRef="#br0" timeOffset="-83023.54">6961 8114 0,'24'23'79,"0"-23"-64,-1 47-15,24-23 16,-23 23-1,-1-24-15,-23 24 16,47-23-16,-23-1 16,-24 24-16,0-23 15,23-1-15,-23 48 16,0-48-16,0 1 16,0-1-16,0 24 15,0 1-15,0-25 16,0 1-1,0 23-15,0-24 0,-23 1 16,-1-1-16,1 1 16,-1 23-16,1-24 15,-1 1-15,-23-1 16,24 24-16,-25-47 16,25 24-1,-1-24 32,24 23-31,-23-23 15,-1 47-31,24-23 16,-23-1-16,-1 24 0,24-23 15,0 23 1,24 0-16,-1-47 15,24 24-15</inkml:trace>
  <inkml:trace contextRef="#ctx0" brushRef="#br0" timeOffset="-81214.04">8231 8114 0,'-23'0'15,"23"-24"1,-24 24-16,1 0 15,-1 0 1,1 0-16,-1 0 109,1 24-93,23-1 0,-24-23-16,1 24 15,23-1-15,0 1 16,0-1-16,-24 1 16,24 23-16,0-24 15,0 1-15,0 23 16,0 0-16,0 0 15,0-24-15,-23 1 16,23 23-16,0-24 16,0 1-16,-24 23 15,24-23-15,0-1 16,0 24-16,0-23 16,0-1-16,0 1 15,0 23-15,0-24 16,0 1-16,0-1 15,0 1-15,0-1 16,0 1-16,0-1 16,0 1-16,0 23 15,0-24-15,0 1 32</inkml:trace>
  <inkml:trace contextRef="#ctx0" brushRef="#br0" timeOffset="-80546.66">7738 8866 0,'23'0'94,"1"0"-79,-1 0 1,24 0-16,-23 0 15,-1 0 1,1 0-16,-1 0 47,1 0-47,-1 0 31,1 0-15,-1 0-1,1 0 1,-24-23-16,23 23 16,-23-24-16</inkml:trace>
  <inkml:trace contextRef="#ctx0" brushRef="#br0" timeOffset="-68319.69">8866 8231 0,'0'24'187,"-47"-1"-171,24-23-16,-1 24 15,-23-24-15,47 23 16,-23 1 0,-1-24-1,24 47-15,-23-24 16,23 1-16,-24-1 16,24 1-16,0-1 15,-23 1-15,23-1 16,-24 24-16,24-23 15,0-1-15,0 25 16,0-25-16,0 1 16,0-1-16,0 24 15,0-23 1,0-1-16,0 1 16,0 23-16,0-24 15,24 1-15,-24 23 16,0-24-16,23 1 15,-23 23-15,0-24 16,24 1-16,-24 23 16,0-24-1,23-23 126,1 0-141,-1 0 16</inkml:trace>
  <inkml:trace contextRef="#ctx0" brushRef="#br0" timeOffset="-67530.06">9149 8537 0,'0'23'62,"0"48"-46,0-24-16,0 0 15,-24-23-15,24-1 16,0 24-16,0-23 16,0-1-16,0 24 15,0-23 1,0-1 0,0 1-1,0-1-15,0 1 31,0-1-15,0 1 0,0-1-1,24-46 63</inkml:trace>
  <inkml:trace contextRef="#ctx0" brushRef="#br0" timeOffset="-66438.58">9525 8466 0,'0'24'46,"-47"70"-30,47-47 0,-24-47-1,48 0 188,-1 0-187,1 0 0,0 47-16,23-47 15,-24 47-15,1-47 16,-1 24-16,1-1 16,-1 24-16,1-47 0,-1 24 15,-23-1-15,24-23 16,-24 24 15,23-24-31,-23 23 16,24 1-16,-24-1 15,0 1 1,0-1-16,0 1 31,-24-1-15,1-23-1,23 24-15,-24-24 16,1 0 0,-1 0-16,-23 0 15,24 0-15,23 23 32,-24-23-17,1 0 1,-1 0-1</inkml:trace>
  <inkml:trace contextRef="#ctx0" brushRef="#br0" timeOffset="-65637.36">9525 8490 0,'24'0'156,"-1"23"-156,1-23 15,-1 0 1</inkml:trace>
  <inkml:trace contextRef="#ctx0" brushRef="#br0" timeOffset="-64215.29">10019 8208 0,'23'0'47,"-23"23"-31,24-23-1,-24 24-15,23-1 16,1 1-16,-1-1 16,-23 1-1,24-1-15,0 1 16,-1-1 0,-23 1-1,24-1 1,-1 1-1,-23-1-15,24 1 16,-24-1-16,0 1 16,23-1-16,1 1 15,-24-1-15,23 25 16,1-25-16,-24 1 16,0 23-16,0 0 15,0-24 1,0 1-1,0-1 1,0 1-16,0-1 16,0 24-1,0-23-15,0-1 16,0 24-16,0-23 16,-24-1-16,24 24 15,-23-23-15,-1-1 16,24 1-16,-23-1 15,23 1 1,0 0-16,-24-24 16,1 23-1,23 1 1,-24-1-16,1-23 16,23 24 30,-24-24-14,0 23-17,1-23 1,-1 0 62,1 0-62,-1 0-1,24-23-15</inkml:trace>
  <inkml:trace contextRef="#ctx0" brushRef="#br0" timeOffset="-60156.77">10983 8843 0,'24'0'203,"-1"0"-203,1 0 15,-1 0-15,24 0 16,-23 0-16,-1 0 16,24 0-16,-23 0 15,-1 0 1,-23 23 15,24-23-15</inkml:trace>
  <inkml:trace contextRef="#ctx0" brushRef="#br0" timeOffset="-59384.37">10983 9242 0,'47'0'125,"-23"0"-125,-1 0 16,24-23-16,-23 23 15,-1 0-15,1 0 16,-1 0 31,1 0-32,-24 23 79</inkml:trace>
  <inkml:trace contextRef="#ctx0" brushRef="#br0" timeOffset="-45562.78">12136 8255 0,'-24'0'250,"1"23"-235,-1 1-15,0-1 32,1 1-32,-1-1 15,1 1-15,-24 23 0,23-24 32,1 1-32,-24 23 15,47-24-15,-24-23 0,24 47 16,0-23-1,0-1 1,0 1-16,0 0 16,0-1-16,0 1 15,0-1-15,0 1 16,0-1-16,0 1 16,0-1-16,0 24 15,0-23-15,24-1 16,-24 24-16,0-23 15,23-1-15,1 24 16,-24-23 0,0-1-16,23 1 15,1 23-15,-24-24 16,23 24 0,1-23 15,-1 0-16,1-24 17</inkml:trace>
  <inkml:trace contextRef="#ctx0" brushRef="#br0" timeOffset="-42269.03">12488 8537 0,'0'23'94,"0"1"-79,0 23-15,0 0 16,0-23-16,0-1 16,0 1-16,0 23 15,0-24-15,0 1 16,0 23-16,0-24 15,0 1 1,0-1 0,0 1-1,0-1 1,0 1-16,0-1 16,0 1-16,0-1 15,0 1-15,0-1 16,0 1 15,24-24 63,23-24-63</inkml:trace>
  <inkml:trace contextRef="#ctx0" brushRef="#br0" timeOffset="-40413.46">12818 9101 0,'0'24'156,"0"-1"-109,0 1-31,-24-24 62,24-24 0,0 1-63,24 23 1,-24-24 265,0 1-265,23 23-16,1 0 47,-24 23 343,-24-23-390</inkml:trace>
  <inkml:trace contextRef="#ctx0" brushRef="#br0" timeOffset="-37634.99">13241 8537 0,'0'23'141,"0"24"-125,0-23-16,0-1 15,0 25-15,0-25 16,0 1-1,0-1-15,0 1 16,0-1 15,23-23 110,-23-23-125,24 23-16,-1-24 15,1 24-15,0 0 31,23 0-31,-24 0 16,1 24-16,23-24 16,-24 23-16,1-23 0,-1 47 15,1-47 1,-1 0-16,-23 24 16,24-24-16,-1 0 15,1 23 1,-24 1 46,0-1-62,0 1 16,0-1 0,0 1 15,0-1-16,0 1-15,-24-24 32,1 0-17,23 23-15,-24-23 16,-23 0 0,24 0-16,-1 24 15,1-24-15,-24 23 16,23-23-1,1 0 1,-1 0 15,1 0-31,-1 0 16,24 24 0,-24-24-1,1 0 1,-1 0 31</inkml:trace>
  <inkml:trace contextRef="#ctx0" brushRef="#br0" timeOffset="-26398.21">13288 8513 0,'23'0'156,"1"0"-140,0 0 0,-1 0-1,1 0 1,23 24 0,-24-24-1,1 23 1,-1-23-16,1 0 15,-1 0 1,1 0 0,-1 0-1,1 0 1</inkml:trace>
  <inkml:trace contextRef="#ctx0" brushRef="#br0" timeOffset="-23639.47">14558 8537 0,'-24'0'47,"1"0"-32,-1 0 17,1 0 30,-1 23-62,1 24 16,-1-47-16,1 24 15,-1-24 1,24 23-16,-47 1 0,24 0 16,23-1-1,-24 1 1,1-1-16,23 1 0,0-1 15,0 1-15,0-1 16,0 1 0,0-1-16,0 1 15,0-1 1,0 1-16,23-1 16,1 1-1,-1-1 1,24 1-16,-23-1 15,23 1-15,-24-24 16,1 23-16,23-23 16,-24 24-16,1-24 15,-1 0-15,1 0 16,0 0 15,-1-24-15,-23 1-16,24-1 15,-24 1-15,0-24 16,0 23 0,0 1-16,0-1 15,0 1 1,-24 23 0,24-24-16,-23 24 15,-1 0 1,0-23-16,-23 23 15,24 0 1,-1 0-16,1 0 16,-24 0-16,23 0 15,1 0-15,-1 0 16,1 0 0,-1 23-1,1 1 1,-24-1-16,23 1 15,1-24-15,-1 23 16,71-23 93,0 0-93</inkml:trace>
  <inkml:trace contextRef="#ctx0" brushRef="#br0" timeOffset="-20340.77">15405 8584 0,'-24'-24'16,"1"24"31,-1 0 0,1 0-32,-1 0 1,1 0-16,-25 0 16,25 0-16,-1 0 15,1 0-15,-1 0 47,1 24-31,23-1-16,-24-23 15,24 24 32,0-1-31,-23 1-1,23 0-15,0-1 32,0 1-1,0-1-31,23-23 16,24 0-16,-47 24 15,24-24-15,-1 0 16,1 0-1,-1 0 1,25 0 15,-25 0-15,-23-24 46,24 24-62,-24-23 16,0-1 15,23 24-31,-23-47 32,0 23-1,24 1-16,-24-1-15,0 1 16,23 46 265,-23 1-265,0 23-16,0-23 16,0-1-16,0 24 0,0-23 15,0 23 1,0-24-1,0 1 1,0-1-16,0 1 16,0 23-1,0-24 1,0 1 0,0-1-1,0 1-15,0-1 16,0 1 93,0-1-93,0 1-1</inkml:trace>
  <inkml:trace contextRef="#ctx0" brushRef="#br0" timeOffset="-18983.84">15781 8302 0,'23'23'78,"1"1"-62,-1-1-16,1 24 15,0-47 1,-1 24-16,1-1 16,-1 24-16,1-23 15,-24-1-15,23 24 16,1-47-16,-24 24 15,0 23-15,23 0 16,-23-23 0,0-1-16,0 24 15,24-23-15,-24-1 16,0 1 0,0-1-16,0 1 15,0-1 1,0 1-16,0-1 15,0 24 1,-24 0 0,24-23-16,0-1 15,-23 1 1,23-1 0,-24-23-16,1 24 15,-1 23 1,1-47-16,-1 47 15,1-23 1,-1-24-16,24 23 16,-24 1-16,1-24 31,-1 0-15,1 23-16,-1-23 15,1 0 1,-1 0-1,1 0 1,-1 0 47,1 0-32,-1 0-16,1 0 1</inkml:trace>
  <inkml:trace contextRef="#ctx0" brushRef="#br0" timeOffset="-17495.43">16839 8278 0,'-23'0'172,"-1"0"-157,1 0-15,23 24 16,-47-1-16,23 1 15,1-1-15,23 1 16,-24-24-16,1 23 16,23 1-16,0-1 15,0 24-15,-24-23 16,24-1-16,0 1 16,0-1-16,0 1 15,0 23-15,0-23 16,0-1-16,0 1 15,0-1-15,0 1 16,0 23-16,0-24 16,24 1-16,-24-1 15,23 1-15,-23-1 16,24 1-16,-24-1 16,23 1-1,-23-1-15,0 1 0,24-1 16,-1 1 15,-23-1-31,24-23 16,-1 24-1,1-24 1,-24 23 0,23-23 30,-23 24-30,-47-48 93,47 1-109,-23-24 16,-1 47-16,1 0 16,-1 0-16</inkml:trace>
  <inkml:trace contextRef="#ctx0" brushRef="#br0" timeOffset="-14686.59">16910 8913 0,'23'0'109,"1"0"-93,-1 0-1,1 0-15,-1 0 16,24 0-16,-23 0 15,-1 0 48,1 0-47,0 0-1</inkml:trace>
  <inkml:trace contextRef="#ctx0" brushRef="#br0" timeOffset="-13228.86">17756 8513 0,'0'0'0,"-23"0"31,-1 0-31,1 0 16,-1 24-1,1-24 1,-1 47 0,1-47-1,23 47-15,-24-24 16,24 1-1,0 0-15,0-1 16,0 24-16,0-23 16,0-1-16,24 1 15,-1-1-15,-23 1 16,24-24-16,-24 23 16,23 1-16,1-1 15,23-23-15,0 47 16,-23-47-1,23 0 1,-24 0-16,1 0 16,-1 0-16,1 0 15,-1 0 1,1 0-16,-24-47 16,23 24-16,-23-1 15,0-23-15,0 24 16,0-1-16,0 1 15,0-1-15,0 1 16,-47-24-16,0 23 16,24 0-1,-1 1-15,1-1 16,-1 1-16,1-24 16,-1 47-1,0 0-15,1-24 16,-1 24-16,1 0 15,-1 0-15,1 0 16,-1 0 0,1 0-1,-1 0 48,48 24-16</inkml:trace>
  <inkml:trace contextRef="#ctx0" brushRef="#br0" timeOffset="-11304.25">18415 8984 0,'0'-24'62,"-24"1"94,1 23-140,23-24-16,0 1 16,0-1-1,0 1 1,0-1-16,23 24 16,1-23-1,0 23-15,-1 0 16,1 0 15,-24 23-15,23-23-1,-23 24-15,-23-24 141,-1 0-125,1 0-16,-1 0 15</inkml:trace>
  <inkml:trace contextRef="#ctx0" brushRef="#br0" timeOffset="-4937.17">18815 8372 0,'-24'0'78,"1"0"-46,-1 24-17,24-1-15,-23 1 16,-1 23-16,24-24 16,0 1-16,-23-1 15,23 1-15,-24-24 16,24 23-16,-23-23 15,23 47-15,-24-47 16,24 24 15,24-24 79,23 0-95,0 0-15,23 0 16,-46 0-16,-1 0 16,24 0-16,-23 0 46,-1 0-14,-23-24 46,0 1-63,0-1-15,0 1 16,0-1 0,0 1-1,0-1 1,0 1 0,-23 23 93,23 23-47,0 1-62,0-1 16,0 24 0,0-23-1,0-1-15,0 1 16,0 23-16,23-23 16,-23-1-16,0 1 15,0-1 1,0 1-16,0 23 0,24-24 15,-24 1-15,0-1 16,0 1-16,0-1 31,0 1-15,0-1 0,0 1-1,0-1 1,23 1-16,-23-1 15,0 1-15,0-1 16,24-23 156,-1-47-172,1 47 16,-24-23-1</inkml:trace>
  <inkml:trace contextRef="#ctx0" brushRef="#br0" timeOffset="11522.3">19473 8490 0,'24'-24'140,"-1"1"-124,24-1-16,-23 24 16,23-23-16,-24 23 15,1 0-15,0 0 16,23 0-16,-24 0 15,1 0-15,-1 0 16,1 0 15,-24 23 32,0 1-48,0-1 1,0 1 0,-24-1-16,1 1 15,23-1-15,-24 1 16,1-24-16,-1 23 16,1 1-1,-1-1-15,24 25 16,-24-25-16,1 1 15,23-1-15,-47 1 16,47-1-16,0 1 16,0-1-16,-24-23 15,24 24-15,0-1 94,0 1-94,0-1 31,0 1-15,24-24 0,-1 23-1,-23 1-15,24-24 0,-1 23 16,1-23-1,0 0-15,23 0 16,-24 0 0,24 0-16,-23 0 15,-1 0 1,1 0-16,23 0 16,-24 0-16,1 0 15,-1 0 1,-46 0 109,23-23-94,0-1-15,23 1-1</inkml:trace>
  <inkml:trace contextRef="#ctx0" brushRef="#br0" timeOffset="28421.39">20391 8349 0,'0'23'15,"0"24"157,0-23-156,0-1-16,0 24 15,0-23-15,0-1 16,0 1-16,-24-1 62,24 1-46,0-1 0,0 1-16,0 0 15,-23-1-15,23 1 16,23-48 203,1 24-219,-1 0 15,1 0-15,-1 0 16,1 0-16,-1 0 16,24 0-1,-23 24 1,-1-1-16,1 24 15,-24-23-15,23-1 16,1-23-16,-24 24 16,0-1-16,0 1 15,23-24 1,-23 23 0,0 1 15,-23-1 0,-1 1-31,1-24 16,23 23-16,-24-23 15,1 0-15,-1 0 32,1 0-17,23 24-15,-24-24 16,1 0 31,-1 0-16,1 0-15,70-24 93,-24-23-93</inkml:trace>
  <inkml:trace contextRef="#ctx0" brushRef="#br0" timeOffset="29921.45">20555 8372 0,'0'24'203,"47"-24"-188,-23 0 1,-1 0-16,1 0 16,-1 0-1,1 0 16,-1 0 1,1 0-32,-48 0 203,1 0-188,-24 0-15,23 0 16,1 0 0,-1 0-1,1 0 1,-1 0 0,1 0 30,-1 0-30,1 0 0,-1 0 15</inkml:trace>
  <inkml:trace contextRef="#ctx0" brushRef="#br0" timeOffset="31268.23">21261 8208 0,'23'23'109,"1"-23"-93,-1 47-16,1-23 15,-1-1-15,1 24 16,-1-23-16,1 23 16,-24-24-16,23 1 15,-23 23-15,24-47 16,-24 23-16,0 24 16,0-23-16,0-1 15,0 25-15,0-25 16,0 1-16,0-1 15,0 1-15,0-1 16,-47 24-16,23-23 16,1-1-16,-1 24 15,24-23-15,-23-1 16,-1-23-16,1 24 16,-1-24-1,24 23 1,-23 1-16,-1-1 15,1-23 1,-1 47 0,1-47-16,-1 47 15,1-47-15,23 24 16,-24-24-16</inkml:trace>
  <inkml:trace contextRef="#ctx0" brushRef="#br0" timeOffset="32485.53">22249 8537 0,'23'0'94,"1"0"-78,-1 0-16,24 0 15,0-24 1,-23 24-16,-1 0 16,24 0-16,-23 0 15,-1 0 16,1 0-15,-1 0-16,1 0 16,-1 0-1,1 0 32,-1 0-31,1-23-1</inkml:trace>
  <inkml:trace contextRef="#ctx0" brushRef="#br0" timeOffset="33284.4">22296 9101 0,'70'-23'94,"-46"23"-79,-1 0-15,24 0 16,-23 0-16,-1 0 16,1 0-1,-1 0 17,1 0-1,-1-24 0,1 24-15,-1 0-1,1 0 32,-24-23 16,23 23-48</inkml:trace>
  <inkml:trace contextRef="#ctx0" brushRef="#br0" timeOffset="41143.38">23471 8631 0,'24'0'156,"23"0"-156,-23 0 16,-1 0 0,24 0-16,-23 0 15,-1 0 1,1 0-16,23 23 16,-24-23-1,1 0 1,-1 0 124,1 0-124,-24-23 0,23 23-16</inkml:trace>
  <inkml:trace contextRef="#ctx0" brushRef="#br0" timeOffset="42387.78">24859 8161 0,'-23'0'109,"-48"47"-93,47-24-16,1 24 16,-24-23-16,23-1 15,-23 1-15,24-1 16,-1 24-1,1-23-15,-1 23 16,24-24 0,0 1-16,0-1 0,0 24 15,0-23-15,0-1 16,0 25-16,0-25 16,0 1-16,0-1 15,24 1-15,-24-1 16,47 1-16,-24-1 15,1 1-15,23-1 16,-24 24-16,24-23 16,-23-24-16,0 23 15,23-23-15,-24 0 16,1 0-16,-1 0 16,24-23-16,-23-24 15,23 23-15,-24-23 16,1 24-16,-1-1 15,1-23-15,-1 24 16,-23-24-16,24-1 16,-1 25-16,-23-1 15,0-23-15,0 24 16,0-1-16,0 1 16,0-24-16,0 23 15,-23-23-15,-1 24 16,-23-1-16,47-23 15,-47 47-15,47-47 16,-23 47 0,-24-23-1,23-1 1,1 24-16,-1 0 16,1 0-16,-1 0 15,1 0-15,-24 0 16,23 24 31,0-1-32,1 1 32,23-1-31,0 1-1,0-1 17</inkml:trace>
  <inkml:trace contextRef="#ctx0" brushRef="#br0" timeOffset="43834.51">25400 8913 0,'0'24'234,"0"23"-234,-47-24 16,23 1-16,1-1 15,23 1 1,-24-24 31,24-24 31,24 1-78,-1-1 16,1 24-16,23 0 15,-23 0 1,-24 24 15,0-48 79,-24 24-95,0-23-15,24-1 125,0 1-109</inkml:trace>
  <inkml:trace contextRef="#ctx0" brushRef="#br0" timeOffset="45250.25">26458 8137 0,'-23'0'62,"-24"0"-46,23 0-16,1 0 16,-24 0-1,23 0-15,1 24 0,-24-24 16,23 23-16,1-23 16,-24 47-16,23-47 15,1 47-15,-1-23 16,0 23-16,1-24 15,-24 1-15,23-1 16,1 1 0,23-1-16,0 1 0,-24 23 15,1-24-15,23 1 16,-24 23-16,1-24 16,23 1-16,0 23 15,0-23-15,23-1 16,1 24-16,23-23 15,23 23-15,48 0 16,-47-24 0,46 24-16,-70 0 0,-23-47 15,23 24-15,-24-24 16,1 23 0,-1-23-16,1 0 15,-1 0-15,1 0 16,-1 0-16,1-23 15,-1-24-15,24 23 16,-47 1-16,0-1 16,24 1-16,-24-1 15,0 1 1,0-1-16,-24-23 16,1 24-1,-1-24-15,1 23 16,23 1-16,-24-1 15,1 24 1,-1-24-16,1 24 16,-1 0-16,-23 0 15,24 0-15,-1 0 16,-23 24-16,24 0 16,-1-24-16,24 23 15,-23-23 1,23 24 15,-24-24-31,24 23 16,0 1-16,-23-1 15,23 1 17,-24-1-1</inkml:trace>
  <inkml:trace contextRef="#ctx0" brushRef="#br0" timeOffset="46731.31">27564 8184 0,'-24'0'46,"1"0"-46,-1 0 16,1 0-16,-24 0 16,23 24-16,-23-1 15,24 1 1,-1-1-16,-23 1 16,23-1-16,-23 1 15,24 23-15,-1-47 16,1 47-16,-24-24 15,23 24-15,1-23 16,-1-1-16,1 24 16,-1-23-16,24 23 15,0-23-15,-23-1 16,23 24-16,0-23 16,0-1-16,0 1 15,0 23-15,0-24 16,0 24-1,23-47-15,1 47 16,-1-23-16,24-1 16,-23 1-16,-1-24 15,24 23-15,-23-23 16,-1 0-16,24 24 16,-23-24-16,-1 0 15,1 0-15,23 0 16,-23 0-16,-1 0 15,24-24-15,-23 1 16,23-24-16,-24 23 16,1 1-16,-1-1 15,1 1-15,-1-24 16,-23 23 0,0 1-16,0-1 15,0 1 1,0-1-1,-23 24-15,-24 0 16,23-23 0,1 23-16,-1 0 15,-23 0-15,24 0 16,-24 23-16,23 1 16,1-24-16,-25 23 15,48 1-15,-47-1 16,24 24-1,23-23 1,-24-24-16,24 23 16,0 1-1</inkml:trace>
  <inkml:trace contextRef="#ctx0" brushRef="#br0" timeOffset="48512.67">28340 8208 0,'-24'0'15,"1"0"1,-24 0-1,23 23-15,-23 1 16,24 23-16,-1-47 16,-23 23-16,24-23 15,-1 24-15,24-1 16,-23-23-16,23 24 16,-24-1-16,1 1 15,-1-1-15,0 1 16,-23-1-16,47 1 15,-47-1-15,24 24 16,23-23-16,-24 23 16,1-23-16,23 23 15,0 0 1,0-24 0,23 24-1,-23-23-15,24 23 16,23-47-16,-24 47 15,1-24-15,23 1 16,-23-24-16,-1 23 16,24 1-16,0-24 15,0 23-15,-23-23 16,23 0-16,-24 0 16,1 0-16,23 0 15,-24-23-15,1 23 16,23-24-16,-47 1 15,47 23-15,-47-24 16,23 1-16,24-1 16,-47 1-16,24-1 15,-24 1 1,0-24 0,0 23-1,0 1 1,0-1-16,0 1 15,-24 23-15,24-24 16,-23 24 0,-1 0-16,1 0 15,-24 0-15,23 0 16,1 0-16,-24 24 16,23-24-16,1 23 15,-24 1 1,23-1-16,-23 1 15,24-24 1,23 47 15,-24-24-31,-23 24 16,47-23-16,0-1 16,0-46 46,24-24-46</inkml:trace>
  <inkml:trace contextRef="#ctx0" brushRef="#br0" timeOffset="57007.21">29774 8278 0,'-23'0'31,"-1"0"-16,1 0 17,-1 0-1,1 0 16,-1 24-32,-23-1-15,47 24 16,-47-23-16,24-1 16,-1 1-16,1-24 15,23 23-15,-24-23 16,24 24-16,-23-24 16,23 23 15,-24 1-16,1-24-15,-1 23 16,-23 1-16,24 23 16,-24-24-16,47 1 15,-24-24-15,24 24 203,0-1-203,47 1 16,-23-24-16,-1 0 0,24 0 16,-23 0-16,-1 0 15,1 0-15,-1 0 16,1 0 0,-1 0-1,24 0-15,-23 0 16,-1 0-1,1 0 1,-1 0-16,1 0 31,-1 23-15,1-23 0,-1-23 546,1-1-562,-1 1 16</inkml:trace>
  <inkml:trace contextRef="#ctx0" brushRef="#br0" timeOffset="58642.35">30786 8161 0,'-24'0'78,"1"23"-62,-1 1-16,1-1 15,-1 1 1,1-1-1,-1 1 1,24-1 0,-23 1-16,23-1 15,-24 1-15,1-1 16,23 1-16,-24-1 16,1 24-16,23-23 15,0-1 1,-24-23-1,24 24-15,0 23 16,0-24-16,0 1 16,0 0-16,0 23 15,0-24-15,0 1 16,0-1-16,0 24 16,24-47-1,-1 24-15,1 23 16,-1-47-16,1 47 15,23-24 1,-24 1-16,1-24 16,23 0-16,-24 0 15,1 0-15,23 0 16,0 0-16,-24 0 16,1-24-16,-1 24 15,1-23-15,-24-24 16,23 23-1,-23 1-15,24-24 16,-1 23-16,-23 1 16,24-24-16,-24 23 15,0 1-15,0-1 16,0 0 0,0 1-16,0-1 15,0 1-15,0-1 16,-24-23-16,24 24 15,0-1 1,0 1-16,-23 23 16,23-24-16,0 1 15,-24 23 1,24-24 0,0 1-1,-23 23-15,-1 0 16,1-24-1,-1 1 1,1 23 31,23-24-31,-24 24-16,1 0 15,-1 0-15,-23 0 16,24 0-16,-1 0 15,1 24-15,-1-24 16</inkml:trace>
</inkml:ink>
</file>

<file path=ppt/ink/ink8.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0T12:57:41.368"/>
    </inkml:context>
    <inkml:brush xml:id="br0">
      <inkml:brushProperty name="width" value="0.05292" units="cm"/>
      <inkml:brushProperty name="height" value="0.05292" units="cm"/>
      <inkml:brushProperty name="color" value="#FFFF00"/>
    </inkml:brush>
  </inkml:definitions>
  <inkml:trace contextRef="#ctx0" brushRef="#br0">2752 12041 0,'23'-47'156,"1"24"-156,23-1 16,-24 1-16,1-1 16,23 24-16,-24-23 15,1 23-15,-1 0 31,24 0-31,-23 0 16,-1 23-16,24 1 16,-23-1-16,23 1 15,-23-24-15,-1 47 16,1-24-16,-1 24 16,1-23-16,-1-1 15,1 24-15,-24-23 16,23-1-16,-23 24 15,24-23-15,-24-1 16,0 24-16,0-23 16,0-1-16,0 24 15,23-23-15,-23 23 16,24-23-16,-24 23 16,23-24-16,1 24 15,-24-23-15,23-24 16,1 23-16,-24 1 15,23-1-15,1-23 16,-24 24 0,23-1-16,1-23 15,-1 0 1,-23 24 0,24-24-16,23 0 15,0 0 1,-23 0 78,-1 0-79</inkml:trace>
  <inkml:trace contextRef="#ctx0" brushRef="#br0" timeOffset="1016.01">3786 11971 0,'-23'0'78,"-1"23"-78,1 1 16,-1-1-16,1 1 15,-1-24-15,1 47 16,-24-24-16,23 1 16,1 23-16,-24-24 15,23 24-15,-23-47 16,24 47-16,-1-23 16,-23 23-16,24-24 15,-1 1-15,1-24 16,23 47-16,-24-47 15,1 24-15,-1-24 16,24 23-16,-24 1 16,1-1-16,-1-23 15,24 24-15,-23-24 32,-1 23-32,24 1 15,-23-1-15,-1 1 16,1-1 93,-1-23-109</inkml:trace>
  <inkml:trace contextRef="#ctx0" brushRef="#br0" timeOffset="3739.55">4186 12676 0,'0'47'125,"0"-23"-110,0-1 1,-23 1-16,23-1 0,0 1 16,0-1-1,0 24 1,0-23-1,0-1 1,0 1-16,0-1 16,-24-23-16,24 24 15,0-1 1,0 1-16,0-1 16,0 1 15,0 0 0,0-1 0,0 1-15,0-1 31,-23-23 15</inkml:trace>
  <inkml:trace contextRef="#ctx0" brushRef="#br0" timeOffset="6295.22">4680 12253 0,'24'0'141,"-1"0"-141,1 0 15,-1 0-15,24 0 16,-23 0 0,-1 0-1,1 0 48,-1 0-32</inkml:trace>
  <inkml:trace contextRef="#ctx0" brushRef="#br0" timeOffset="7351.21">4727 12559 0,'24'0'125,"-1"0"-109,1 0-16,-1 0 16,1 0-16,-1 0 15,1 0 1,-1 0 62,1 0-62</inkml:trace>
  <inkml:trace contextRef="#ctx0" brushRef="#br0" timeOffset="31188.96">5856 11829 0,'0'-23'15,"0"70"110,0 0-125,-23 0 16,-1 0-16,1 0 15,23 0-15,0-23 16,0-1 0,0 24-16,0-23 15,0 23-15,0-24 16,0 1 0,0-1-16,0 24 0,0-23 15,0-1 1,0 24-16,0-23 15,0 0-15,0-1 0,0 24 16,0-23-16,0-1 16,0 24-1,0-23 1,0-1-16,0 1 16,23-1-16,-23 1 15,24-24 157,-1-24-156,24 1-1</inkml:trace>
  <inkml:trace contextRef="#ctx0" brushRef="#br0" timeOffset="33360.3">6468 11782 0,'0'24'78,"0"-1"-78,-24 1 16,24 0-16,0-1 16,-23 1-16,23-1 15,-24 1-15,24-1 16,-23 1-16,23-1 16,0 1-16,-24-24 15,24 23-15,-24-23 31,24 47-15,0-23 0,0-1 93,24-23-93,23 0-1,-23 0-15,-1 0 16,24 0-16,-23 0 0,-1 0 16,1 0-16,-1 0 31,1 0 16,-1 0-32,1 0 1,-1 0 0,1 0-16,-1 0 15,1 0 16,-1 0 1,-23 24-17,24-24-15,-1 0 16,1 0 0,-24-24 109,0-23-125,0 24 15,0-1-15,0 1 16,0-1-16,0 1 15,0-1-15,0 1 16,0-1-16,0 1 16,0-1-1,0 1 1,0 46 203,0 1-219,0-1 15,0 1-15,0 23 16,0-24-16,0 1 16,0 23-16,0-24 15,23 1-15,-23-1 16,0 1-16,0-1 15,0 24-15,0-23 16,0-1 0,24 24-16,-24-23 0,23-1 15,-23 1 1,0-1-16,0 1 16,0 0-16,0-1 15,0 1 1,0-1-1,24-23-15,-24 24 16,0-1 0,0 1-1,0-1-15,0 1 16,0-1 0,23-23-1,-23 24-15,0-1 16,0 1-1,24-24 1,-24 23 0,0 1-1,0-1 1,0-46 140</inkml:trace>
  <inkml:trace contextRef="#ctx0" brushRef="#br0" timeOffset="98654.42">2893 14511 0,'23'0'172,"1"0"-172,23-24 15,-24 1 1,1 23-16,23 0 16,-24-24-16,1 24 0,23-23 15,-23 23 1,-1 0-1,1 0 1,-1 23-16,-23 1 16,24-1-16,-1 1 15,24 23-15,-23-24 16,23 24-16,-24-23 16,24-1-16,-23 24 15,-1-23 1,1 23-16,-1-24 0,1 1 15,-1-1 1,24 1-16,-47 23 16,24-24-1,-1 1-15,1 23 0,-1-23 16,1-1-16,-24 1 16,24-24-1,-24 23-15,23 1 16,1-24-1,-1 0 1,1 0-16,-24 23 16,23-23-16,1 0 15,-1 0 1,1 0 0</inkml:trace>
  <inkml:trace contextRef="#ctx0" brushRef="#br0" timeOffset="99655.02">3928 14534 0,'-24'0'109,"1"24"-93,-24-1-16,23 24 15,0-23-15,-23 23 16,24-24-16,23 1 15,-47 23-15,23-24 16,1 24-16,-24-23 16,23 23-16,-23-47 15,47 47-15,-47-24 16,47 1-16,-23-24 16,-1 24-16,24-1 15,-23-23 1,-1 47-16,1-47 15,-1 47-15,1-23 16,-24-1-16,23 1 16,24-1-1</inkml:trace>
  <inkml:trace contextRef="#ctx0" brushRef="#br0" timeOffset="101879.46">4398 15075 0,'-24'47'156,"1"-23"-140,23-1 0,0 1-1,-24-24-15,24 23 16,0 1-16,-23-1 15,-1 1 1,24-1 0,0 1-16,0-1 15,0 1 1,0-1-16,0 1 16,0-1 30,24-23-14,-24 24-17,23-24-15,1 0 32,23 0-17,-24 0-15,1 23 16,0-23-16,-1 0 31,1 0-15,-1-23-1,-23-1-15,24 1 16,-24-1 0,23-23-16,1 24 15,-24-1-15,23 24 16,-23-23-16,0-1 15,0 1 17,0-1-32,24 1 31,-24-1-31,0 1 0,0-1 31,0 1-31,23-1 16,-23 1-16,0 46 172,0 1-157,-23-1-15,23 1 16,0 23-16,0-24 16,0 1-1,0-1-15,0 1 16,0-1-16,0 1 15,0-1-15,0 1 16,0-1-16,0 1 16,0-1-1,0 1-15,0-1 16,23-23 0,-23 24-1,0-1 1,24-23-1,-24 24-15,0-48 204,0-23-189,23 24 1</inkml:trace>
  <inkml:trace contextRef="#ctx0" brushRef="#br0" timeOffset="102971.61">5221 14440 0,'24'24'187,"23"-24"-187,-24 0 16,1 0 0,-1 23-1,1-23 17</inkml:trace>
  <inkml:trace contextRef="#ctx0" brushRef="#br0" timeOffset="103833.14">5292 14793 0,'23'0'157,"24"0"-157,-23 0 15,-1 0 1,1 0 0,-1 0 30,1 0 17</inkml:trace>
  <inkml:trace contextRef="#ctx0" brushRef="#br0" timeOffset="105807.39">5997 14252 0,'24'47'109,"-1"0"-93,-23 0-16,24 0 0,-24 0 16,23-23-1,1-1-15,-24 24 16,0-23-16,0-1 15,23 24-15,1-23 16,-24-1-16,0 24 16,0-23-16,0-1 15,0 1-15,0-1 16,0 1-16,0 23 16,0-24-16,0 24 15,0-23 1,0 0-1,0-1-15,0 1 16,0-1 15,23-23 47</inkml:trace>
  <inkml:trace contextRef="#ctx0" brushRef="#br0" timeOffset="107129.71">6726 14322 0,'-23'0'31,"23"-23"0,0 70 110,0-24-141,0 1 15,0 0-15,0 23 16,0-24-16,0 1 16,0-1-16,0 1 15,0-1-15,0 1 16,0-1-1,0 1 1,23-24 47,1-24-32,-24 1-31,47 23 15,-47-24-15,47 1 16,-24 23-16,1 0 16,23-24-16,-24 24 15,1 0 1,0 24-16,23-24 16,-24 47-16,1-24 15,23 24-15,-24-47 16,24 47-16,-23-23 15,-1 23-15,24-24 16,-23 1-16,-24-1 16,0 1-16,0-1 15,0 1-15,0-1 16,0 1-16,-24-24 47,1 0-32,-1 0 1,1 0-16,-24 0 16,23 0-16,1 0 15,-24 0-15,23 0 16,1-24 0,-1 24-16,1-23 15,-1 23 1,-23 0-1,47-24-15,-24 24 16,24-23 0,0-1-1,0 1 17,0-1-17</inkml:trace>
  <inkml:trace contextRef="#ctx0" brushRef="#br0" timeOffset="107958.33">6797 14346 0,'23'0'140,"1"0"-140,-1 0 16,1 0-16,-1 0 16,1 0 31,-1 0-16,25 0-16,-25 0 110,1 0-93</inkml:trace>
  <inkml:trace contextRef="#ctx0" brushRef="#br0" timeOffset="122930.25">6538 13405 0,'24'0'578,"-1"0"-578,24 0 16,-23 0-1,-1 0 1,1 0-16,-1 0 31,1 24-15,23-24 0,-24 23-16,1-23 15,-1 0 1,1 0-1,-1 0 32,1 0-47,-1 0 16,1 0 0,0 0-1,-1 0-15,-23 24 16,24-24-16,-1 0 15,1 0 1,-1 0-16,1 0 31,-1 0-15,1 0 31,-1 0-47,1 0 15,-1 0 1,1 0 0,-1 0-1,1 0 1,-1 0 0,24 0-1,-23 0-15,-1 0 16,1 0-16,-1 0 15,1 0-15,-1 0 16,1 0 0,-1 0-16,1 0 15,23 0-15,0 0 16,-23 0 15,-1 0-15,24 0-16,-23 0 15,23 0 1,-24 0 0,1 0-16,23 0 0,-24 0 15,1 0 1,-1 0-16,1 0 16,-1 0-1,1 0-15,-1 0 16,1 0-1,-1 0 142,1 0-142,-1 0 1,1 0 0,0 0-1,-1 0-15,1 0 16,23 0-16,0 0 15,-24 0 17,-23-24-17,-23 24 173,-1 0-188,1 0 109,-1 0-15,1 0 31,-1 0-109</inkml:trace>
  <inkml:trace contextRef="#ctx0" brushRef="#br0" timeOffset="130496.9">8231 13288 0,'24'0'62,"0"0"-46,-1 0-1,1 0-15,-1 0 16,1 0-16,-24 23 16,23-23-16,1 24 15,-1-24-15,1 23 16,-1-23 0,1 24-16,-1-1 15,-46 1 157,-1-1-172,1 1 16,-1-1-16,-23 24 15,24-47 1,-1 24-16,1-1 31,23 24-15,-24-23-1,24-1 1,0-46 109,0-1-125,0 1 16,0-24-16,0 23 15,0 1-15,0-1 16,0 1-16,0-1 16,0 1-16,0-1 15,0 1 1,0-1 93</inkml:trace>
  <inkml:trace contextRef="#ctx0" brushRef="#br0" timeOffset="131889.57">10654 12958 0,'23'-23'78,"1"23"-78,-1-24 16,24 1-1,-23-1 1,0 1 0,23-1-16,0 1 15,-24-1-15,24 24 16,0 0-16,0 0 16,24 0-16,-48 0 15,24 0-15,-23 0 16,23 0-16,-24 0 15,1 0-15,23 24 16,-24-1-16,25 24 16,-25-23-16,24 23 15,-23 0-15,23 23 16,-24-46-16,1 23 16,-1 24-1,24-48-15,-23 24 0,23 24 16,-24-24-16,24-24 15,-23 24 1,-1-23-16,1-1 0,23 24 16,-24-23-16,1-1 15,-1-23 1,-23 24 0,24-24-16,-24 23 15,24-23 16,-24-23 63,0-1-94,0-23 16,0 0-16</inkml:trace>
  <inkml:trace contextRef="#ctx0" brushRef="#br0" timeOffset="132655.54">12112 12747 0,'-23'0'31,"-1"0"-31,0 47 16,1-47-16,-24 47 15,23-47-15,-23 47 16,0-24-16,0 24 16,24-23-16,-48 46 15,48-46-15,-24-1 16,23 25-16,1-25 15,-24 24-15,23-23 16,-23 23-16,24-24 16,-1 1-16,0-1 15,1 1-15,23-1 16,-24-23 0,24 24-16,-23-1 15,23 1 1,-24-24-1</inkml:trace>
  <inkml:trace contextRef="#ctx0" brushRef="#br0" timeOffset="133770.31">12582 13452 0,'0'24'63,"0"46"-48,24-23-15,-24 0 16,23 24-16,-23-24 15,0 0-15,24-23 16,-24-1-16,0 24 16,0-23-1,0 23-15,0-24 32,0 1 30,0-48 16,-24-23-62</inkml:trace>
  <inkml:trace contextRef="#ctx0" brushRef="#br0" timeOffset="134439.04">12724 13570 0,'-48'70'16,"25"-46"-16,-24 23 16,0 0-16,23-23 15,1-1 17</inkml:trace>
  <inkml:trace contextRef="#ctx0" brushRef="#br0" timeOffset="135472.6">13453 12817 0,'23'0'157,"1"24"-142,-1-1-15,24-23 16,-23 0-16,-1 0 16,1 24-16,-1-24 15,1 0-15,-1 23 16,24-23-1,-47 24-15,24-24 0,23 0 16,-24 0 0,1 0-1,-1 0-15,24 0 16,-23 0-16,0 0 0,23-24 31</inkml:trace>
  <inkml:trace contextRef="#ctx0" brushRef="#br0" timeOffset="136262">13641 13288 0,'47'0'110,"0"0"-95,70 0-15,1-24 0,-24-23 16,24 24-16,-95-1 16,1 24-16,23-23 15,-24 23 48</inkml:trace>
  <inkml:trace contextRef="#ctx0" brushRef="#br0" timeOffset="138357.93">15099 11759 0,'0'23'125,"0"24"-109,0-23-16,0 23 15,-24 0-15,24-23 16,0-1-16,0 24 15,0-23-15,0-1 16,0 1-16,0-1 0,0 1 16,0 23-1,0-24-15,0 24 16,0-23 0,0-1-1,0 1-15,0-1 16,0 1-1,0-1 1,0 1-16,0-1 16,0 1-16,0 0 15,0-1-15,0 1 16,0-1-16,0 1 16,0-1-1,24-23 95,-24-23-110</inkml:trace>
  <inkml:trace contextRef="#ctx0" brushRef="#br0" timeOffset="140276.87">15546 11853 0,'0'24'62,"-24"23"-46,24-24-16,0 1 15,0-1-15,-23 1 16,23-1-16,-24-23 16,24 24-16,0-1 31,0 1-15,0-1 46,24 1-31,-1-24 1,1 0-17,-1 0 1,1 23-16,-1-23 15,1 0 1,-1 0-16,1 0 16,-1 0-1,1 0 1,-1 0 0,1 0 140,-24-23-141,23-1 1,1 24-16,-24-47 16,0 24-16,0-1 15,0 1-15,0-1 16,0 1-16,0-1 16,0 1-1,0-1 1,-24 1-16,24 70 203,0-24-187,0 1-16,0 23 15,0-24-15,0 1 16,0-1-16,-23 24 15,23-23 1,0-1 0,0 1-16,0-1 15,0 24-15,0 0 16,0-23 0,0-1-1,0 1 1,0-1-16,0 1 15,0 23 1,0-23-16,0-1 16,0 1-16,0-1 15,0 1 1,0-1 0,0 1 15,23-24 109</inkml:trace>
  <inkml:trace contextRef="#ctx0" brushRef="#br0" timeOffset="141639.53">16581 11947 0,'0'24'78,"23"-1"-78,-23 24 16,0-23-16,0-1 16,0 1-16,0-1 15,0 1-15,0 23 16,0-24-16,0 24 16,0-23-16,0-1 15,0 24-15,0-23 16,0-1-16,0 1 15,0-1 17,0 1-1,0 0-31,0-1 31,0 1-31</inkml:trace>
  <inkml:trace contextRef="#ctx0" brushRef="#br0" timeOffset="142516.51">16439 12300 0,'0'-24'16,"24"24"-1,-1-23 1,1 23 0,0 0-1,-1 0 16,-23-24-15,24 24-16,-1 0 16,1 0 15,-1 0-15,1 0-1,-1 0-15</inkml:trace>
  <inkml:trace contextRef="#ctx0" brushRef="#br0" timeOffset="143346">17263 11924 0,'0'47'32,"0"-24"-32,0 1 15,0 23-15,0-24 16,0 1-16,0-1 16,0 24-16,0-23 15,0-1-15,0 1 16,0-1-16,0 1 15,0-1 1,0 1 0,0-1-1,0 1-15,0-1 16,23-23 125</inkml:trace>
  <inkml:trace contextRef="#ctx0" brushRef="#br0" timeOffset="144754.34">17898 11947 0,'0'-23'47,"-24"23"-1,24 23-30,-23-23-16,-1 0 47,24 24-47,-23-24 16,-1 23-16,0 1 15,1-24 1,-1 0-1,24 23 1,24 1 187,-1-24-203,1 23 16,0-23-16,-1 0 15,1 24-15,-1-24 0,1 23 16,-1 1 0,1-24-16,-1 0 15,1 23 1,-1 1 0,1-24-16,-24 23 15,23 1 1,1-24-16,-24 23 15,23 1-15,-23-1 16,0 1 0,0-1-1,0 1 1,0-1 0,-23 1-1,-1-1 1,1-23-16,-1 24 15,-23-24-15,24 0 16,-1 0-16,1 0 16,-1 0-16,1 0 15,-1 0-15,1 0 16,-1 0 0,0 0-1,24-24-15,-23 24 16,-1 0-16,1 0 15,-1-23 48,24-1-32</inkml:trace>
  <inkml:trace contextRef="#ctx0" brushRef="#br0" timeOffset="145841.46">17945 11900 0,'23'-23'141,"1"23"-125,-1 0-1,1 0-15,-1 0 16,1 0-1,-1-24-15,1 24 16,-1 0 15,1 0 1</inkml:trace>
  <inkml:trace contextRef="#ctx0" brushRef="#br0" timeOffset="147961.62">15099 12958 0,'47'0'16,"-94"0"-16,117 0 0,-46 0 16,-1-23-16,25-1 15,-25 24-15,1 0 16,23-23-16,-24 23 15,1 0-15,23-24 16,-24 24 0,48 0-16,-24 0 15,0 0-15,-24 0 16,1 0-16,23 0 16,-24 0-1,1 0-15,-1 0 16,1 0-1,-1 0 17,25 0-32,-25 0 15,48 0-15,-24-23 16,0-1-16,0 1 16,-24 23-16,1 0 15,23-24-15,-24 24 16,1-23-1,-1 23 1,1 0-16,-1 0 16,1 0-1,-1 0 1,1 0-16,-1 0 16,1-24-16,-1 24 15,1 0-15,23-23 16,-23-1-1,-1 24-15,1 0 16,-1 0 0,1 0-1,-1 0-15,1 0 16,-1 0 0,1 0-1,-1 0-15,1 0 16,-1 24-16,1-24 15,23 0-15,-24 0 16,24 0-16,47 0 16,1 0-16,-25 0 15,1 0-15,-24 0 16,-24 0-16,1 0 16,-1 0-16,1 0 15,-24 23 1,23-23-1,1 0-15,23 24 16,-24-24-16,1 0 16,23 23-16,-24-23 15,1 24-15,-1-24 16,24 0-16,1 0 16,-1 0-16,0 0 15,-24 0-15,24 0 16,-23 0-16,-1 0 15,1 0 1,-1 0 0,1 0-1,-1 0 1,1 0-16,23 0 16,-24 0-1,1 0-15,23 0 0,-24 0 16,1 0-1,-1 0-15,1 0 32,-1 0-17,1 0-15,0-24 16,-1 24 0,1 0 30</inkml:trace>
  <inkml:trace contextRef="#ctx0" brushRef="#br0" timeOffset="149429.65">16816 13264 0,'23'0'47,"1"-23"-31,-1 23 15,1-24-15,23 1-16,23 23 15,-23-47-15,24 47 16,-47-24-16,-1 24 16,1 0 15,-1 24-16,-23-1 1,0 1-16,0 23 16,0-24-1,0 24 1,0-23-16,0-1 16,0 24-16,0-23 15,-23-1-15,-1 24 16,1-47-16,-25 47 15,25-23-15,-24-24 16,23 47-16,1-47 16,-1 23-16,1 1 15,-24-24-15,23 23 16,1 1 0,-1-24-1,24 23-15,0 1 63,0 0-48,0-1 1,0 1 15,24-24-31,-1 0 16,1 0-16,-1 0 15,24 0-15,-23 0 16,-1 0-16,24-24 16,-23 24-16,-1-23 15,1 23-15,0 0 16,-24-24-16,23 24 203</inkml:trace>
  <inkml:trace contextRef="#ctx0" brushRef="#br0" timeOffset="153731.54">18815 12653 0,'23'0'234,"24"0"-234,0 0 16,-23 0-16,23 0 62,-24 0-31,-23-24 1,24 1-17,0 23 1,-1-24 78</inkml:trace>
  <inkml:trace contextRef="#ctx0" brushRef="#br0" timeOffset="154522.04">18791 13076 0,'24'0'125,"-1"23"-109,1 1-16,23-24 15,-24 0 1,1 0 0,-1 0-1,1 0 1,-1 0-16,1 0 16</inkml:trace>
  <inkml:trace contextRef="#ctx0" brushRef="#br0" timeOffset="156825.84">19826 12300 0,'0'23'110,"-47"48"-110,24-24 15,-1 71-15,1-95 16,23 48-16,-24-48 15,0 48-15,24-48 16,0 1-16,-23 23 16,23-24-16,-24 1 15,24-1-15,0 1 16,0-1-16,0 1 16,0 23-1,0-24 1,0 1-16,0-1 15,0 1-15,0 0 16,0-1-16,0 1 16,-23 23-16,-1 0 15,24-24 17,24-23 30,-1 0-62,1-47 16,23 24-16,-23-1 15,-1 1-15</inkml:trace>
  <inkml:trace contextRef="#ctx0" brushRef="#br0" timeOffset="159500.12">20837 13029 0,'0'23'140,"0"1"-124,0-1 0,0 1 15,-23-24 0,-24 0-15,23 0-1,24-24 48,0 1-63,24 23 16,-1 0-1,-46 23 32,-1 25-31,-23-25-16,24 24 15,-1-47 32,24-23-31,0-1-1,24 24-15,-24-23 16,0-1-16,23 24 31,-23-24-15,47 1-16,-23-1 16,-1 24-16,1-23 15,-1-1 1</inkml:trace>
  <inkml:trace contextRef="#ctx0" brushRef="#br0" timeOffset="161128.84">21355 12394 0,'0'23'109,"0"1"-109,0 23 16,0-23-16,0-1 15,0 1-15,-24-1 16,24 1-16,0-1 16,0 1-16,-23-1 15,23 1-15,0-1 16,23-23 171,1-23-187,23 23 16,-24 0 0,1 0-16,-1 0 15,24 0 1,-47 23 0,24 1-16,-24-1 15,23-23-15,-23 47 16,0-23-16,24-1 15,-24 1-15,24-24 16,-24 23-16,0 1 16,0-1-1,0 1 17,0 23-17,-24-47-15,24 23 16,-47 1-16,23-1 15,1 1 1,-1-24-16,1 0 16,23 24-16,-47-24 15,23 0 1,1 0 0,-1 0 46,1 0-46</inkml:trace>
  <inkml:trace contextRef="#ctx0" brushRef="#br0" timeOffset="162650.15">21402 12370 0,'23'0'125,"1"0"-109,-1 0-16,1 0 31,-1 0-31,1 0 16,-1 0 0,1 0-16,0 0 171</inkml:trace>
  <inkml:trace contextRef="#ctx0" brushRef="#br0" timeOffset="193399.63">20155 12417 0,'-23'0'125,"23"24"-110,0-1 1,0 1-1,-24 0-15,24 23 16,-23-47 0,23 23-16,0 1 15,0-1 1,0 1 15,0-1-15,0 1-16,0-1 15,-24 24-15,24-23 16,0-1-16,0 1 16,0-1-1,0 1 48,24-24-32,-1 23-15,1-23-1,-1 0 1,1 0-16,23 24 16,-24-24-1,1 0 16,-1 0-31,1 0 16,0 0 0,-1 0-1,-23-24 1,24 24-16,-24-23 94,0-1-79,0 1 1,0-1 15,0 1-15,0-1-16,0 1 15,0-1 17,0 1-17,0-1 1,0 1 0,23 23 15,-23-24-16,0 1 48,0-1-32,0 1-31,0-1 110,0 48 171,0-1-266,0 1 17,0-1-17,0 1 17,-23-24-17,23 23 16,0 1-15,-24-1 0,24 1 93,0-1-62,0 1-31,0-1-1,0 1 32,0-1 0,0 1 15,0-1-15,0 1-31,0-1 31,0 1-47,0-1 31,0 1-15,0-1 15,0 1-31,0-1 47,0 1-32,0 0 1,0-1 0,0 1-1,0-1 17,0 1-17,0-1-15,0 1 31,0-1-15,0 1 15,0-1-15,0 1 0,0-1 15,0 1 0</inkml:trace>
  <inkml:trace contextRef="#ctx0" brushRef="#br0" timeOffset="205569.48">24295 9760 0,'0'-24'125,"94"1"-93,47-24-17,-47 47-15,-24-24 16,48 1-16,-47 23 16,-24 0-16,23-24 15,24 24-15,47-23 0,-47 23 16,-47 0-1,1 0-15,-25 0 16,24 0-16,-23 0 0,-1 0 16,1 0-16,23 0 15,-24 0 1,1 0-16,-1-24 16,24 1-16,0-1 15,24 1-15,46-24 16,-22 23-16,46-23 15,-94 0-15,0 23 16,0 1-16,-24-1 16,1 24-1,-1 0-15,1 0 0,-24-23 16,23 23 0,1-24-1,-1 24-15,24 0 16,0 0-16,-23 0 15,-1 0-15,25 0 16,-25 0-16,1 0 16,-1 0-16,24 0 15,-23 24-15,23-1 16,-24-23-16,1 24 16,23-1-16,-24-23 15,1 0 1,-1 24-16,1-24 15,-1 0-15,1 24 16,23-24-16,-24 23 16,24-23-16,0 0 15,1 0-15,-25 0 16,1 0-16,-1 0 16,1 0-1,-1 0 1,1 0-16,23 0 15,23 0-15,1 0 16,-1-23-16,1 23 16,-24 0-16,23 0 15,1 0-15,-24 0 16,-23 0-16,23 0 16,0 0-16,-24 0 15,1 0 1,23 0-16,-24 23 0,1-23 31,-1 0-15,1 24-1,-1-24-15,1 0 16,-1 0-16,1 0 16,-1 0-1,1 0 1,-1 0-16,24 23 15,-23-23 1,0 24 0,-1-1-1</inkml:trace>
  <inkml:trace contextRef="#ctx0" brushRef="#br0" timeOffset="210063.1">2869 10136 0,'47'0'78,"71"0"-63,47 0-15,-1 24 0,24-1 16,71 1-16,47-1 16,-24-23-16,-23 0 15,-71 24-15,0-24 16,-23 23-16,-71-23 16,-47 0-16,0 0 15,-24 0-15,1 0 31,-1 24-15,1-24-16,23 23 0,23-23 16,24 24-16,48 23 15,-25 0-15,-70-24 16,0-23-16,-23 24 16,23-1-1,-24-23-15,1 0 0,23 24 16,23-1-16,72 1 15,-25 0-15,48-1 16,-24 1 0,-24-24-16,1 0 0,23 23 15,0-23-15,-47 0 16,24 0-16,0 0 16,23 0-16,23-47 15,-23 24-15,-23-25 16,23 1-1,0 0-15,0 0 0,-23 24 16,0 23-16,-48-24 16,-23 24-16,0 0 15,-23 0-15,23 0 16,-24 0-16,1-23 16,-1 23-16,1 0 15,-1 0-15,1 0 16,23-24-16,23 24 15,24-23-15,1 23 16,-25-24-16,-46 24 16,-1 0-1,24-23-15,-23 23 0,23 0 16,-24 0 0,1 0-16,-1 0 15,48-24-15,23 24 16,0 0-16,0 0 15,47-23-15,-70-1 16,23 24-16,-47-23 16,-24 23-1,24-24-15,-23 24 0,-1 0 16,24 0-16,-23-23 16,0 23-16,23 0 15,0-24-15,23 24 16,1 0-16,-24 0 15,23 0-15,-23-23 16,0-1-16,24 24 16,-48-23-16,1 23 15,23 0-15,-23 0 16,-1-24-16,1 24 16,23 0-1,0 0-15,23-23 0,24 23 16,0-24-16,47 24 15,-46 0 1,-1 0-16,-24 0 0,-23 0 16,0 0-16,0 0 15,24 0-15,-1 0 16,24 0-16,1-47 16,22 23-16,-23 1 15,-47-1-15,24 24 16,-1-23-16,-23 23 15,0-24-15,24 24 16,-24-23 0,0 23-16,0 0 0,0 0 15,-23 0-15,-1 0 16,1 0-16,-1 0 31,1 0-31,-1 0 16,24-24-16,-23 24 15,23-23-15,23-1 16,-23 24-16,47 0 16,48-23-16,-1-1 15,-24 24-15,-23-23 16,-23 23 0,-1 0-16,-46 0 0,0 0 15,-1 0-15,24 0 16,-23 0-16,-1 0 15,1 0-15,46 0 16,24 0-16,-23 0 16,-1 0-16,-23 0 15,0 0-15,0 0 16,-23 0-16,23 0 16,0 0-16,-23 0 15,-1 0-15,24 23 16,0 1-16,-23-1 15,46 1-15,-23-1 16,24 1-16,-1 23 16,-23-24-16,24-23 15,-24 47-15,-23-23 16,-1-24-16,24 23 16,-23-23-16,23 24 15,0-24-15,-24 24 16,24-1-1,0 1-15,24-24 0,-1 0 16,1 23-16,0-23 16,-24 0-16,23 0 15,-23 24-15,24-24 16,-1 0-16,24 0 16,-47 0-16,47-24 15,24 1-15,-47 23 16,-24-24-16,23 1 15,-23 23-15,47-24 16,0 24-16,24 0 16,-24-24-16,-23 24 15,-1 0-15,1-23 16,-1-1-16,-23 1 16,0 23-16,71-24 15,-71 1-15,24-1 16,-1 1-16,1 23 15,-1-24-15,1 1 16,23 23-16,0-24 16,-24 24-16,1 0 15,0-23-15,-1 23 16,-23-24-16,-23 24 16,23-23-16,-24 23 15,1 0-15,-1 0 16,1 0-16,-1 0 15,1 0-15,-1 0 16,1-24-16,23 24 16,0 0-16,0 0 15,0 0-15,-23 0 16,46 0-16,-23 0 16,24 0-16,-1 0 15,1 0-15,-1 0 16,1 24-16,-48-24 15,1 0-15,23 23 16,-24-23-16,1 0 16,0 0-16,23 0 15,0 0-15,0 24 16,0-24-16,-24 0 16,24 0-16,-23 0 15,-1 0-15,24 0 16,-23 23-16,-1 1 15,48-24-15,-1 0 0,25 0 16,-25 23 0,1 1-16,-24-24 15,23 0-15,1 23 0,-24-23 16,23 0 0,-23 0-16,0 0 15,0 0-15,-23 0 16,0 0-1,-1 0 48,24 0-47,-23-23-16,-1 23 15,24 0 1,-23 0-16,-1 0 0,24-24 15,0 24 1,-23-23-16,23 23 16,0-24-16,23 1 0,1 23 15,-24-24 1,0 24-16,0 0 16,47-23-16,0 23 0,-47 0 15,24 0 1,-24 0-16,0-24 15,-24 24-15,24 0 16,-23 0-16,-1 0 78,1 0-62,-24 24-1,24-24 1,-1 23-16,24 1 16,-23-1-16,-1 1 15,24-24 1,-23 23-16,23 1 0,-24-24 16,1 0-16,-1 0 15,1 0 1,-1 0-16,24 0 0,0 0 15,-23 0-15,-1 0 16,24 0 0,0 0-16,-23 0 0,0 0 15,23 0-15,0 0 16,-24 23-16,1-23 16,23 24-1,-24-24-15,1 0 16,-1 0-16,1 0 15,-1 0 48,1 0-47,-1 0-1,1 0 1,-1 0-16,1 0 15,-1 0 1,1 0 0,-1 0-16,1 0 15,-1 0 1,1 0 0,-1 0-16,25 0 15,-25 0-15,1 0 16,-1 0-16,1 0 15,-1 0-15,1 0 32,-1 0-1,1 0 0,-1 0-31,1 0 0,-1 0 16,1 0-1,-1 0 1,1 0 15,-1 0 1,1 0-17,-1 0 1</inkml:trace>
</inkml:ink>
</file>

<file path=ppt/ink/ink9.xml><?xml version="1.0" encoding="utf-8"?>
<inkml:ink xmlns:inkml="http://www.w3.org/2003/InkML">
  <inkml:definitions>
    <inkml:context xml:id="ctx0">
      <inkml:inkSource xml:id="inkSrc0">
        <inkml:traceFormat>
          <inkml:channel name="X" type="integer" max="2806" units="cm"/>
          <inkml:channel name="Y" type="integer" max="900" units="cm"/>
          <inkml:channel name="T" type="integer" max="2.14748E9" units="dev"/>
        </inkml:traceFormat>
        <inkml:channelProperties>
          <inkml:channelProperty channel="X" name="resolution" value="90.80906" units="1/cm"/>
          <inkml:channelProperty channel="Y" name="resolution" value="52.02312" units="1/cm"/>
          <inkml:channelProperty channel="T" name="resolution" value="1" units="1/dev"/>
        </inkml:channelProperties>
      </inkml:inkSource>
      <inkml:timestamp xml:id="ts0" timeString="2020-10-22T12:09:04.159"/>
    </inkml:context>
    <inkml:brush xml:id="br0">
      <inkml:brushProperty name="width" value="0.05292" units="cm"/>
      <inkml:brushProperty name="height" value="0.05292" units="cm"/>
      <inkml:brushProperty name="color" value="#FF0000"/>
    </inkml:brush>
  </inkml:definitions>
  <inkml:trace contextRef="#ctx0" brushRef="#br0">22437 10160 0,'23'0'47,"1"0"-47,-1 0 47,-23 47 0,0-24-32,24-23-15,-24 47 16,23-23-16,-23 23 16,0-24-16,0 24 15,0-23-15,0 23 16,0 0-16,0 0 15,0 0-15,0 0 16,-23 24-16,23-1 16,0-23-16,0 0 15,0 0-15,0 0 16,0 0-16,0-23 16,0-1-16,-24 24 15,24 24-15,0-47 16,0-1-16,0 24 15,24-23-15,-24-1 16,0 24-16,0-23 16,0-1-16,0 1 15,0 23-15,23-24 16,1 24-16,-1 0 16,1 0-16,-1 0 15,-23 0-15,24 0 16,-1-23-16,1 0 15,-24 23-15,0 0 16,23-24-16,-23 1 16,0 46-16,0-46 15,0 23-15,0 0 16,0 0-16,0 0 16,0-24-16,0 24 15,-23 0-15,23 0 16,0 24-16,-24-24 15,24 0-15,0 0 16,-23 0-16,23 0 16,0 0-16,0 0 15,-24 0-15,24 24 16,0-1-16,0 1 16,0 23-16,0-23 15,24 70-15,23-24 16,0-46-16,-24-1 15,1 25-15,-1-1 16,1-24-16,0-46 16,-24 23-16,0-24 15,23 71-15,-23-23 16,24-1-16,-24 48 16,0-24-16,0 47 15,0-23-15,23-24 16,-23-24-16,0 1 15,0-24-15,0 0 16,0 0-16,0 0 16,0-23-16,0 46 15,0-23-15,0 24 16,0-1-16,0-23 16,0 24-16,0-24 15,0 0-15,0 0 16,0 0-16,0 0 0,0 0 15,0-23 1,0 23-16,24-24 16,-24 1-16,23 23 15,-23-24-15,0 1 16,24 23-16,-1 0 16,1 0-1,-24 0-15,0 0 16,23 0-16,1-23 15,-1 46-15,1 1 16,-1-48-16,1 24 16,-1 0-16,1 24 15,-24-48-15,0 24 16,0-23-16,0 23 16,0-24-16,23 1 15,-23 23-15,0-23 0,0-1 16,0 24-1,0 0-15,0 24 16,-23-1-16,23 1 16,-24-24-16,1-24 15,23 24-15,0-23 0,0-1 16,0 1 0,0-1-1,0 1 1,23-1-1,-23 1-15,0 0 16,24-1 0,-24 1-1,23-1 1,1-23 46,-1-23-62,24-24 16,-23 23-16</inkml:trace>
  <inkml:trace contextRef="#ctx0" brushRef="#br0" timeOffset="2351.92">22507 10183 0,'-23'0'31,"23"-23"125,23-1-140,-23 1 15,0-1 16,24 24-31,-24-23 15,0-1-15,0 1-1,0-1 17,0 1-1,0-1-16,0 0 17,-24 1-32,1 23 31,23-24-31,-24 1 94,1 23-16,23-24-47,0 1 78,0-1-93,0 1 47</inkml:trace>
  <inkml:trace contextRef="#ctx0" brushRef="#br0" timeOffset="10368.33">23707 10630 0,'0'-23'15,"-24"23"63,1 0-31,23-24-47,-24 24 47,1 0-16,-1 0-31,1 0 16,-1 0 0,1 0-1,-1 0 1,0 0-16,-23 24 15,47-1 1,-23-23-16,23 24 16,-24-24-16,1 23 31,-1-23-31,1 24 16,23-1-1,-47-23-15,47 24 16,-24-24 15,24 23 16,0 1-31,0-1 15,24 1 0,-1-24-31,1 23 16,-1 1-16,1-24 15,-1 0-15,1 23 16,-1-23-16,24 0 16,-23 0-1,23 0 16,-23 0-31,23 0 16,-24 0 0,1 0-1,-48 0 220,1 0-220,-1 0 1,1 0 0,-1 0 30,1 0-30,-1 0-16,0 0 31,1 0 1,-1 0-1,1 0 0,-1 0 0,1 0-15,-1 24 15,1-1 0,-1-23 1,24 24-32,-23-24 31,23 23-31,-24-23 16,24 24-1,0-1 1,0 1 15,0-1-15,0 1-1,-23-1 1,23 1-16,0-1 16,0 1 15,0 0-16,0-1 1,0 1 15,23-24-31,-23 23 16,24-23 0,-24 24-16,23-24 15,1 0-15,-1 23 16,1-23-16,-1 0 15,1 0 1,-1 0-16,1 0 0,-1 0 16,25 24 15,-25-24-31,24 0 16,-23 0-1,-1 0 1,1 0 15,-1 0 16,1 0 109,23 0-140,-24-24-1</inkml:trace>
  <inkml:trace contextRef="#ctx0" brushRef="#br0" timeOffset="20016.64">24271 11194 0,'-23'0'265,"-1"0"-249,1 0 15,-1 0 16,1 0-16,23 24-15,-24-24-16,24 24 31,0-1-15,0 1-1,0-1 1,0 1-16,-24-24 31,24 23-15,0 1-1,0-1 17,0 1-17,0-1 1,0 1 15,0-1-15,0 1-1,24-24 1,0 0-16,-24 23 16,23-23-1,1 24 1,-1-24 0,1 0-16,-1 0 15,1 0 32,23-24-31,-47 1-16,47 23 15,-47-47-15,23 23 16,-23 1 0,0-1-16,0 1 15,0-1 1,0 1-1,0-1 1,0 1 0,0-1-1,0 1 1,0-1 15,0 0 47,-23 24 0,23-23-62,-24 23 125,1 0-110,23 23-15,0 1-1,0 0-15,0-1 16,0 1-16,0-1 15,0 1 1,0-1-16,0 1 16,23-24-1,-23 23-15,0 1 32,0-1-17,24-23 1,-24 24-1,23-24 17,-23 23-32,0 1 47,24-1 46,-1-23 17,-23 24-63,24-1-16</inkml:trace>
  <inkml:trace contextRef="#ctx0" brushRef="#br0" timeOffset="21816.64">24694 10912 0,'24'0'47,"-1"0"-31,1 0-1,0 0 1,23 0 0,-24 0-16,1 0 15,23-23-15,-24 23 0,1-24 16,23 24-1,-24 0-15,1 0 0,-1 0 16,1 0 0,-1 0-1,1 0-15,-24-23 157</inkml:trace>
  <inkml:trace contextRef="#ctx0" brushRef="#br0" timeOffset="22858.76">24765 11194 0,'24'24'125,"-1"-24"-125,1 0 31,-1 0-15,1 0-16,-1 0 15,24 24-15,-23-24 16,-1 0-16,1 0 16,-1 0 15,1 0-31,-1 0 31,1 0-31,-1 0 16,1 0-1,-24-24-15,23 24 16</inkml:trace>
  <inkml:trace contextRef="#ctx0" brushRef="#br0" timeOffset="25093.06">25659 10042 0,'23'0'47,"-23"24"-32,0-1 1,0 1-1,0-1-15,0 1 32,24-1-32,-24 24 15,0-23 1,0-1-16,23 1 16,-23 23-1,0-24 1,24 24-1,-24-23 1,23-1 0,-23 1-1,0-1 1,0 1 0,24-24-16,-24 23 15,23 25 1,-23-25-1,0 1 1,0-1 0,0 1-16,0-1 15,0 1 1,0-1 0,0 1-1,24-24-15,-24 23 16,0 24-1,0-23 1,0-1 0,0 24-1,0-23 1,-24-1 0,24 1-16,0 23 15,0-24-15,-23 1 16,23-1-16,0 1 15,0-1 1,0 1 0,0 0 15,0 23-15,0-24-1,0 1 1,0-1-1,0 1-15,0-1 16,0 1 0,-24-1-1,24 1-15,0-1 32,0 1-1,0-1-16,-23 24-15,23-23 16,-24-1-16,1 24 0,-1-23 16,1-1-1,23 24-15,0-23 16</inkml:trace>
  <inkml:trace contextRef="#ctx0" brushRef="#br0" timeOffset="27279.25">26788 9972 0,'0'23'110,"-47"1"-95,47-1-15,-47 24 16,23-23 0,-23-1-16,23 1 0,1 23 15,-24-24-15,23 1 16,-23-24-16,24 23 16,-1 1-16,1-24 15,23 23-15,0 1 31,-24-24-15,1 23-16,-1 1 16,1 23-16,-24-24 15,47 1-15,-24-24 16,24 23 31,-23-23-32,23 24 17</inkml:trace>
  <inkml:trace contextRef="#ctx0" brushRef="#br0" timeOffset="28184.42">26200 10019 0,'23'0'16,"1"0"-1,-1 47 1,1-47-1,-24 23-15,23 1 16,1-1 0,-24 1-1,23-24-15,1 47 16,-1-24 0,1 1-1,-1-24 1,-23 23-1,24 1-15,-24-1 16,23-23-16,-23 24 16,24-24-1,-1 23-15,1 1 16,-24-1 0,23-23-1,1 24 1,-1-24-16,1 0 15,-24 23-15,24 1 16,-1-24 0,1 23 31,-1 1-16,1-1-16,-1 1-15,1-24 16,-24 24 0,23-24-16,1 0 15,-1 23-15</inkml:trace>
  <inkml:trace contextRef="#ctx0" brushRef="#br0" timeOffset="29179.4">27023 10489 0,'23'23'32,"-23"1"-17,0-1 1,0 1-16,0 0 16,0-1-1,0 1 16,0-1-15,24 1 15</inkml:trace>
  <inkml:trace contextRef="#ctx0" brushRef="#br0" timeOffset="29918.42">27187 10512 0,'-23'24'62,"-1"-24"-62,24 23 16,-23-23 31,-1 0 31</inkml:trace>
  <inkml:trace contextRef="#ctx0" brushRef="#br0" timeOffset="35154.51">27305 9854 0,'0'23'94,"0"1"-63,24-24-15,-24 23-16,0 1 16,23 0-1,-23-1 1,0 1-16,0-1 15,24-23 1,-24 24 0,23-24-1,-23-24 126,0 1-125,0-1-16,0 1 15,24-25 1,-24 25-16,23-1 15,1 1 1,-1-1 0,1 1-1,-1 23-15,-23-24 16,24 24-16,-1 0 16,1 0-1,-1-23-15,1 23 47,-24 23-31,0 1-1,0-1 1,0 1-16,0-1 16,0 1-16,0 23 15,-24-23 1,24-1-1,0 1-15</inkml:trace>
  <inkml:trace contextRef="#ctx0" brushRef="#br0" timeOffset="36308.61">27752 9854 0,'23'0'93,"1"47"-61,-1-24-17,1 1-15,-24 0 16,23-24-1,-23 23 1,24-23 31,-1 0-31,1 0-1,0 0 1,-24-23 78,0-1-94,0 0 15,0 1 1,0-1-16,0 1 125,0-1-110,0 1 1,0-1 0,0 1-1,23-1 1,-23 1 0</inkml:trace>
  <inkml:trace contextRef="#ctx0" brushRef="#br0" timeOffset="37884.21">28152 9924 0,'23'-23'47,"1"23"-31,-1 0-16,1 0 31,-1 0 32,-23-24-32,0 1-16,0-1 1,0 1 0,-23 23 109,-1 0-110,1 0 1,-1 0 0,1 0-1,-1 0 48,24 23-48,-23-23-15,23 24 16,0-1-16,0 1 31,0-1-15,0 1 15,23-24-15,1 24-1,-1-1 1,1-23 0,-24 24-1,23-24 1,1 0 31,-1 0 62</inkml:trace>
  <inkml:trace contextRef="#ctx0" brushRef="#br0" timeOffset="38682.81">28457 9830 0,'24'0'79,"-24"24"-64,23-1-15,-23 1 16,0-1-16,24-23 15,-1 24-15,-23 0 16,0-48 93,24 0-93,-24 1 0,0-1-16,0-23 15,24 47-15,-24-23 16,23-1-16,-23 1 16,0-1-16,24 1 15,-24-1 16,0 1-15</inkml:trace>
  <inkml:trace contextRef="#ctx0" brushRef="#br0" timeOffset="39757.28">28810 9736 0,'0'24'157,"0"-1"-142,0 1 1,0-1-1,0 1-15,0-1 16,24-23 31,-24 24-47,23-24 31,1 23-15,-1 1-16,1-24 31,-1 0-15,-23-24 46,0 1-46,0-1-1,0 1 1,-23-1-16,23 1 16,-24-1-1,1 1-15,23-1 16,-47 24-16,47-23 16,-24 23-1,24-24-15,-23 24 31,-1 0-15,1 0-16,-1 0 16,1 0 77,-1 0-77</inkml:trace>
  <inkml:trace contextRef="#ctx0" brushRef="#br0" timeOffset="41396.49">28810 10512 0,'47'-23'109,"-23"23"-109,-1 0 16,1 0-16,-1 0 15,1 0 1,-1 0-16,1-24 15,-1 24-15,1 0 16,-1-23 0,1 23-1,-1 0 1,1 0 0,-1 0 15,1-24 0,0 24 47,-1 0-62</inkml:trace>
  <inkml:trace contextRef="#ctx0" brushRef="#br0" timeOffset="42848.13">29704 9995 0,'23'0'94,"1"0"-79,-1 0 1,1 0 0,-1 0-16,1 0 46,0 0-46,-1 24 16,-23-1-16,24 24 16,-1-23-16,-23-1 15,24 24-15,-1-47 16,1 24-16,-24-1 16,0 24-16,47 0 15,-24-23 1,-23-1-1,24-23-15,-24 24 16,0-1-16,0 1 16,23-1-1,-23 1-15,0-1 16,24-23 0,-24 24-16,23-24 15,-23 23 16,24-23 16,-24 24-15,23-24-17,1-24 1</inkml:trace>
  <inkml:trace contextRef="#ctx0" brushRef="#br0" timeOffset="43694.47">30245 9995 0,'0'0'0,"-24"24"0,1-24 15,-1 23-15,1 1 16,-24 23-16,23-47 16,-23 47-16,24-24 15,-1 1-15,-23-1 16,24 24-16,-1-47 16,1 24-16,-1-24 15,24 47 1,-47-47-16,23 23 0,1 1 15,-24-1-15,23 1 16,-23-1-16,47 1 16,-23-24-16,-1 0 15,1 23-15,23 1 16,-24-24-16,24 23 16,-47-23-16,47 24 15,-23-24-15,23 24 63</inkml:trace>
  <inkml:trace contextRef="#ctx0" brushRef="#br0" timeOffset="45200.44">30480 10442 0,'0'47'47,"0"-24"-47,0 1 16,0 23-1,0-23-15,0-1 16,0 1-16,0 23 16,0-24-1,0 1 16,0-1-31,0 1 16,0-1 0,0 1-1,0-1-15,0 1 16,0-1 0,0 1-1</inkml:trace>
  <inkml:trace contextRef="#ctx0" brushRef="#br0" timeOffset="46002.56">30621 10442 0,'-47'0'16,"24"23"-1,-1-23-15,-23 24 16,23-24 15,24 23-15,-23-23-1</inkml:trace>
  <inkml:trace contextRef="#ctx0" brushRef="#br0" timeOffset="48473.48">30715 9901 0,'-23'0'0,"-1"0"94,1 0-78,-1 0-1,1 0-15,-1 0 16,1 0 0,-1 0-1,1 0-15,23 23 16,-24-23 0,0 24-1,1-24 16,23 24-31,-24-1 16,48-23 109,-1 0-78,1 0 0,0 0 0,-1 0-32,-23-23 1,24 23-16,-1 0 78,1 0-47,-24-24-15,23 0 15,1 24-31,-1 0 63,-23-23-32,0-1-15,24 24-1,-24-23 1,23 23-1,-23 23 157,0 1-172,0-1 32,0 1-1,0 0-16,0-1 1,0 1 15,0-1 1</inkml:trace>
  <inkml:trace contextRef="#ctx0" brushRef="#br0" timeOffset="50355.45">30927 9901 0,'0'23'110,"0"1"-95,-24-24 1,24 24-1,0-1 64,-23 1-64,23-48 141,0 1-140,0-1-16,0 0 16,23-23-16,1 24 15,-24-1 1,23 1-16,-23-1 16,24 24-1,-1 0-15,1 0 94,-24 24-78,0-1-16,23-23 15,-23 24 1,0-1-1,0 1 1,0-1 0,0 1 93,0 0-93,24-24 77</inkml:trace>
  <inkml:trace contextRef="#ctx0" brushRef="#br0" timeOffset="51259.51">31374 9501 0,'0'24'47,"0"-1"-32,0 1-15,-24-1 16,24 24-1,0-23-15,0-1 16,0 24-16,0-23 16,0-1-16,0 1 15,0 23-15,0-24 16,0 1 15,0-1-15,0 1-1,0 0 1,0-48 109</inkml:trace>
  <inkml:trace contextRef="#ctx0" brushRef="#br0" timeOffset="52101.3">31233 9736 0,'23'0'109,"1"0"-78,-1 0-15,1 0 0,-1 0-1,1 0 32,-1 0-16</inkml:trace>
  <inkml:trace contextRef="#ctx0" brushRef="#br0" timeOffset="54726.21">26388 10936 0,'23'0'63,"1"0"-63,-1 23 16,24-23-16,0 0 15,0 24-15,0-1 16,-23-23-16,0 0 15,-1 0-15,24 0 16,-23 0 0,-1 24-16,1-24 15,23 0-15,-24 23 16,1-23-16,23 0 16,-24 0-16,1 0 15,-1 24 1,24-24-16,-23 0 0,-1 0 15,-23 23-15,24-23 16,23 0-16,-24 0 16,1 0-16,-1 0 15,25 0 1,-25 0-16,24 0 16,-23 0-1,-1 0 1,1 0-1,-1 0 1,1 0-16,-1 0 16,1 0-16,23 0 15,-24 0-15,1 0 16,23 0-16,-24 0 16,1 0-16,-1 0 15,24 0-15,-23 0 16,-1 0-16,1 0 15,23 0-15,-23 0 16,-1 0-16,24 0 16,0 0-16,-23 0 15,-1 0-15,24 0 16,-23 0-16,-1 24 16,1-24-16,-1 0 0,24 0 15,-23 0 1,23 0-16,-24 0 15,1 0-15,-1 0 16,1 0-16,-1 0 16,1 0-16,-1 0 15,1 0-15,23 0 0,-23 0 16,23-24 0,0 24-16,-24 0 15,1 0-15,-1-23 16,1 23-16,23 0 15,-24 0 1,1 0-16,23-24 0,-24 24 16,24 0-1,-23 0-15,23 0 0,0 0 16,-24 0-16,1 0 16,23 0-16,-23 0 31,23 0-16,-24 0-15,1 0 16,-1 0 0,1 0-16,46 0 15,-46 0-15,-1 0 16,24 24-16,-23-24 16,-1 0-16,24 23 15,-23-23-15,23 0 16,-24 0-1,1 0-15,-1 0 16,25 0-16,-25 0 16,24 24-16,0-24 0,24 0 15,-24 0-15,-24 0 16,1 0-16,23 0 16,-24 0-1,1 0 16,-1 0 1,24 0-17,-23 0-15,-1 0 16,1 0-16,-1 0 16,1 0-16,23 0 15,-23 0-15,-1 0 16,24 0-16,-23 0 15,-1 0-15,1 0 16,-1 0-16,1 0 16,-1 0-16,1 0 31,-1 0 0,1 0-31,-1 0 0,24 0 16,-23 0-16,-1 0 15,1 0 1</inkml:trace>
  <inkml:trace contextRef="#ctx0" brushRef="#br0" timeOffset="56743.36">27611 11359 0,'-47'24'47,"47"23"-31,-47-24-16,47 24 0,-47-23 16,23-1-1,-23 24-15,24-23 0,-24 23 16,47-24-1,-24 1-15,0-1 16,1 24 0,-1 0-16,1-47 15</inkml:trace>
  <inkml:trace contextRef="#ctx0" brushRef="#br0" timeOffset="57399.01">27211 11406 0,'23'0'16,"1"0"15,-1 47-15,25-23-1,-48-1-15,47 1 16,-24-1-16,1 24 15,-1-23-15,1-1 16,-1-23-16,1 24 16,-1-1-1,1 1 17,-1-1-17,1-23 16,-24 24-31,23-24 32,-23 23-32,24-23 15,-1 0-15,-23 24 16,0-1-16,24-23 16,-1 0 30,-23 24-30,0 0 0</inkml:trace>
  <inkml:trace contextRef="#ctx0" brushRef="#br0" timeOffset="58124.08">28058 11641 0,'0'24'47,"23"-1"-31,-23 1-16,0-1 15,0 24-15,0-23 16,0-1-16,0 1 16,0 0-16,0-1 15,0 1 1,0-1-16,0 1 15</inkml:trace>
  <inkml:trace contextRef="#ctx0" brushRef="#br0" timeOffset="58809.25">28363 11547 0,'-23'24'31,"-1"-1"-31,1-23 16,-1 24-1,1-24 17,23 23-17,-24-23-15,1 24 16,-1-24-1,1 23 1,-24-23 0,47 24-1,-24-24 1,24 23-16,-23-23 16,-1 0-16</inkml:trace>
  <inkml:trace contextRef="#ctx0" brushRef="#br0" timeOffset="60924.68">28740 11289 0,'-24'23'282,"24"1"-173,0-1-93,-23-23 156,23-23-157,0-1 1,0 1-1,23-1-15,-23 1 16,24-1-16,-24 0 16,23 24-1,1 0 63,-1 0-46,1 0 15,-24 24-32,0 0-15,0-1 16,0 1-16,23-1 15,-23 1-15,0-1 0,0 1 16,24-24 0,-24 23-1,0 1-15,0-1 94,0 1-63</inkml:trace>
  <inkml:trace contextRef="#ctx0" brushRef="#br0" timeOffset="62049">29139 11218 0,'0'47'156,"0"-23"-140,0-1-1,24-23 126,-1 0-141,-23-23 16,24 23-1,-24-24 1,0 1-16,0-1 16,0 0-1,0 1 16,0-1-15,0 48 156</inkml:trace>
  <inkml:trace contextRef="#ctx0" brushRef="#br0" timeOffset="63349.42">29257 11359 0,'24'0'15,"-1"-23"110,1 23-109,-1-24-1,1 24 1,-24-23 0,47 23-16,-47-24 93,-24 24-14,1 0-33,-1 0-14,1 0 15,-1 0-32,24 24 1,-23-24-1,23 23 32,0 1-31,0-1 0,0 1 15,0-1 0,0 1-15,23-24-1,1 0 1,-1 0 0,1 0-16,-1 0 15,1 0 1,-24 23 62,0 1-31,23-24-32</inkml:trace>
  <inkml:trace contextRef="#ctx0" brushRef="#br0" timeOffset="64254.51">29704 11289 0,'23'0'110,"-23"23"-95,0 1 1,0-1-16,24 1 16,-24 23-1,23-24 1,-23 1 0,24-24-1,-24 23-15,0-46 110,0-1-95,23 24-15,-23-23 16,0-1-1,24 1-15,-24-1 16,24 24 0,-24-23-16,23 23 93,-23-24-93,24 24 16,-24-23-16</inkml:trace>
  <inkml:trace contextRef="#ctx0" brushRef="#br0" timeOffset="65332.05">30127 11289 0,'-23'0'141,"-1"0"-94,24 23-47,0 1 31,-23-24-31,23 23 31,0 1-15,0-1-1,0 1 1,23-24 15,1 0 0,-24-24 32,23 1-63,-23-1 31,0 1-15,0-1-1,0 1 17,0-1 15,-23 24-16,-1 0-16,1 0-15,-1 0 16,1 0 0,-1 0-1,24-23 1,-23 23 0,-1 0-1</inkml:trace>
  <inkml:trace contextRef="#ctx0" brushRef="#br0" timeOffset="68209.23">31632 9736 0,'-23'0'31,"-1"24"-15,24-1-1,-23-23 1,23 24-16,0-1 0,-24 1 31,24-1-31,0 1 16,-23-1-1,23 1 1,-24 0 0,24-1-1,-23 1-15,23-1 16,0 1-1,0-1-15,-24-23 16,24 24 0,0-1-1,-23 24-15,23-23 32,0-1-17,0 1 1,0-1-1,-24-23-15,24 24 0,0 23 16,0-24 15,0 1-31,0-1 32,0 1-32,0-1 15,0 1-15,0-1 16,0 1-16,0 23 15,0-23 1,0-1 0,0 1-16,0-1 15,0 24 1,0-23 0,0-1-16,0 1 15,0-1-15,0 1 16,0-1-16,0 24 15,0-23 1,0-1-16,0 24 16,0-23-1,0-1 1,0 1-16,0-1 16,0 1-1,0-1-15,0 1 16,0 23-16,0-23 15,0 23 1,0-24-16,0 1 16,0-1-16,0 1 15,0-1-15,-23 24 16,23-23-16,0-1 16,-24 24-16,24-23 15,0-1-15,0 24 16,0-23-1,-23-1-15,23 1 16,0-1-16,0 24 16,-24-23 15,24-1 0,0 1 0,0 0-15,0-1 31,0 1-31,0-1-1,0 1-15,0-1 63,0 1-48,0-1 1,0 1-16,0-1 16,0 1-1,24 23 1,-24-24-1,0 1-15,0-1 16,0 1 0,0-1 31,0 1-47</inkml:trace>
  <inkml:trace contextRef="#ctx0" brushRef="#br0" timeOffset="69989.89">32009 10536 0,'0'23'94,"-24"1"-79,1 0-15,23 23 16,-47-24-16,47 24 16,-47-23-16,23-1 15,-23 24-15,24-23 16,-1 23-16,-23-24 15,23 1-15,1-1 16,23 1-16,-24-1 16,24 1-16,-23-24 15,23 23 1,-24-23 15,24 24 47,-23-1-46,23 1-17,-24-24-15</inkml:trace>
  <inkml:trace contextRef="#ctx0" brushRef="#br0" timeOffset="70843.6">31585 10677 0,'47'24'47,"-23"23"-31,23-24-16,-24 24 15,25 24-15,-48-24 16,47 0-16,-47-24 15,47 24-15,-24-23 16,1 23-16,-24-24 16,23-23-1,-23 24-15,0-1 0,24-23 78,-24 24-62,23-24 62</inkml:trace>
  <inkml:trace contextRef="#ctx0" brushRef="#br0" timeOffset="84428.81">32409 10442 0,'0'23'94,"0"1"-63,0-1-15,0 1 0,0-1-16,0 1 15,0 0 1,0 23-1,0-24 1,0 1 0,0-1 15,0 1-31,0-1 31,0 1-15,0-1-1,0 1 1,0-1 0,0 24-1,-24-47 1,24 24-16,0-1 16,0 1-1,0-1 1,0 1-1,0-1-15,0 24 16,-24-47 0,24 24-16,0-1 15,0 1-15,0-1 16,0 1 15,0 0-15,0-1-16,0 1 31,0-1 63</inkml:trace>
  <inkml:trace contextRef="#ctx0" brushRef="#br0" timeOffset="86186.86">32691 10559 0,'0'24'94,"0"0"-94,-24-24 16,1 47-16,23-24 15,-47 1-15,47-1 16,-24 1-16,1-1 15,23 1 1,-24-24-16,24 23 16,0 1-1,0-1-15,0 1 16,-23-1-16,23 1 16,0-1-1,0 1 16,0-1-31,0 1 32,0-1-1,23 1-15,1-24-1,-24 23 1,23-23 15,1 0-15,-1 0-1,1 0-15,-1-23 16,1 23 0,-24-24-16,47 24 15,-47-23-15,23-1 16,1 1-16,-1 23 15,-23-24 1,24 1 15,-24-1-31,23 1 16,-23-1 0,0 1-1,0-1 1,0 1-1,0-1 1,0 1 0,0-1-16,0 1 15,0-1 1,-23 1-16,23-1 16,-24 24-1,1-23-15,-1 23 31,1 0-15,-24 0-16,23 0 16,-46 23-1,46-23-15,1 24 16,-24-24-16,23 23 16,24 1-1,-23-24 1</inkml:trace>
  <inkml:trace contextRef="#ctx0" brushRef="#br0" timeOffset="87994.25">33185 10630 0,'0'24'94,"0"-1"-78,-24 1-1,1-1-15,23 1 16,0-1-16,-24 1 16,24-1-1,0 1-15,-23-24 16,23 23-16,0 1 16,-24-24-16,24 23 15,0 1-15,0-1 16,-23-23-16,23 24 15,0-1 1,0 1 0,0-1-16,0 1 15,0-1 1,0 1 0,0-1-1,23 1 79,1-24-78,23 0-16,-24 0 15,1 0-15,-1 0 16,24 0-16,-23 0 15,-1 0 1,1 0 0,-1 0 31,-23-24-32,0 1-15,24 23 0,-24-24 31,0 1 1,0-1-1,0 1-31,0-1 16,0 1-16,0-1 15,0 1-15,0-1 16,0 1-1,0-1-15,0 1 16,0-1 0,-24 1-1,24-1-15,0 1 32,-23 23-17,-1 0-15,24-24 16,-23 24-1,-1 0 1,1 0 0,-1 0-1,24-23-15,-23 23 16,-1-24 0,-23 24-1,24 0 1,-1 0-1,1 0 64,-1 0-64,24-23 1,-24 23-16</inkml:trace>
  <inkml:trace contextRef="#ctx0" brushRef="#br0" timeOffset="105105.55">23401 13005 0,'-24'-23'94,"1"23"15,-1 0-78,1 0 16,-1 0-31,1 23-1,23 1 17,-24-24-32,24 23 15,-23 1 1,23-1 0,0 1 15,0 0 16,0-1-32,0 1 1,0-1 0,0 1-1,0-1 16,0 1-31,23-24 16,-23 23 0,24-23-16,-1 0 15,1 0-15,-24 24 16,23-24-16,1 0 16,-1 0-1,1 23 1,-1-23 62,1 0-47,-1 0-31,-46 0 156,-1 0-140,1 0-16,-1 0 16,1 0-16,-24 0 15,23 0 1,1 0 0,-1 0-16,1 0 15,-1 0 32,1 0-16,23 24 32,0-1-48,0 1 17,0-1-1,0 1-31,23-24 31,-23 23-31,24-23 31,-24 24 1,23-24-32,1 0 15,-24 23 1,23 1 15,1-24 0,-24 23 1,23-23-17,1 0 1,-24 24 0,23-24-1,1 23 16,-1-23-15,1 0 0,-1 0-1,1 0 1,0 0 15,-1 0-15,1 0-1</inkml:trace>
  <inkml:trace contextRef="#ctx0" brushRef="#br0" timeOffset="107026.26">23989 13593 0,'-47'0'125,"23"0"-110,-23 0-15,24 0 16,-1 0-16,-23 24 15,24-1 1,-1-23 0,1 24-1,23-1 1,-24-23 0,24 24-16,0-1 31,0 1 0,0 0 16,24-1-16,-1-23-31,1 0 16,23 0-1,-24 0 1,1 0 15,-1 0 1,-23-23-32,24 23 0,-24-24 31,23 24-16,-23-24-15,0 1 32,0-1-1,0 1-15,0 46 296,0 1-296,24-1-16,-24 1 15,0 0 1,23-1 0,-23 1-16,0-1 15,24-23 1,-24 24-1,0-1 95,0 1-95</inkml:trace>
  <inkml:trace contextRef="#ctx0" brushRef="#br0" timeOffset="108498.25">24106 13217 0,'24'0'109,"0"0"-93,-1 0 15,1 0-16,-1 0 17,1 0-1,-1 0 0,1 0 47,-1 0-62,1 0 15</inkml:trace>
  <inkml:trace contextRef="#ctx0" brushRef="#br0" timeOffset="109824.24">24201 13476 0,'23'0'140,"1"0"-109,-1 0-31,1 0 32,-1 0 30</inkml:trace>
  <inkml:trace contextRef="#ctx0" brushRef="#br0" timeOffset="112938.29">24671 12488 0,'0'24'78,"0"-1"-62,0 1-16,0-1 15,23 1 1,-23-1-1,0 1 17,24-1-17,-24 1 1,0-1 0,0 1-1,0 23 1,23-47-1,-23 23-15,0 1 16,0-1-16,0 1 31,0-1-31,0 1 16,24-1 15,-24 1-31,0-1 16,0 1-1,0-1 17,0 1-17,24-1 1,-24 1-16,0 0 16,0-1-16,0 1 15,0-1 1,0 1-1,0-1-15,0 1 16,0-1 0,0 1-16,0-1 15,0 1 1,0-1 0,0 1-16,0-1 15,0 1-15,0-1 16,0 24-1,0-23 1,0-1 0,0 1-16,0-1 15,0 1-15,0-1 16,0 1-16,0-1 16,0 1-16,0 0 15,23-24-15,-23 23 16,0 1-16,0-1 31,0 1 0,0-1-15,0 1 0,0-1-1,24 1 1,-24-1 93,0 1-31,23-24-31,-23 23 0</inkml:trace>
  <inkml:trace contextRef="#ctx0" brushRef="#br0" timeOffset="121278.43">25259 12535 0,'0'24'141,"0"-1"-125,0 1-1,0-1 1,0 1 0,0-1-1,0 1-15,0-1 16,0 1-1,0-1 1,23 1-16,-23-1 16,0 1-1,0-1 17,0 1-32,24-24 15,-24 23 48,0 1-48,0-1 1,0 1-16,23-24 16,-23 23-1</inkml:trace>
  <inkml:trace contextRef="#ctx0" brushRef="#br0" timeOffset="123481.84">25494 12535 0,'0'24'47,"0"-1"-32,0 1 1,0-1 0,0 1-16,0-1 15,0 1 17,0-1 14,0 1 1,24-1 16,-1-23-48,1 0 1,-1 0 0,1 24-16,-1-24 15,1 0-15,-1 0 47,1 0 0,-1 0-47,1 0 16,-1 0-1,1 0 1,-24-24 0,0 1 62,0-1-78,0 1 31,0-1-15,0 1 15,0-1-16,0 1 48,-24-1-47,24 1 93,0 46 47,0 1-156,0 23 16,0-24-1,0 1 1,0-1-16,0 1 16,0-1-1,0 1 1,24-24 0,-24 23-1,0 1 1,0-1-16,0 1 15,0-1 17,0 1-17,0-1 48,23-23-48,-23 24-15,0-1 32,24 1 155,-1-24-31,1 0-156</inkml:trace>
  <inkml:trace contextRef="#ctx0" brushRef="#br0" timeOffset="125339.5">26059 13029 0,'-24'0'0,"24"-24"78,0 1 406,0-1-468,0 1-1,24 23 1,-1 23 109,-23 1-109,0-1 46,-23-23-46,-1 0-1,0 0 1</inkml:trace>
  <inkml:trace contextRef="#ctx0" brushRef="#br0" timeOffset="128917.35">26247 12535 0,'23'0'63,"-23"24"-63,0-1 15,0 1 1,0-1 46,0 1 1,0-1-1,24-23 32,-24 24-78,0-1 93,23-23 79,1 0-188,23 0 15,-24 0-15,1 0 16,-1 0-16,24 0 16,-23 0-1,-1 0 16,1 0-15,-1 0 31,-23 24-31,0-1 15,0 1-16,0-1 17,-23-23-1,-1 24 0,24-1 94,-23 1-47,-1-24-46,24 23-32,-23-23 62,-1 0-46,1 0-1,23 24-15,-24-24 47,1 0-31,-1 0-1,1 0 1,23 23 0</inkml:trace>
  <inkml:trace contextRef="#ctx0" brushRef="#br0" timeOffset="130210.4">26270 12535 0,'24'0'188,"-1"0"-157,1 0 16,-1 0 16,1 0-32,-1 0 141,1 0-125</inkml:trace>
  <inkml:trace contextRef="#ctx0" brushRef="#br0" timeOffset="132353.12">27187 12841 0,'24'0'31,"-1"0"-15,1 0 15,-1 0-15,1 0-16,0 0 15,-1 0 1,1 0-16,-1 0 15,1 0 1,-1 0 31</inkml:trace>
  <inkml:trace contextRef="#ctx0" brushRef="#br0" timeOffset="139658.68">27822 12512 0,'-23'0'15,"23"23"95,0 1-79,0-1-31,0 1 31,-24-24-15,24 23-16,0 24 15,-23-23 17,23-1-17,0 1 17,-24-24-1,24 23-16,0 1 17,0-1-17,0 1 1,0-1 0,0 1 30,0-1 17,0 1-1,0-1-30,0 1 15,-23-24-16,23 23-31,0 1 31</inkml:trace>
  <inkml:trace contextRef="#ctx0" brushRef="#br0" timeOffset="141536.2">28128 12582 0,'0'24'63,"0"-1"-48,0 1 1,0-1 62,0 1-47,0-1-15,0 1-1,24-24 267,-1 0-282,1 0 15,-1 0 1,1 0 0,-1 0 15,1 0-16,-1 0-15,1 0 16,-1 0 15,1 23-15,-1-23 0,-23 24 77,0-1-61,0 1-17,0-1 1,0 1-1,-23-1 1,23 1 0,-24-24-16,1 23 15,-1-23 1,1 0-16,-1 24 16,1-24-16,23 23 15,-24-23 1,1 0-16,-1 0 31,1 24-15,-1-24-1,1 0-15,-1 0 16,1 0-16,-1 0 16,1 0-16,-1 0 31,24-24 156</inkml:trace>
  <inkml:trace contextRef="#ctx0" brushRef="#br0" timeOffset="143038.51">28152 12512 0,'23'0'172,"1"0"-141,-1 0 16,-23-24-47,24 24 16,-1 0 30,1 0 48,-1 0 31,1 0-109,-1-24 156</inkml:trace>
  <inkml:trace contextRef="#ctx0" brushRef="#br0" timeOffset="146465.1">25259 13311 0,'0'-23'109,"23"23"-93,1 0-16,-1 0 15,1 0-15,-1 0 16,1 0 0,0 0-16,-1 0 15,1 0-15,-1 0 16,1 0-16,-1 0 16,1 0-1,-1 0 1,1 0 15,-1 0-15,1 0-1,-1 0-15,24 0 16,-23 0-16,-1 0 16,1 0-16,-1 0 15,1 0-15,-1 0 16,24 23-16,-23-23 15,23 0 1,-24 0-16,25 24 16,-25-24-16,1 0 15,23 0-15,-24 0 16,1 0 15,-1 0-31,1 0 16,-1 0-1,1 0-15,-1 0 16,1 0 0,23 23 15,-24-23-15,1 0-16,-1 0 15,1 0 1,-24 24-16,23-24 15,1 0 17,-1 0-32,1 0 15,-1 0-15,1 0 16,23 0-16,0 47 16,-23-47-16,-1 23 15,48-23-15,-48 0 16,1 24-16,23-1 15,-24-23-15,1 0 16,-1 0-16,24 0 16,-23 0-16,-1 0 15,1 0-15,23 0 16,-24 0 0,1 0-16,-1 0 15,1 0 1,-1 0-1,1 0-15,0 0 16,23 0 0,-24 0-1,1 0-15,-1 0 16,1 0 0,-1 0-1,1 0-15,-1 0 0,24 0 16,-23 0-16,-1 0 15,24 0-15,-23 0 32,-1 0-32,1 0 31,-1 0-31,1 0 16,-1 0-1,1 0 1,-1 0-1,1 0 1,-1 0 0,1 0-1,0 0-15,-1 0 16,1 0 0,-1 0-1,1 0 1,-24-23-16,23 23 15,1 0-15,-1 0 16,1 0-16,-1 0 16,24 0 15,-23 0-31,-1-24 16,1 24 15,-1 0-31,1 0 31,-1 0-15,1 0-16,-1 0 15,1 0-15,-1-23 16,1 23-16,-1 0 16,1-24-1,-1 24 1,1-23-16,0 23 15,-1 0 1,1 0 0,-1 0-1</inkml:trace>
  <inkml:trace contextRef="#ctx0" brushRef="#br0" timeOffset="151152.51">26106 13758 0,'23'0'63,"1"0"-17,-1 0 1,1 0-15,-24 47-17,23-47-15,-23 24 16,24-1-1,-1-23-15,-23 24 16,0-1-16,0 1 16,24-1-1,-24 24 1,23-47 15,-23 24-15,0-1-1,0 1 1,0-1 15,24-23-15,-24 24 15,0-1-15,23 1-1,-23-1 1,0 1 0,0-1 31,0 1-32,0-1 48,24-23 62</inkml:trace>
  <inkml:trace contextRef="#ctx0" brushRef="#br0" timeOffset="153413.34">26646 13758 0,'0'24'110,"0"-1"-95,0 1 1,0-1-1,0 1-15,0-1 16,0 1 0,0-1 62,0 1-31,24-24-32,0 0 1,-1 0 0,1 0-1,-1 0-15,1 0 16,-1 0-1,1 0 32,-1 0-31,1 0 62,-24-24-78,0 1 47,0-1-31,0 1-1,0-1 1,0 1-16,0-1 31,0 1-31,0-1 16,0 0 15,0 1 0,0 46 157,0 1-173,0 0 1,0-1-16,0 1 16,0-1-1,0 1 1,0-1-16,0 1 15,0-1 17,0 1-17,0-1 1,23-23 0,-23 24-1,0-1 1,0 1-1,0-1-15,0 1 16,0-1 15,0 1 16,0-1-16,0 1 1,0-1 61</inkml:trace>
  <inkml:trace contextRef="#ctx0" brushRef="#br0" timeOffset="155180.97">27305 14158 0,'-24'0'78,"1"0"-47,-1 0 0,24 23 204,0-46-17,24 23-202,-1 0 47</inkml:trace>
  <inkml:trace contextRef="#ctx0" brushRef="#br0" timeOffset="156745.04">27634 13805 0,'0'24'31,"0"-1"-15,0 1-16,0-1 16,0 1-16,0-1 15,24-23 142,-1 0-126,-23-23-31,24 23 15,23 0-15,-24 0 16,1 0-16,-1 0 16,1 0-1,-1 0-15,1 0 16,-1 23 0,1-23-16,-24 24 15,24-1 1,-1 1 15,-23-1-15,0 24 15,0-23-15,-23-1-16,23 1 15,-24-24-15,0 0 0,1 23 16,-1-23 46,1 0-46,-1 0 0,1 0-1,-1 0 1,1 0-1,-1 0 32</inkml:trace>
  <inkml:trace contextRef="#ctx0" brushRef="#br0" timeOffset="157980.78">27658 13805 0,'23'0'110,"1"0"-79,-1 0 0,1 0 16,-1 0 0,1 0-16,-1 0-15,1 0-1</inkml:trace>
  <inkml:trace contextRef="#ctx0" brushRef="#br0" timeOffset="160785.79">28763 12323 0,'0'24'125,"0"-1"-109,0 1 15,0-1-15,0 1 15,0-1-31,0 1 15,0 0 1,0-1 0,0 1-16,0-1 15,0 1 1,0-1-16,0 1 16,0-1-1,0 1 1,0-1-16,0 1 31,0-1 16,0 1-31,0-1-1,0 1 1,0-1-1,0 1 1,0-1-16,0 1 16,0-1-1,0 1 1,0-1 0,0 1-1,0-1 1,0 1-1,0-1 1,0 1 0,0 0-1,0-1-15,0 1 16,0-1-16,0 1 16,0-1-1,0 1-15,0-1 16,0 1-1,0-1 1,0 1 0,0-1-16,0 1 15,0-1-15,0 1 16,0-1 0,0 1-1,0-1 1,24 1-1,-24-1 17,0 1-32,0-1 15,0 1 17,0 23-17,0-24 1,0 1-1,0 23 1,23-23 0,-23 23-1,0-24 1,0 1 0,0-1-16,0 1 15,24-24 1,-24 23-16,0 1 31,0-1-15,0 1-1,0-1 17,0 1 14,0-1-46,0 1 32,0-1-32,0 1 15,0-1 1,0 1 0,0-1-1,0 1 1,0-1 15,0 1 0,0-1-15</inkml:trace>
  <inkml:trace contextRef="#ctx0" brushRef="#br0" timeOffset="163510.7">29939 13123 0,'-23'24'125,"23"-1"-109,-24-23-16,24 24 16,-23-1-1,23 1-15,0 23 16,-48-24-16,25 1 16,23 23-16,-24-24 15,1 24-15,-1-23 16,1-1-16,23 1 15,-24-24-15,24 23 16,-23 1-16,-1-1 16,1 1-16,-1-1 15,24 1 1,-23-24-16,23 23 31,-24 1-15,24-1 15,-23-23-15,23 24-1</inkml:trace>
  <inkml:trace contextRef="#ctx0" brushRef="#br0" timeOffset="164393.84">29445 13264 0,'24'0'94,"-1"0"-78,1 47-16,23-23 15,0-1 1,-24 1-16,1 23 0,23-47 16,-24 23-1,1 1-15,23-24 16,-24 47-16,1-47 0,-24 23 15,47 1-15,-23-24 16,-1 23 0,1 1-1,-1-24 1,1 0 0,-24 23-1,0 1-15,23-24 16,1 0 31,-1 0 15,1 23-31,-1-23-15,1 0-16,-1 0 16,1 0-16</inkml:trace>
  <inkml:trace contextRef="#ctx0" brushRef="#br0" timeOffset="165453.26">30409 13052 0,'24'0'63,"-1"24"-48,-23-1 1,24 1-16,-24 0 16,24-1-1,-1 1 1,-23-1-16,0 1 15,0-1 1,24 24-16,-24-23 16,0-1-1,0 1-15,0-1 16,0 1-16,0-1 16,0 1-16,0-1 15,0 1-15,0 23 16,0-24-16,0 1 15,0-1-15,-24 1 0,24-1 16,0 1 15,0-1-15,-23-23-16,23 24 16</inkml:trace>
  <inkml:trace contextRef="#ctx0" brushRef="#br0" timeOffset="167081.57">30997 13099 0,'-23'48'156,"23"-25"-156,-24 1 16,1-1-16,23 24 15,-24-23 17,24-1-17,0 24 1,-23-47-16,23 24 16,-24-1-1,24 1-15,-23 23 0,-1-24 16,24 1-16,0-1 15,0 1-15,-23-1 16,23 1 31,0-1-31,0 1-1,23-24 48,1 0-48,-1 0 1,1 0-16,23-24 16,-24 24 15,-23-23-31,24 23 31,-24-24-15,23 24-1,1 0-15,-24-23 16,23-1-16,-23 1 16,24 23-1,-1-24-15,-23 1 16,24-1-1,-24 1 1,0-1-16,24 1 16,-24-1-16,0 1 15,0-1 1,0 1-16,0-1 16,0 1-1,0-1-15,0 1 16,0-1 15,0 1-15,0-1-16,0 0 15,-24 24 17,0 0-17,1 0 1,-1 0-1,1 0 17,-1 0-1,1 0-15</inkml:trace>
  <inkml:trace contextRef="#ctx0" brushRef="#br0" timeOffset="169500.53">31538 13076 0,'-23'0'157,"23"23"-142,-24-23 1,24 24-16,-23-24 16,23 24-16,-24-24 15,1 23 1,23 1-1,-24-24 1,24 23-16,-23 1 47,23-1-31,0 1-1,-24-24-15,24 23 0,-23-23 16,23 24-16,0-1 15,-24 1 1,24-1 15,0 1-15,0-1 0,0 1-1,0-1 1,0 1-1,0-1 1,0 1 0,0-1-1,0 1 1,24-24 0,-1 0-16,1 23 15,-1 1-15,1-24 16,-1 0-16,1 0 15,-1 23-15,1 1 16,23-24-16,-24 0 16,1 0-1,-1 0-15,1 0 32,-1 0-1,1-24-16,-1 24-15,-23-23 16,24 23-16,0-24 16,-24 1-1,23-1 1,1 1-16,-24-24 16,23 47-1,-23-24-15,0 1 16,0-1-16,24 1 15,-24-1 1,0 1 0,0-1-16,0 1 15,0-1 1,0 1-16,0-1 16,0 1 15,0-1-16,-24 1-15,1-1 32,-1 24-17,24-23 1,-23 23-16,-1-24 16,-23 0-1,23 24 1,1 0-1,-1-23-15,1 23 32,-1 0-17,1 0 1,-1 0-16,1 0 31,-1 0 16,1 0 78</inkml:trace>
  <inkml:trace contextRef="#ctx0" brushRef="#br0" timeOffset="180368.14">23989 15004 0,'-24'0'219,"1"0"-188,-1 0-31,1 0 16,-24 24 0,23 0-1,1-24 1,-1 23-16,24 1 31,-23-24-15,-1 23-1,24 1 17,-23-24-17,23 23 1,0 1-16,0-1 15,0 1 1,0-1 15,0 1-31,0-1 16,23-23-16,-23 24 16,24-24-1,-1 0 1,1 23-16,-24 1 0,23-24 15,24 0-15,-23 0 16,-1 0 15,1 0-31,-1 0 16,1 0 0,-48 23 202,-23 1-202,24-24-16,-1 0 16,1 0-16,-1 23 15,1-23 1,-1 24-16,1-1 15,-24-23-15,23 24 16,1-1-16,-1-23 16,24 24-1,-23-24 17,23 23-17,0 1-15,0-1 31,0 1-15,0 23 0,23-23-1,1-24 1,-1 23 0,-23 1-16,24-24 15,-24 23-15,23-23 16,-23 24-1,47-24-15,-23 0 0,-1 23 16,24 1-16,-23-24 16,-1 23-16,24-23 15,-23 0-15,-1 0 16,1 0 0,-1 0-1,1 0 16,-24-23-15,23 23 0,1-24 62,0 24-63,-1-23 1</inkml:trace>
  <inkml:trace contextRef="#ctx0" brushRef="#br0" timeOffset="181970.87">24859 15498 0,'-23'0'110,"-1"0"-95,1 0-15,-25 47 16,25-23-16,-1-1 16,-23 1-16,24 23 15,-24-23-15,47-1 0,-24-23 16,24 24-16,-23-1 15,-1 1 1,24-1 0,0 1-16,-23-1 15,23 1-15,0-1 0,0 1 16,0-1-16,0 1 31,0-1-15,0 1-1,23-24-15,1 0 16,-1 0 0,1 0-16,-1 0 15,1 0-15,-1 0 16,24 0 0,-47-24-16,24 24 15,-1-23-15,1 23 16,-24-47-16,47 23 15,-47 1-15,24-1 16,-1 1-16,-23-1 16,24-23-1,-24 24-15,0-1 16,0 1 0,23 23-16,-23-24 15,0 0 1,0 1-1,0-1 1,0 1 0,0-1 31,0 48 93,0-1-124,0 1-1,24 23-15,-24-23 16,0-1-16,0 1 16,0-1-16,0 1 15,0-1-15,0 1 16,0 23 0,23-47-1,-23 23-15,0 1 16,0-1-1,0 1 1,0-1-16,0 1 16,0-1-1,0-46 157,0-1-156,24 24-16</inkml:trace>
  <inkml:trace contextRef="#ctx0" brushRef="#br0" timeOffset="183056.34">25400 15287 0,'24'0'125,"-1"0"-109,1 0-16,-1 0 16,24 0-1,-23 0 1,-1 0 15,24 0-15,-23 0-1,23 0 1,-24 0 0,1 0-16,-1 0 15</inkml:trace>
  <inkml:trace contextRef="#ctx0" brushRef="#br0" timeOffset="184318.48">25376 15616 0,'24'0'156,"23"0"-141,-23 0 1,-1 0 0,1 0-16,-1 0 15,1-24 1,-1 24 0,1 0-1,-1 0 1,1 0-1,-1 0 1,1-23-16,-1-1 16,1 24-1,-1 0-15,24 0 16,-23-23-16,-1-1 16,1 24-1,-1 0 79,-23-23 15</inkml:trace>
  <inkml:trace contextRef="#ctx0" brushRef="#br0" timeOffset="-204018.94">26599 15146 0,'24'0'250,"-1"0"-250,25 0 15,-25 0-15,1 0 16,23 0-16,-24 23 16,1-23-16,23 24 15,-24-1 1,1-23-16,-24 24 15,0-1 17,0 1-17,0-1 17,-24 1-1,1-24-16,-1 0 1,1 0-16,-1 0 16,1 0-1,-1 23 1,1-23 0,-1 0 15,24 24 47,24-1-47,-1-23-15,24 24-16,-23-1 15,-1-23-15,24 0 0,-23 47 16,-1-47 0,24 0-16,-23 24 15,-1-1-15,1-23 16,-1 24-16,-23-1 16,24-23-16,-24 24 0,23 23 15,1-47 1,-24 47-16,0-23 15,0-1 1,0 1 0,0-1 31,-47-23-32,23 0 1,-23 0-1,24 0-15,-1 0 16,-23 0-16,24 0 16,-1 0-1,1 0 126,23-23-110,0-1 0</inkml:trace>
  <inkml:trace contextRef="#ctx0" brushRef="#br0" timeOffset="-202777.91">27423 15804 0,'0'24'265,"0"-48"-109</inkml:trace>
  <inkml:trace contextRef="#ctx0" brushRef="#br0" timeOffset="-200456.02">27752 15122 0,'0'-23'15,"0"46"126,0 1-125,0-1-16,0 1 15,0 23-15,0-24 16,0 1-16,0 23 16,-24-24-16,24 1 15,0-1-15,0 1 16,0-1-16,0 1 15,0-1 17,0 1-1,0-1-15,24-23-16,-1 0 15,1 0 1,-1 0-16,24 0 15,-23 0 1,-1 0-16,1 0 16,0 0-1,-1 0-15,1 0 16,23 0-16,-24 0 16,1-23-16,23 23 15,-24 0 1,-23-24-16,0 1 62,0-1-30,0 1-32,0-1 15,0 1-15,0-24 16,24 23-16,-24 1 15,0-24-15,0 23 16,0 1-16,23-24 16,-23 23-16,24 1 15,-24-24-15,0 23 16,23 0-16,-23-23 16,24 47-16,-24-23 15,0-24-15,23 23 16,-23 1-16,24 23 15,-24 23 110,-24 1-109,24-1-16,-23 48 16,-1 0-16,1-1 15,23-23-15,-24 24 16,1-24-16,-1 0 16,1 23-16,-1-46 15,24-1-15,0 24 16,0-23-16,0-1 15,-23 1-15,23 23 16,0-24-16,0 1 16,0 0-16,0-1 15,0 1 1,0-1 0,23-23-16,-23 24 15,0 23 95,0-24-95,0 1 1,0-1 124,-23-23-124,23 24-16,0-1 16</inkml:trace>
  <inkml:trace contextRef="#ctx0" brushRef="#br0" timeOffset="-198530.93">28693 14863 0,'0'24'31,"0"-1"-15,0 1-16,-24-1 15,24 24-15,0-23 16,0 0-16,-23 23 16,23-24-16,-24 1 15,24-1-15,0 24 16,0-23-1,0-1 1,0 1 62,24-24-15,-1 0-63,1 0 15,-1 0-15,1 0 16,-1 0-16,1 0 16,-1 0-16,24 23 15,-23-23 1,-24 24-16,23-24 15,1 0 1,-1 0 15,-23 23-15,0-70 93,0 24-109,0-1 16,-23-23-16,23 24 16,0-1-16,0-23 15,0 24-15,0-1 16,0 1-16,0-25 15,0 25-15,0-1 16,0 1 0,0-1 15,0 48 156,0 23-187,0-24 16,0 1-16,0 23 16,23-23-16,-23-1 15,0 24-15,24-23 16,-1-1-16,-23 24 16,0-23-16,24 23 15,-1-24-15,-23 1 16,0 23-16,0-24 15,24 1-15,-24-1 16,23 24-16,-23 0 16,24-23-1,-24-1-15,23 1 16,-23 0 0,0-1-1,0 1-15,0-1 16,0 1-1,0-1 17,24-23-32,-24 24 15</inkml:trace>
  <inkml:trace contextRef="#ctx0" brushRef="#br0" timeOffset="-197516.81">29986 14957 0,'0'24'94,"0"-1"-94,0 1 16,-23 23-16,23-23 15,-24-1-15,1 24 16,-1 0-1,-23-23-15,47-1 16,-24 24-16,24-23 16,-23-1-16,23 1 15,0-1 1,0 1 31,-24-1-47,24 1 15,0 23-15,0-24 16,-23-23-16,23 47 16,-24-47-16,24 24 15,0-1-15,0 1 16,-23 0-16,23-1 16,0 1-16,0 23 15,0-24-15,0 1 16,0-1-1</inkml:trace>
  <inkml:trace contextRef="#ctx0" brushRef="#br0" timeOffset="-196891.53">29516 14957 0,'-24'0'157</inkml:trace>
  <inkml:trace contextRef="#ctx0" brushRef="#br0" timeOffset="-195859.85">30080 15757 0,'-23'0'63,"-1"0"-1</inkml:trace>
  <inkml:trace contextRef="#ctx0" brushRef="#br0" timeOffset="-10481.4">19332 13946 0,'24'24'140,"-1"-24"-140,24 23 16,-23-23-16,-1 0 16,1 0-16,-24 24 15,47-24-15,-24 23 16,1-23-1,-1 0-15,24 0 16,-23 24 0,23-24-16,-23 23 15,-1-23-15,24 0 16,-23 0 0,-1 0-1,1 0 1,-1 0-1,1 24-15,-1-24 16,1 0-16,-1 0 16,1 0 15,-1 0-15,1 23-16,-1-23 31,1 0-31,-1 0 0,1 24 15,-1-24 1,1 0-16,-1 23 0,1-23 16,-1 0-16,1 0 15,0 0-15,-1 0 16,1 0-16,-1 0 16,24 0-16,-23 0 15,23 0 1,-24 0-1,1 0 1,-1 0 0,1 0-16,-1 0 15,24 0 1,-23 0-16,-1 0 16,24 0-1,-23 0-15,-1-23 16,1 23-16,23 0 0,-24 0 15,1 0-15,0-24 16,-1 24-16,1 0 16,-1 0 15,1 0-31,-1-23 16,1 23-1,-1 0 16,-23-24 1,24 24-32,-1-23 31,1 23-15,-1 0-1,1-24 1,-24 1-1,23 23 1,1 0-16,-24-24 16,23 24-1,-23-23-15,24 23 0,-1 0 16,1 0 0,-24-24-1,23 1 16,24-1-15,-23 24 0,-24-23-1,23 23-15,1 0 16,-1 0 0,-23-24-1,24 24 1,-24-23-16,24 23 15,-24-24 1,23 24 0,1-23-16,-1-1 31,-23 0 0,24 24-15,-24-23-16,23-1 15,1 1 1,-24-1 0,23 24-16,1-23 15,-1 23 1,-23-24 0,0 1-1,24 23 1,-1-24-1,1 1 17,-1-1-17,1 1 1,-1 23 0,-23-24-16,24 24 140,-24-23-140,23-1 47,-23 1-31,24 23-16,-24-24 15,23 1 1,-23-1-16,24 1 0,-1 23 16,-23-24-16,0 1 15,24-1 1,-24 1-16,0-1 15,23 1-15,1-1 16,-24 0-16,0 1 16,0-1-16,0 1 15,0-1 1,0 1 0,0-1-1,0 1 1,23 23-1,-23-24 1,0 1 15,0-1 1,0 1-17,0-1 16,0 1-15,0-1 0,0 1-1,0-1-15,0-23 16,24 24 0,-24-24-1,24 23-15,-24 1 16,0-24-16,23 23 15,1 0-15,-24-23 16,0 24-16,0-1 16,0 1-16,23 23 15,-23-24-15,0 1 16,0-1 0,0 1-1,0-1-15,0 1 16,0-1-16,0 1 15,0-1-15,0 1 16,0-1-16,-23 1 16,23-1-16,-24 1 15,1 23-15,23-24 16,-48-23-16,48 24 16,-47-1-16,24 1 15,-24-25-15,23 25 16,1-24-16,-24 23 15,23 1-15,-23-1 16,24 1-16,-1-1 16,-23 24-16,24-23 15,-1 23-15,-46-24 16,46 24-16,1 0 16,-24-23-16,23 23 15,0-24-15,1 24 16,-24 0-16,23 0 15,1-23-15,-24-1 16,23 24-16,-23 0 16,24-23-16,-1 23 15,-23-24-15,24 24 16,-1-23-16,-23 23 16,24-24-1,-1 24 1,-23 0-1,24 0 1,23-23-16,-24 23 16,-23 0-1,23 0 1,-23-24 0,24 1-1,-24 23-15,23 0 16,1-24-16,-24 24 15,23-23-15,1 23 16,-24 0-16,23 0 16,1 0-16,-24 0 15,23 0 1,24-24-16,-23 24 16,-1 0-16,1 0 15,-1 0 1,1 0-16,-1 0 15,-23 0-15,23 0 16,-23 0 0,24 0-1,-1 0 1,1 0-16,-1 0 16,1 0-1,-1 0 1,1 0-1,23 24-15,-24-24 16,24 23-16,-23-23 16,23 24-16,-24-24 15,1 0-15,23 23 16,-24-23-16,1 0 16,-1 0-16,24 24 15,-23-24 1,-1 23 15,1-23 0,23 24-31,-24-24 16,1 0 15,23 23-31,-24-23 31,24 24-15,-23-24 0,-1 0-1,24 23 1,-23-23 0,23 24-1,-24-1 1,24 1 15,-24-24-31,1 23 16,23 1-1,0-1 1,-24-23 0,24 24-16,-23-24 15,23 23 1,0 1-1,0-1 1,-24 1 0,24-1-1,0 1 17,0-1-17,-23-23 32,23 24-31,-24-24-16,24 24 31,-23-24-31,23 23 16,0 1-1,-24-24 1,24 23-1,0 1 32,-23-24-47,23 23 16,-24-23-16,24 24 16,0-1 15,-23-23-31,23 24 15,0-1 1,0 1 0,0-1-1,0 1 17,0-1-32,0 1 15,-24-1 1,24 1-1,0-1 1,0 1 31,0-1-31,0 1-1,0-1 32,0 1 0,0-1 0,0 1-16,0-1 0,0 1-15,0 0 0,-23-1 15,23 1 31,0-1 16,0 1-62,-24-1 62,24 1-47,0-1-15,0 1 0,0-1 31,0 1-1,0-1-46,0 1 32,0-1-1,0 1 0,0-1 0,-23-23-31,23 24 32,0-1-17,0 1 1,0-1 0,0 1-1,0-1 16,0 1 16,0-1 0,0 1-47,0-1 47,0 1-16,0 0 16,0-1-47,0 1 31,0-1-15,0 1 0,0-1-1,0 1 1,0-1 15,0 1 32,0-1-48,0 1 17,0-1-1,0 1 0,0-1-15,0 1 15,0-1-15,0 1-1,0-1 16,0 1-15,0-1 31,0 1 0,0-1 31,0 1-62,-24-1 30,24 1 1,0-1 16,0 1-48,0 0 48,0-1-32,0 1 16,0-1-31,0 1 77,-23-24-46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D2571A-F813-4214-84A2-D413810E518A}"/>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5" name="Footer Placeholder 4">
            <a:extLst>
              <a:ext uri="{FF2B5EF4-FFF2-40B4-BE49-F238E27FC236}">
                <a16:creationId xmlns:a16="http://schemas.microsoft.com/office/drawing/2014/main"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id="{E004712D-A072-44DA-B26B-A1BC1ED452D1}"/>
              </a:ext>
            </a:extLst>
          </p:cNvPr>
          <p:cNvSpPr>
            <a:spLocks noGrp="1"/>
          </p:cNvSpPr>
          <p:nvPr>
            <p:ph type="sldNum" sz="quarter" idx="12"/>
          </p:nvPr>
        </p:nvSpPr>
        <p:spPr/>
        <p:txBody>
          <a:bodyPr/>
          <a:lstStyle/>
          <a:p>
            <a:fld id="{AE208ADF-3ADD-483D-A721-14E3EEE2C135}" type="slidenum">
              <a:rPr lang="en-US" smtClean="0"/>
              <a:t>‹Nº›</a:t>
            </a:fld>
            <a:endParaRPr lang="en-US"/>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319924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5D89-6EB8-468C-8726-94869538787E}"/>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5" name="Footer Placeholder 4">
            <a:extLst>
              <a:ext uri="{FF2B5EF4-FFF2-40B4-BE49-F238E27FC236}">
                <a16:creationId xmlns:a16="http://schemas.microsoft.com/office/drawing/2014/main"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72AA-57F8-40CE-BBD9-A77F8DE7ECD6}"/>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361328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689FDE-8D09-475F-9B89-BE5AE71ACDF7}"/>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5" name="Footer Placeholder 4">
            <a:extLst>
              <a:ext uri="{FF2B5EF4-FFF2-40B4-BE49-F238E27FC236}">
                <a16:creationId xmlns:a16="http://schemas.microsoft.com/office/drawing/2014/main"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3D7AC-8D81-4526-B969-505D0CE1CCDD}"/>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365166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BCE9D7-0090-46D4-A48B-9D26EBCC9CCE}"/>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5" name="Footer Placeholder 4">
            <a:extLst>
              <a:ext uri="{FF2B5EF4-FFF2-40B4-BE49-F238E27FC236}">
                <a16:creationId xmlns:a16="http://schemas.microsoft.com/office/drawing/2014/main"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9D9F-2C17-4515-8A91-EF6050F35E67}"/>
              </a:ext>
            </a:extLst>
          </p:cNvPr>
          <p:cNvSpPr>
            <a:spLocks noGrp="1"/>
          </p:cNvSpPr>
          <p:nvPr>
            <p:ph type="sldNum" sz="quarter" idx="12"/>
          </p:nvPr>
        </p:nvSpPr>
        <p:spPr/>
        <p:txBody>
          <a:bodyPr/>
          <a:lstStyle/>
          <a:p>
            <a:fld id="{AE208ADF-3ADD-483D-A721-14E3EEE2C135}" type="slidenum">
              <a:rPr lang="en-US" smtClean="0"/>
              <a:t>‹Nº›</a:t>
            </a:fld>
            <a:endParaRPr lang="en-US"/>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9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60CE8-5E49-4336-BB31-974F0D6EE2B4}"/>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5" name="Footer Placeholder 4">
            <a:extLst>
              <a:ext uri="{FF2B5EF4-FFF2-40B4-BE49-F238E27FC236}">
                <a16:creationId xmlns:a16="http://schemas.microsoft.com/office/drawing/2014/main"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FBCEF-E902-4ECE-B0DB-142617EF1852}"/>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179871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9E3852A-0F7C-4F18-A663-165414BA98DC}"/>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6" name="Footer Placeholder 5">
            <a:extLst>
              <a:ext uri="{FF2B5EF4-FFF2-40B4-BE49-F238E27FC236}">
                <a16:creationId xmlns:a16="http://schemas.microsoft.com/office/drawing/2014/main"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AA31-DB02-4BFC-8238-507F5E8B7B1A}"/>
              </a:ext>
            </a:extLst>
          </p:cNvPr>
          <p:cNvSpPr>
            <a:spLocks noGrp="1"/>
          </p:cNvSpPr>
          <p:nvPr>
            <p:ph type="sldNum" sz="quarter" idx="12"/>
          </p:nvPr>
        </p:nvSpPr>
        <p:spPr/>
        <p:txBody>
          <a:bodyPr/>
          <a:lstStyle/>
          <a:p>
            <a:fld id="{AE208ADF-3ADD-483D-A721-14E3EEE2C135}" type="slidenum">
              <a:rPr lang="en-US" smtClean="0"/>
              <a:t>‹Nº›</a:t>
            </a:fld>
            <a:endParaRPr lang="en-US"/>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96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4054DBB-2048-445B-8127-6D2DB22DDF36}"/>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8" name="Footer Placeholder 7">
            <a:extLst>
              <a:ext uri="{FF2B5EF4-FFF2-40B4-BE49-F238E27FC236}">
                <a16:creationId xmlns:a16="http://schemas.microsoft.com/office/drawing/2014/main"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7B82-4082-402D-889D-8081104DA73B}"/>
              </a:ext>
            </a:extLst>
          </p:cNvPr>
          <p:cNvSpPr>
            <a:spLocks noGrp="1"/>
          </p:cNvSpPr>
          <p:nvPr>
            <p:ph type="sldNum" sz="quarter" idx="12"/>
          </p:nvPr>
        </p:nvSpPr>
        <p:spPr/>
        <p:txBody>
          <a:bodyPr/>
          <a:lstStyle/>
          <a:p>
            <a:fld id="{AE208ADF-3ADD-483D-A721-14E3EEE2C135}" type="slidenum">
              <a:rPr lang="en-US" smtClean="0"/>
              <a:t>‹Nº›</a:t>
            </a:fld>
            <a:endParaRPr lang="en-US"/>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3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5258E1-694B-4BB9-A41B-BB7425554E07}"/>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4" name="Footer Placeholder 3">
            <a:extLst>
              <a:ext uri="{FF2B5EF4-FFF2-40B4-BE49-F238E27FC236}">
                <a16:creationId xmlns:a16="http://schemas.microsoft.com/office/drawing/2014/main"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72797-16BC-4A2F-8A6F-62F61512E076}"/>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202304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428208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0479-140A-466F-B2F2-AFE27D477E80}"/>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6" name="Footer Placeholder 5">
            <a:extLst>
              <a:ext uri="{FF2B5EF4-FFF2-40B4-BE49-F238E27FC236}">
                <a16:creationId xmlns:a16="http://schemas.microsoft.com/office/drawing/2014/main"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F3AE-E094-4EA8-9900-F77CD687110D}"/>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134628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22704-F91B-471A-988B-9023E12017C8}"/>
              </a:ext>
            </a:extLst>
          </p:cNvPr>
          <p:cNvSpPr>
            <a:spLocks noGrp="1"/>
          </p:cNvSpPr>
          <p:nvPr>
            <p:ph type="dt" sz="half" idx="10"/>
          </p:nvPr>
        </p:nvSpPr>
        <p:spPr/>
        <p:txBody>
          <a:bodyPr/>
          <a:lstStyle/>
          <a:p>
            <a:fld id="{67A5E8B7-F220-42D2-BB61-4E5E24A05506}" type="datetimeFigureOut">
              <a:rPr lang="en-US" smtClean="0"/>
              <a:t>11/6/2020</a:t>
            </a:fld>
            <a:endParaRPr lang="en-US"/>
          </a:p>
        </p:txBody>
      </p:sp>
      <p:sp>
        <p:nvSpPr>
          <p:cNvPr id="6" name="Footer Placeholder 5">
            <a:extLst>
              <a:ext uri="{FF2B5EF4-FFF2-40B4-BE49-F238E27FC236}">
                <a16:creationId xmlns:a16="http://schemas.microsoft.com/office/drawing/2014/main"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B0594-D6B3-41C6-BBEF-A060A2EB408C}"/>
              </a:ext>
            </a:extLst>
          </p:cNvPr>
          <p:cNvSpPr>
            <a:spLocks noGrp="1"/>
          </p:cNvSpPr>
          <p:nvPr>
            <p:ph type="sldNum" sz="quarter" idx="12"/>
          </p:nvPr>
        </p:nvSpPr>
        <p:spPr/>
        <p:txBody>
          <a:bodyPr/>
          <a:lstStyle/>
          <a:p>
            <a:fld id="{AE208ADF-3ADD-483D-A721-14E3EEE2C135}" type="slidenum">
              <a:rPr lang="en-US" smtClean="0"/>
              <a:t>‹Nº›</a:t>
            </a:fld>
            <a:endParaRPr lang="en-US"/>
          </a:p>
        </p:txBody>
      </p:sp>
    </p:spTree>
    <p:extLst>
      <p:ext uri="{BB962C8B-B14F-4D97-AF65-F5344CB8AC3E}">
        <p14:creationId xmlns:p14="http://schemas.microsoft.com/office/powerpoint/2010/main" val="38897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11/6/2020</a:t>
            </a:fld>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‹Nº›</a:t>
            </a:fld>
            <a:endParaRPr lang="en-US"/>
          </a:p>
        </p:txBody>
      </p:sp>
    </p:spTree>
    <p:extLst>
      <p:ext uri="{BB962C8B-B14F-4D97-AF65-F5344CB8AC3E}">
        <p14:creationId xmlns:p14="http://schemas.microsoft.com/office/powerpoint/2010/main" val="712147018"/>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88" r:id="rId7"/>
    <p:sldLayoutId id="2147483789" r:id="rId8"/>
    <p:sldLayoutId id="2147483790" r:id="rId9"/>
    <p:sldLayoutId id="2147483791" r:id="rId10"/>
    <p:sldLayoutId id="2147483793"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customXml" Target="../ink/ink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5.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customXml" Target="../ink/ink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1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2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2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2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25.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customXml" Target="../ink/ink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emf"/><Relationship Id="rId2"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8.emf"/><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emf"/><Relationship Id="rId2"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9.xml"/><Relationship Id="rId5" Type="http://schemas.openxmlformats.org/officeDocument/2006/relationships/image" Target="../media/image11.emf"/><Relationship Id="rId4" Type="http://schemas.openxmlformats.org/officeDocument/2006/relationships/customXml" Target="../ink/ink8.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0.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customXml" Target="../ink/ink11.xml"/></Relationships>
</file>

<file path=ppt/slides/_rels/slide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EB38159-65C7-468B-8AAC-0CB079B54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3CB5A5-7F11-4748-9BA1-2E8259E26BD0}"/>
              </a:ext>
            </a:extLst>
          </p:cNvPr>
          <p:cNvSpPr>
            <a:spLocks noGrp="1"/>
          </p:cNvSpPr>
          <p:nvPr>
            <p:ph type="ctrTitle"/>
          </p:nvPr>
        </p:nvSpPr>
        <p:spPr>
          <a:xfrm>
            <a:off x="659994" y="2371874"/>
            <a:ext cx="5994202" cy="2086118"/>
          </a:xfrm>
        </p:spPr>
        <p:txBody>
          <a:bodyPr anchor="ctr">
            <a:normAutofit/>
          </a:bodyPr>
          <a:lstStyle/>
          <a:p>
            <a:r>
              <a:rPr lang="es-MX" dirty="0"/>
              <a:t>Tema 2: “soluciones de ecuaciones algebraicas y trascendentales”</a:t>
            </a:r>
          </a:p>
        </p:txBody>
      </p:sp>
      <p:sp>
        <p:nvSpPr>
          <p:cNvPr id="3" name="Subtítulo 2">
            <a:extLst>
              <a:ext uri="{FF2B5EF4-FFF2-40B4-BE49-F238E27FC236}">
                <a16:creationId xmlns:a16="http://schemas.microsoft.com/office/drawing/2014/main" id="{0532AE9D-6EDA-4721-8E69-954FD68C4CF5}"/>
              </a:ext>
            </a:extLst>
          </p:cNvPr>
          <p:cNvSpPr>
            <a:spLocks noGrp="1"/>
          </p:cNvSpPr>
          <p:nvPr>
            <p:ph type="subTitle" idx="1"/>
          </p:nvPr>
        </p:nvSpPr>
        <p:spPr>
          <a:xfrm>
            <a:off x="2111189" y="4950173"/>
            <a:ext cx="7840796" cy="1429713"/>
          </a:xfrm>
        </p:spPr>
        <p:txBody>
          <a:bodyPr>
            <a:normAutofit lnSpcReduction="10000"/>
          </a:bodyPr>
          <a:lstStyle/>
          <a:p>
            <a:r>
              <a:rPr lang="es-MX" sz="3200" dirty="0"/>
              <a:t>2.1 Métodos que usan intervalos</a:t>
            </a:r>
          </a:p>
        </p:txBody>
      </p:sp>
      <p:sp>
        <p:nvSpPr>
          <p:cNvPr id="53" name="Freeform: Shape 52">
            <a:extLst>
              <a:ext uri="{FF2B5EF4-FFF2-40B4-BE49-F238E27FC236}">
                <a16:creationId xmlns:a16="http://schemas.microsoft.com/office/drawing/2014/main" id="{A8E23A19-446C-4C29-80EF-1D6B892AB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1105">
            <a:off x="2505853" y="1574571"/>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pic>
        <p:nvPicPr>
          <p:cNvPr id="4" name="Picture 3">
            <a:extLst>
              <a:ext uri="{FF2B5EF4-FFF2-40B4-BE49-F238E27FC236}">
                <a16:creationId xmlns:a16="http://schemas.microsoft.com/office/drawing/2014/main" id="{A1ED84C9-F0A0-4A0A-AD02-F64483FF5AAD}"/>
              </a:ext>
            </a:extLst>
          </p:cNvPr>
          <p:cNvPicPr>
            <a:picLocks noChangeAspect="1"/>
          </p:cNvPicPr>
          <p:nvPr/>
        </p:nvPicPr>
        <p:blipFill rotWithShape="1">
          <a:blip r:embed="rId2"/>
          <a:srcRect b="43750"/>
          <a:stretch/>
        </p:blipFill>
        <p:spPr>
          <a:xfrm>
            <a:off x="6368951" y="1079434"/>
            <a:ext cx="5448300" cy="3064668"/>
          </a:xfrm>
          <a:prstGeom prst="rect">
            <a:avLst/>
          </a:prstGeom>
        </p:spPr>
      </p:pic>
    </p:spTree>
    <p:extLst>
      <p:ext uri="{BB962C8B-B14F-4D97-AF65-F5344CB8AC3E}">
        <p14:creationId xmlns:p14="http://schemas.microsoft.com/office/powerpoint/2010/main" val="427415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1A915711-0F26-442E-8FA7-A10811F40353}"/>
                  </a:ext>
                </a:extLst>
              </p14:cNvPr>
              <p14:cNvContentPartPr/>
              <p14:nvPr/>
            </p14:nvContentPartPr>
            <p14:xfrm>
              <a:off x="1075320" y="245520"/>
              <a:ext cx="7163280" cy="1922040"/>
            </p14:xfrm>
          </p:contentPart>
        </mc:Choice>
        <mc:Fallback xmlns="">
          <p:pic>
            <p:nvPicPr>
              <p:cNvPr id="2" name="Entrada de lápiz 1">
                <a:extLst>
                  <a:ext uri="{FF2B5EF4-FFF2-40B4-BE49-F238E27FC236}">
                    <a16:creationId xmlns:a16="http://schemas.microsoft.com/office/drawing/2014/main" id="{1A915711-0F26-442E-8FA7-A10811F40353}"/>
                  </a:ext>
                </a:extLst>
              </p:cNvPr>
              <p:cNvPicPr/>
              <p:nvPr/>
            </p:nvPicPr>
            <p:blipFill>
              <a:blip r:embed="rId3"/>
              <a:stretch>
                <a:fillRect/>
              </a:stretch>
            </p:blipFill>
            <p:spPr>
              <a:xfrm>
                <a:off x="1065960" y="236160"/>
                <a:ext cx="7182000" cy="1940760"/>
              </a:xfrm>
              <a:prstGeom prst="rect">
                <a:avLst/>
              </a:prstGeom>
            </p:spPr>
          </p:pic>
        </mc:Fallback>
      </mc:AlternateContent>
    </p:spTree>
    <p:extLst>
      <p:ext uri="{BB962C8B-B14F-4D97-AF65-F5344CB8AC3E}">
        <p14:creationId xmlns:p14="http://schemas.microsoft.com/office/powerpoint/2010/main" val="143060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ECAFD-1A56-42F9-869F-9FE43286A5CA}"/>
              </a:ext>
            </a:extLst>
          </p:cNvPr>
          <p:cNvSpPr txBox="1">
            <a:spLocks/>
          </p:cNvSpPr>
          <p:nvPr/>
        </p:nvSpPr>
        <p:spPr>
          <a:xfrm>
            <a:off x="838200" y="716213"/>
            <a:ext cx="10515600" cy="1522020"/>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s-MX" sz="4800" dirty="0">
                <a:latin typeface="Bradley Hand ITC" panose="03070402050302030203" pitchFamily="66" charset="0"/>
              </a:rPr>
              <a:t>2.2 Iteración simple de Punto Fijo (</a:t>
            </a:r>
            <a:r>
              <a:rPr lang="es-MX" sz="4800" i="1" dirty="0">
                <a:latin typeface="Bradley Hand ITC" panose="03070402050302030203" pitchFamily="66" charset="0"/>
              </a:rPr>
              <a:t>Métodos abiertos</a:t>
            </a:r>
            <a:r>
              <a:rPr lang="es-MX" sz="4800" dirty="0">
                <a:latin typeface="Bradley Hand ITC" panose="03070402050302030203" pitchFamily="66" charset="0"/>
              </a:rPr>
              <a:t>)</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F19296A0-AADB-4B96-9124-3280FCE12379}"/>
                  </a:ext>
                </a:extLst>
              </p:cNvPr>
              <p:cNvSpPr txBox="1"/>
              <p:nvPr/>
            </p:nvSpPr>
            <p:spPr>
              <a:xfrm>
                <a:off x="2463031" y="3429000"/>
                <a:ext cx="207877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4000" i="1" smtClean="0">
                          <a:latin typeface="Cambria Math" panose="02040503050406030204" pitchFamily="18" charset="0"/>
                        </a:rPr>
                        <m:t>𝑓</m:t>
                      </m:r>
                      <m:r>
                        <a:rPr lang="es-MX" sz="4000" b="0" i="1" smtClean="0">
                          <a:latin typeface="Cambria Math" panose="02040503050406030204" pitchFamily="18" charset="0"/>
                        </a:rPr>
                        <m:t>(</m:t>
                      </m:r>
                      <m:r>
                        <a:rPr lang="es-MX" sz="4000" b="0" i="1" smtClean="0">
                          <a:latin typeface="Cambria Math" panose="02040503050406030204" pitchFamily="18" charset="0"/>
                        </a:rPr>
                        <m:t>𝑥</m:t>
                      </m:r>
                      <m:r>
                        <a:rPr lang="es-MX" sz="4000" b="0" i="1" smtClean="0">
                          <a:latin typeface="Cambria Math" panose="02040503050406030204" pitchFamily="18" charset="0"/>
                        </a:rPr>
                        <m:t>)=0</m:t>
                      </m:r>
                    </m:oMath>
                  </m:oMathPara>
                </a14:m>
                <a:endParaRPr lang="es-MX" sz="4000" dirty="0"/>
              </a:p>
            </p:txBody>
          </p:sp>
        </mc:Choice>
        <mc:Fallback xmlns="">
          <p:sp>
            <p:nvSpPr>
              <p:cNvPr id="4" name="CuadroTexto 3">
                <a:extLst>
                  <a:ext uri="{FF2B5EF4-FFF2-40B4-BE49-F238E27FC236}">
                    <a16:creationId xmlns:a16="http://schemas.microsoft.com/office/drawing/2014/main" id="{F19296A0-AADB-4B96-9124-3280FCE12379}"/>
                  </a:ext>
                </a:extLst>
              </p:cNvPr>
              <p:cNvSpPr txBox="1">
                <a:spLocks noRot="1" noChangeAspect="1" noMove="1" noResize="1" noEditPoints="1" noAdjustHandles="1" noChangeArrowheads="1" noChangeShapeType="1" noTextEdit="1"/>
              </p:cNvSpPr>
              <p:nvPr/>
            </p:nvSpPr>
            <p:spPr>
              <a:xfrm>
                <a:off x="2463031" y="3429000"/>
                <a:ext cx="2078774" cy="615553"/>
              </a:xfrm>
              <a:prstGeom prst="rect">
                <a:avLst/>
              </a:prstGeom>
              <a:blipFill>
                <a:blip r:embed="rId2"/>
                <a:stretch>
                  <a:fillRect/>
                </a:stretch>
              </a:blipFill>
            </p:spPr>
            <p:txBody>
              <a:bodyPr/>
              <a:lstStyle/>
              <a:p>
                <a:r>
                  <a:rPr lang="es-MX">
                    <a:noFill/>
                  </a:rPr>
                  <a:t> </a:t>
                </a:r>
              </a:p>
            </p:txBody>
          </p:sp>
        </mc:Fallback>
      </mc:AlternateContent>
      <p:sp>
        <p:nvSpPr>
          <p:cNvPr id="5" name="Flecha: a la derecha 4">
            <a:extLst>
              <a:ext uri="{FF2B5EF4-FFF2-40B4-BE49-F238E27FC236}">
                <a16:creationId xmlns:a16="http://schemas.microsoft.com/office/drawing/2014/main" id="{027FAAAD-74F4-46B8-9A02-AC16AEBCC51D}"/>
              </a:ext>
            </a:extLst>
          </p:cNvPr>
          <p:cNvSpPr/>
          <p:nvPr/>
        </p:nvSpPr>
        <p:spPr>
          <a:xfrm>
            <a:off x="5118411" y="3541630"/>
            <a:ext cx="735980" cy="39029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FD44A2E-CC45-4541-B7B1-831A9C7EB498}"/>
                  </a:ext>
                </a:extLst>
              </p:cNvPr>
              <p:cNvSpPr txBox="1"/>
              <p:nvPr/>
            </p:nvSpPr>
            <p:spPr>
              <a:xfrm>
                <a:off x="6337611" y="3428999"/>
                <a:ext cx="199965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4000" b="0" i="1" smtClean="0">
                          <a:latin typeface="Cambria Math" panose="02040503050406030204" pitchFamily="18" charset="0"/>
                        </a:rPr>
                        <m:t>𝑥</m:t>
                      </m:r>
                      <m:r>
                        <a:rPr lang="es-MX" sz="4000" b="0" i="1" smtClean="0">
                          <a:latin typeface="Cambria Math" panose="02040503050406030204" pitchFamily="18" charset="0"/>
                        </a:rPr>
                        <m:t>=</m:t>
                      </m:r>
                      <m:r>
                        <m:rPr>
                          <m:sty m:val="p"/>
                        </m:rPr>
                        <a:rPr lang="es-MX" sz="4000" b="0" i="0" smtClean="0">
                          <a:latin typeface="Cambria Math" panose="02040503050406030204" pitchFamily="18" charset="0"/>
                        </a:rPr>
                        <m:t>g</m:t>
                      </m:r>
                      <m:r>
                        <a:rPr lang="es-MX" sz="4000" b="0" i="0" smtClean="0">
                          <a:latin typeface="Cambria Math" panose="02040503050406030204" pitchFamily="18" charset="0"/>
                        </a:rPr>
                        <m:t>(</m:t>
                      </m:r>
                      <m:r>
                        <m:rPr>
                          <m:sty m:val="p"/>
                        </m:rPr>
                        <a:rPr lang="es-MX" sz="4000" b="0" i="0" smtClean="0">
                          <a:latin typeface="Cambria Math" panose="02040503050406030204" pitchFamily="18" charset="0"/>
                        </a:rPr>
                        <m:t>x</m:t>
                      </m:r>
                      <m:r>
                        <a:rPr lang="es-MX" sz="4000" b="0" i="0" smtClean="0">
                          <a:latin typeface="Cambria Math" panose="02040503050406030204" pitchFamily="18" charset="0"/>
                        </a:rPr>
                        <m:t>)</m:t>
                      </m:r>
                    </m:oMath>
                  </m:oMathPara>
                </a14:m>
                <a:endParaRPr lang="es-MX" sz="4000" dirty="0"/>
              </a:p>
            </p:txBody>
          </p:sp>
        </mc:Choice>
        <mc:Fallback xmlns="">
          <p:sp>
            <p:nvSpPr>
              <p:cNvPr id="7" name="CuadroTexto 6">
                <a:extLst>
                  <a:ext uri="{FF2B5EF4-FFF2-40B4-BE49-F238E27FC236}">
                    <a16:creationId xmlns:a16="http://schemas.microsoft.com/office/drawing/2014/main" id="{BFD44A2E-CC45-4541-B7B1-831A9C7EB498}"/>
                  </a:ext>
                </a:extLst>
              </p:cNvPr>
              <p:cNvSpPr txBox="1">
                <a:spLocks noRot="1" noChangeAspect="1" noMove="1" noResize="1" noEditPoints="1" noAdjustHandles="1" noChangeArrowheads="1" noChangeShapeType="1" noTextEdit="1"/>
              </p:cNvSpPr>
              <p:nvPr/>
            </p:nvSpPr>
            <p:spPr>
              <a:xfrm>
                <a:off x="6337611" y="3428999"/>
                <a:ext cx="1999650" cy="615553"/>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8" name="Entrada de lápiz 7">
                <a:extLst>
                  <a:ext uri="{FF2B5EF4-FFF2-40B4-BE49-F238E27FC236}">
                    <a16:creationId xmlns:a16="http://schemas.microsoft.com/office/drawing/2014/main" id="{1D1092BB-D513-411D-B666-81C6BAF4D664}"/>
                  </a:ext>
                </a:extLst>
              </p14:cNvPr>
              <p14:cNvContentPartPr/>
              <p14:nvPr/>
            </p14:nvContentPartPr>
            <p14:xfrm>
              <a:off x="1566360" y="3081600"/>
              <a:ext cx="9686160" cy="3107880"/>
            </p14:xfrm>
          </p:contentPart>
        </mc:Choice>
        <mc:Fallback xmlns="">
          <p:pic>
            <p:nvPicPr>
              <p:cNvPr id="8" name="Entrada de lápiz 7">
                <a:extLst>
                  <a:ext uri="{FF2B5EF4-FFF2-40B4-BE49-F238E27FC236}">
                    <a16:creationId xmlns:a16="http://schemas.microsoft.com/office/drawing/2014/main" id="{1D1092BB-D513-411D-B666-81C6BAF4D664}"/>
                  </a:ext>
                </a:extLst>
              </p:cNvPr>
              <p:cNvPicPr/>
              <p:nvPr/>
            </p:nvPicPr>
            <p:blipFill>
              <a:blip r:embed="rId5"/>
              <a:stretch>
                <a:fillRect/>
              </a:stretch>
            </p:blipFill>
            <p:spPr>
              <a:xfrm>
                <a:off x="1557000" y="3072240"/>
                <a:ext cx="9704880" cy="3126600"/>
              </a:xfrm>
              <a:prstGeom prst="rect">
                <a:avLst/>
              </a:prstGeom>
            </p:spPr>
          </p:pic>
        </mc:Fallback>
      </mc:AlternateContent>
    </p:spTree>
    <p:extLst>
      <p:ext uri="{BB962C8B-B14F-4D97-AF65-F5344CB8AC3E}">
        <p14:creationId xmlns:p14="http://schemas.microsoft.com/office/powerpoint/2010/main" val="392273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43CC7F59-5706-4C85-B2FA-E1D66A91A7C2}"/>
                  </a:ext>
                </a:extLst>
              </p14:cNvPr>
              <p14:cNvContentPartPr/>
              <p14:nvPr/>
            </p14:nvContentPartPr>
            <p14:xfrm>
              <a:off x="271080" y="42120"/>
              <a:ext cx="11912760" cy="1947960"/>
            </p14:xfrm>
          </p:contentPart>
        </mc:Choice>
        <mc:Fallback xmlns="">
          <p:pic>
            <p:nvPicPr>
              <p:cNvPr id="2" name="Entrada de lápiz 1">
                <a:extLst>
                  <a:ext uri="{FF2B5EF4-FFF2-40B4-BE49-F238E27FC236}">
                    <a16:creationId xmlns:a16="http://schemas.microsoft.com/office/drawing/2014/main" id="{43CC7F59-5706-4C85-B2FA-E1D66A91A7C2}"/>
                  </a:ext>
                </a:extLst>
              </p:cNvPr>
              <p:cNvPicPr/>
              <p:nvPr/>
            </p:nvPicPr>
            <p:blipFill>
              <a:blip r:embed="rId3"/>
              <a:stretch>
                <a:fillRect/>
              </a:stretch>
            </p:blipFill>
            <p:spPr>
              <a:xfrm>
                <a:off x="261720" y="32760"/>
                <a:ext cx="11931480" cy="1966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6AE558D6-5E74-4CFC-8179-04BA6256CA26}"/>
                  </a:ext>
                </a:extLst>
              </p14:cNvPr>
              <p14:cNvContentPartPr/>
              <p14:nvPr/>
            </p14:nvContentPartPr>
            <p14:xfrm>
              <a:off x="414720" y="2218320"/>
              <a:ext cx="10312920" cy="4241880"/>
            </p14:xfrm>
          </p:contentPart>
        </mc:Choice>
        <mc:Fallback xmlns="">
          <p:pic>
            <p:nvPicPr>
              <p:cNvPr id="3" name="Entrada de lápiz 2">
                <a:extLst>
                  <a:ext uri="{FF2B5EF4-FFF2-40B4-BE49-F238E27FC236}">
                    <a16:creationId xmlns:a16="http://schemas.microsoft.com/office/drawing/2014/main" id="{6AE558D6-5E74-4CFC-8179-04BA6256CA26}"/>
                  </a:ext>
                </a:extLst>
              </p:cNvPr>
              <p:cNvPicPr/>
              <p:nvPr/>
            </p:nvPicPr>
            <p:blipFill>
              <a:blip r:embed="rId5"/>
              <a:stretch>
                <a:fillRect/>
              </a:stretch>
            </p:blipFill>
            <p:spPr>
              <a:xfrm>
                <a:off x="405360" y="2208960"/>
                <a:ext cx="10331640" cy="4260600"/>
              </a:xfrm>
              <a:prstGeom prst="rect">
                <a:avLst/>
              </a:prstGeom>
            </p:spPr>
          </p:pic>
        </mc:Fallback>
      </mc:AlternateContent>
    </p:spTree>
    <p:extLst>
      <p:ext uri="{BB962C8B-B14F-4D97-AF65-F5344CB8AC3E}">
        <p14:creationId xmlns:p14="http://schemas.microsoft.com/office/powerpoint/2010/main" val="394630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Entrada de lápiz 2">
                <a:extLst>
                  <a:ext uri="{FF2B5EF4-FFF2-40B4-BE49-F238E27FC236}">
                    <a16:creationId xmlns:a16="http://schemas.microsoft.com/office/drawing/2014/main" id="{77045CBB-144A-4546-A927-1D9CFA06712A}"/>
                  </a:ext>
                </a:extLst>
              </p14:cNvPr>
              <p14:cNvContentPartPr/>
              <p14:nvPr/>
            </p14:nvContentPartPr>
            <p14:xfrm>
              <a:off x="871920" y="279360"/>
              <a:ext cx="3700440" cy="5258160"/>
            </p14:xfrm>
          </p:contentPart>
        </mc:Choice>
        <mc:Fallback xmlns="">
          <p:pic>
            <p:nvPicPr>
              <p:cNvPr id="3" name="Entrada de lápiz 2">
                <a:extLst>
                  <a:ext uri="{FF2B5EF4-FFF2-40B4-BE49-F238E27FC236}">
                    <a16:creationId xmlns:a16="http://schemas.microsoft.com/office/drawing/2014/main" id="{77045CBB-144A-4546-A927-1D9CFA06712A}"/>
                  </a:ext>
                </a:extLst>
              </p:cNvPr>
              <p:cNvPicPr/>
              <p:nvPr/>
            </p:nvPicPr>
            <p:blipFill>
              <a:blip r:embed="rId3"/>
              <a:stretch>
                <a:fillRect/>
              </a:stretch>
            </p:blipFill>
            <p:spPr>
              <a:xfrm>
                <a:off x="862560" y="270000"/>
                <a:ext cx="3719160" cy="5276880"/>
              </a:xfrm>
              <a:prstGeom prst="rect">
                <a:avLst/>
              </a:prstGeom>
            </p:spPr>
          </p:pic>
        </mc:Fallback>
      </mc:AlternateContent>
      <p:pic>
        <p:nvPicPr>
          <p:cNvPr id="4" name="Imagen 3">
            <a:extLst>
              <a:ext uri="{FF2B5EF4-FFF2-40B4-BE49-F238E27FC236}">
                <a16:creationId xmlns:a16="http://schemas.microsoft.com/office/drawing/2014/main" id="{41C038BC-47A9-4E1A-93A0-941E3E3BD7F2}"/>
              </a:ext>
            </a:extLst>
          </p:cNvPr>
          <p:cNvPicPr>
            <a:picLocks noChangeAspect="1"/>
          </p:cNvPicPr>
          <p:nvPr/>
        </p:nvPicPr>
        <p:blipFill rotWithShape="1">
          <a:blip r:embed="rId4"/>
          <a:srcRect l="12713" t="7369" r="51339" b="20771"/>
          <a:stretch/>
        </p:blipFill>
        <p:spPr>
          <a:xfrm>
            <a:off x="4694664" y="1477537"/>
            <a:ext cx="7139424" cy="4577575"/>
          </a:xfrm>
          <a:prstGeom prst="rect">
            <a:avLst/>
          </a:prstGeom>
        </p:spPr>
      </p:pic>
    </p:spTree>
    <p:extLst>
      <p:ext uri="{BB962C8B-B14F-4D97-AF65-F5344CB8AC3E}">
        <p14:creationId xmlns:p14="http://schemas.microsoft.com/office/powerpoint/2010/main" val="2665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C6E98E-5288-4204-8952-F276BF717C7D}"/>
              </a:ext>
            </a:extLst>
          </p:cNvPr>
          <p:cNvPicPr>
            <a:picLocks noChangeAspect="1"/>
          </p:cNvPicPr>
          <p:nvPr/>
        </p:nvPicPr>
        <p:blipFill rotWithShape="1">
          <a:blip r:embed="rId2"/>
          <a:srcRect t="7083" r="51341" b="18490"/>
          <a:stretch/>
        </p:blipFill>
        <p:spPr>
          <a:xfrm>
            <a:off x="0" y="234175"/>
            <a:ext cx="11842167" cy="5809786"/>
          </a:xfrm>
          <a:prstGeom prst="rect">
            <a:avLst/>
          </a:prstGeom>
        </p:spPr>
      </p:pic>
    </p:spTree>
    <p:extLst>
      <p:ext uri="{BB962C8B-B14F-4D97-AF65-F5344CB8AC3E}">
        <p14:creationId xmlns:p14="http://schemas.microsoft.com/office/powerpoint/2010/main" val="218520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F0F60EF-D601-4B4E-BEDA-C89DCBF14087}"/>
              </a:ext>
            </a:extLst>
          </p:cNvPr>
          <p:cNvSpPr txBox="1">
            <a:spLocks/>
          </p:cNvSpPr>
          <p:nvPr/>
        </p:nvSpPr>
        <p:spPr>
          <a:xfrm>
            <a:off x="838200" y="716213"/>
            <a:ext cx="10515600" cy="1522020"/>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s-MX" sz="4800" dirty="0">
                <a:latin typeface="Bradley Hand ITC" panose="03070402050302030203" pitchFamily="66" charset="0"/>
              </a:rPr>
              <a:t>2.2 Método de Newton-Raphson (</a:t>
            </a:r>
            <a:r>
              <a:rPr lang="es-MX" sz="4800" i="1" dirty="0">
                <a:latin typeface="Bradley Hand ITC" panose="03070402050302030203" pitchFamily="66" charset="0"/>
              </a:rPr>
              <a:t>Métodos abiertos</a:t>
            </a:r>
            <a:r>
              <a:rPr lang="es-MX" sz="4800" dirty="0">
                <a:latin typeface="Bradley Hand ITC" panose="03070402050302030203" pitchFamily="66" charset="0"/>
              </a:rPr>
              <a:t>)</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5CF6E18-11FF-4279-B3FE-EFB28C4BBF1D}"/>
                  </a:ext>
                </a:extLst>
              </p:cNvPr>
              <p:cNvSpPr txBox="1"/>
              <p:nvPr/>
            </p:nvSpPr>
            <p:spPr>
              <a:xfrm>
                <a:off x="2425148" y="2968488"/>
                <a:ext cx="5804452" cy="1728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540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r>
                            <a:rPr lang="es-MX" sz="5400" b="0" i="1" smtClean="0">
                              <a:latin typeface="Cambria Math" panose="02040503050406030204" pitchFamily="18" charset="0"/>
                            </a:rPr>
                            <m:t>+1</m:t>
                          </m:r>
                        </m:sub>
                      </m:sSub>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r>
                        <a:rPr lang="es-MX" sz="5400" b="0" i="1" smtClean="0">
                          <a:latin typeface="Cambria Math" panose="02040503050406030204" pitchFamily="18" charset="0"/>
                        </a:rPr>
                        <m:t>−</m:t>
                      </m:r>
                      <m:f>
                        <m:fPr>
                          <m:ctrlPr>
                            <a:rPr lang="es-MX" sz="5400" b="0" i="1" smtClean="0">
                              <a:latin typeface="Cambria Math" panose="02040503050406030204" pitchFamily="18" charset="0"/>
                            </a:rPr>
                          </m:ctrlPr>
                        </m:fPr>
                        <m:num>
                          <m:r>
                            <a:rPr lang="es-MX" sz="5400" b="0" i="1" smtClean="0">
                              <a:latin typeface="Cambria Math" panose="02040503050406030204" pitchFamily="18" charset="0"/>
                            </a:rPr>
                            <m:t>𝑓</m:t>
                          </m:r>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r>
                            <a:rPr lang="es-MX" sz="5400" b="0" i="1" smtClean="0">
                              <a:latin typeface="Cambria Math" panose="02040503050406030204" pitchFamily="18" charset="0"/>
                            </a:rPr>
                            <m:t>)</m:t>
                          </m:r>
                        </m:num>
                        <m:den>
                          <m:r>
                            <a:rPr lang="es-MX" sz="5400" b="0" i="1" smtClean="0">
                              <a:latin typeface="Cambria Math" panose="02040503050406030204" pitchFamily="18" charset="0"/>
                            </a:rPr>
                            <m:t>𝑓</m:t>
                          </m:r>
                          <m:r>
                            <a:rPr lang="es-MX" sz="5400" b="0" i="1" smtClean="0">
                              <a:latin typeface="Cambria Math" panose="02040503050406030204" pitchFamily="18" charset="0"/>
                            </a:rPr>
                            <m:t>′</m:t>
                          </m:r>
                          <m:d>
                            <m:dPr>
                              <m:ctrlPr>
                                <a:rPr lang="es-MX" sz="5400" b="0" i="1" smtClean="0">
                                  <a:latin typeface="Cambria Math" panose="02040503050406030204" pitchFamily="18" charset="0"/>
                                </a:rPr>
                              </m:ctrlPr>
                            </m:dPr>
                            <m:e>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e>
                          </m:d>
                        </m:den>
                      </m:f>
                    </m:oMath>
                  </m:oMathPara>
                </a14:m>
                <a:endParaRPr lang="es-MX" sz="4000" dirty="0"/>
              </a:p>
            </p:txBody>
          </p:sp>
        </mc:Choice>
        <mc:Fallback xmlns="">
          <p:sp>
            <p:nvSpPr>
              <p:cNvPr id="5" name="CuadroTexto 4">
                <a:extLst>
                  <a:ext uri="{FF2B5EF4-FFF2-40B4-BE49-F238E27FC236}">
                    <a16:creationId xmlns:a16="http://schemas.microsoft.com/office/drawing/2014/main" id="{85CF6E18-11FF-4279-B3FE-EFB28C4BBF1D}"/>
                  </a:ext>
                </a:extLst>
              </p:cNvPr>
              <p:cNvSpPr txBox="1">
                <a:spLocks noRot="1" noChangeAspect="1" noMove="1" noResize="1" noEditPoints="1" noAdjustHandles="1" noChangeArrowheads="1" noChangeShapeType="1" noTextEdit="1"/>
              </p:cNvSpPr>
              <p:nvPr/>
            </p:nvSpPr>
            <p:spPr>
              <a:xfrm>
                <a:off x="2425148" y="2968488"/>
                <a:ext cx="5804452" cy="1728550"/>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4371E70D-7672-456F-81B9-142F237A1276}"/>
                  </a:ext>
                </a:extLst>
              </p14:cNvPr>
              <p14:cNvContentPartPr/>
              <p14:nvPr/>
            </p14:nvContentPartPr>
            <p14:xfrm>
              <a:off x="2836440" y="5122080"/>
              <a:ext cx="6307920" cy="711720"/>
            </p14:xfrm>
          </p:contentPart>
        </mc:Choice>
        <mc:Fallback xmlns="">
          <p:pic>
            <p:nvPicPr>
              <p:cNvPr id="6" name="Entrada de lápiz 5">
                <a:extLst>
                  <a:ext uri="{FF2B5EF4-FFF2-40B4-BE49-F238E27FC236}">
                    <a16:creationId xmlns:a16="http://schemas.microsoft.com/office/drawing/2014/main" id="{4371E70D-7672-456F-81B9-142F237A1276}"/>
                  </a:ext>
                </a:extLst>
              </p:cNvPr>
              <p:cNvPicPr/>
              <p:nvPr/>
            </p:nvPicPr>
            <p:blipFill>
              <a:blip r:embed="rId4"/>
              <a:stretch>
                <a:fillRect/>
              </a:stretch>
            </p:blipFill>
            <p:spPr>
              <a:xfrm>
                <a:off x="2827080" y="5112720"/>
                <a:ext cx="6326640" cy="730440"/>
              </a:xfrm>
              <a:prstGeom prst="rect">
                <a:avLst/>
              </a:prstGeom>
            </p:spPr>
          </p:pic>
        </mc:Fallback>
      </mc:AlternateContent>
    </p:spTree>
    <p:extLst>
      <p:ext uri="{BB962C8B-B14F-4D97-AF65-F5344CB8AC3E}">
        <p14:creationId xmlns:p14="http://schemas.microsoft.com/office/powerpoint/2010/main" val="382479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5584F8BF-61CE-4ADA-BA85-B6415D533BC8}"/>
                  </a:ext>
                </a:extLst>
              </p14:cNvPr>
              <p14:cNvContentPartPr/>
              <p14:nvPr/>
            </p14:nvContentPartPr>
            <p14:xfrm>
              <a:off x="880560" y="16920"/>
              <a:ext cx="10566720" cy="6654960"/>
            </p14:xfrm>
          </p:contentPart>
        </mc:Choice>
        <mc:Fallback xmlns="">
          <p:pic>
            <p:nvPicPr>
              <p:cNvPr id="2" name="Entrada de lápiz 1">
                <a:extLst>
                  <a:ext uri="{FF2B5EF4-FFF2-40B4-BE49-F238E27FC236}">
                    <a16:creationId xmlns:a16="http://schemas.microsoft.com/office/drawing/2014/main" id="{5584F8BF-61CE-4ADA-BA85-B6415D533BC8}"/>
                  </a:ext>
                </a:extLst>
              </p:cNvPr>
              <p:cNvPicPr/>
              <p:nvPr/>
            </p:nvPicPr>
            <p:blipFill>
              <a:blip r:embed="rId3"/>
              <a:stretch>
                <a:fillRect/>
              </a:stretch>
            </p:blipFill>
            <p:spPr>
              <a:xfrm>
                <a:off x="871200" y="7560"/>
                <a:ext cx="10585440" cy="6673680"/>
              </a:xfrm>
              <a:prstGeom prst="rect">
                <a:avLst/>
              </a:prstGeom>
            </p:spPr>
          </p:pic>
        </mc:Fallback>
      </mc:AlternateContent>
    </p:spTree>
    <p:extLst>
      <p:ext uri="{BB962C8B-B14F-4D97-AF65-F5344CB8AC3E}">
        <p14:creationId xmlns:p14="http://schemas.microsoft.com/office/powerpoint/2010/main" val="208915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F6BCACB-73A5-4AB9-BEC6-AA0230853FFF}"/>
              </a:ext>
            </a:extLst>
          </p:cNvPr>
          <p:cNvSpPr txBox="1">
            <a:spLocks/>
          </p:cNvSpPr>
          <p:nvPr/>
        </p:nvSpPr>
        <p:spPr>
          <a:xfrm>
            <a:off x="838200" y="716213"/>
            <a:ext cx="10515600" cy="1522020"/>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s-MX" sz="4800" dirty="0">
                <a:latin typeface="Bradley Hand ITC" panose="03070402050302030203" pitchFamily="66" charset="0"/>
              </a:rPr>
              <a:t>2.3 Método de la secante  (</a:t>
            </a:r>
            <a:r>
              <a:rPr lang="es-MX" sz="4800" i="1" dirty="0">
                <a:latin typeface="Bradley Hand ITC" panose="03070402050302030203" pitchFamily="66" charset="0"/>
              </a:rPr>
              <a:t>Métodos abiertos</a:t>
            </a:r>
            <a:r>
              <a:rPr lang="es-MX" sz="4800" dirty="0">
                <a:latin typeface="Bradley Hand ITC" panose="03070402050302030203" pitchFamily="66" charset="0"/>
              </a:rPr>
              <a:t>)</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293F6B85-A9D9-4BC9-8585-27B626F5BB04}"/>
                  </a:ext>
                </a:extLst>
              </p:cNvPr>
              <p:cNvSpPr txBox="1"/>
              <p:nvPr/>
            </p:nvSpPr>
            <p:spPr>
              <a:xfrm>
                <a:off x="1763751" y="3057697"/>
                <a:ext cx="8664497" cy="17302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540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r>
                            <a:rPr lang="es-MX" sz="5400" b="0" i="1" smtClean="0">
                              <a:latin typeface="Cambria Math" panose="02040503050406030204" pitchFamily="18" charset="0"/>
                            </a:rPr>
                            <m:t>+1</m:t>
                          </m:r>
                        </m:sub>
                      </m:sSub>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r>
                        <a:rPr lang="es-MX" sz="5400" b="0" i="1" smtClean="0">
                          <a:latin typeface="Cambria Math" panose="02040503050406030204" pitchFamily="18" charset="0"/>
                        </a:rPr>
                        <m:t>−</m:t>
                      </m:r>
                      <m:f>
                        <m:fPr>
                          <m:ctrlPr>
                            <a:rPr lang="es-MX" sz="5400" b="0" i="1" smtClean="0">
                              <a:latin typeface="Cambria Math" panose="02040503050406030204" pitchFamily="18" charset="0"/>
                            </a:rPr>
                          </m:ctrlPr>
                        </m:fPr>
                        <m:num>
                          <m:r>
                            <a:rPr lang="es-MX" sz="5400" b="0" i="1" smtClean="0">
                              <a:latin typeface="Cambria Math" panose="02040503050406030204" pitchFamily="18" charset="0"/>
                            </a:rPr>
                            <m:t>𝑓</m:t>
                          </m:r>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r>
                                <a:rPr lang="es-MX" sz="5400" b="0" i="1" smtClean="0">
                                  <a:latin typeface="Cambria Math" panose="02040503050406030204" pitchFamily="18" charset="0"/>
                                </a:rPr>
                                <m:t>−1</m:t>
                              </m:r>
                            </m:sub>
                          </m:sSub>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r>
                            <a:rPr lang="es-MX" sz="5400" b="0" i="1" smtClean="0">
                              <a:latin typeface="Cambria Math" panose="02040503050406030204" pitchFamily="18" charset="0"/>
                            </a:rPr>
                            <m:t>)</m:t>
                          </m:r>
                        </m:num>
                        <m:den>
                          <m:r>
                            <a:rPr lang="es-MX" sz="5400" b="0" i="1" smtClean="0">
                              <a:latin typeface="Cambria Math" panose="02040503050406030204" pitchFamily="18" charset="0"/>
                            </a:rPr>
                            <m:t>𝑓</m:t>
                          </m:r>
                          <m:d>
                            <m:dPr>
                              <m:ctrlPr>
                                <a:rPr lang="es-MX" sz="5400" b="0" i="1" smtClean="0">
                                  <a:latin typeface="Cambria Math" panose="02040503050406030204" pitchFamily="18" charset="0"/>
                                </a:rPr>
                              </m:ctrlPr>
                            </m:dPr>
                            <m:e>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r>
                                    <a:rPr lang="es-MX" sz="5400" b="0" i="1" smtClean="0">
                                      <a:latin typeface="Cambria Math" panose="02040503050406030204" pitchFamily="18" charset="0"/>
                                    </a:rPr>
                                    <m:t>−1</m:t>
                                  </m:r>
                                </m:sub>
                              </m:sSub>
                            </m:e>
                          </m:d>
                          <m:r>
                            <a:rPr lang="es-MX" sz="5400" b="0" i="1" smtClean="0">
                              <a:latin typeface="Cambria Math" panose="02040503050406030204" pitchFamily="18" charset="0"/>
                            </a:rPr>
                            <m:t>−</m:t>
                          </m:r>
                          <m:r>
                            <a:rPr lang="es-MX" sz="5400" b="0" i="1" smtClean="0">
                              <a:latin typeface="Cambria Math" panose="02040503050406030204" pitchFamily="18" charset="0"/>
                            </a:rPr>
                            <m:t>𝑓</m:t>
                          </m:r>
                          <m:r>
                            <a:rPr lang="es-MX" sz="5400" b="0" i="1" smtClean="0">
                              <a:latin typeface="Cambria Math" panose="02040503050406030204" pitchFamily="18" charset="0"/>
                            </a:rPr>
                            <m:t>(</m:t>
                          </m:r>
                          <m:sSub>
                            <m:sSubPr>
                              <m:ctrlPr>
                                <a:rPr lang="es-MX" sz="5400" b="0" i="1" smtClean="0">
                                  <a:latin typeface="Cambria Math" panose="02040503050406030204" pitchFamily="18" charset="0"/>
                                </a:rPr>
                              </m:ctrlPr>
                            </m:sSubPr>
                            <m:e>
                              <m:r>
                                <a:rPr lang="es-MX" sz="5400" b="0" i="1" smtClean="0">
                                  <a:latin typeface="Cambria Math" panose="02040503050406030204" pitchFamily="18" charset="0"/>
                                </a:rPr>
                                <m:t>𝑥</m:t>
                              </m:r>
                            </m:e>
                            <m:sub>
                              <m:r>
                                <a:rPr lang="es-MX" sz="5400" b="0" i="1" smtClean="0">
                                  <a:latin typeface="Cambria Math" panose="02040503050406030204" pitchFamily="18" charset="0"/>
                                </a:rPr>
                                <m:t>𝑖</m:t>
                              </m:r>
                            </m:sub>
                          </m:sSub>
                          <m:r>
                            <a:rPr lang="es-MX" sz="5400" b="0" i="1" smtClean="0">
                              <a:latin typeface="Cambria Math" panose="02040503050406030204" pitchFamily="18" charset="0"/>
                            </a:rPr>
                            <m:t>)</m:t>
                          </m:r>
                        </m:den>
                      </m:f>
                    </m:oMath>
                  </m:oMathPara>
                </a14:m>
                <a:endParaRPr lang="es-MX" sz="4000" dirty="0"/>
              </a:p>
            </p:txBody>
          </p:sp>
        </mc:Choice>
        <mc:Fallback xmlns="">
          <p:sp>
            <p:nvSpPr>
              <p:cNvPr id="5" name="CuadroTexto 4">
                <a:extLst>
                  <a:ext uri="{FF2B5EF4-FFF2-40B4-BE49-F238E27FC236}">
                    <a16:creationId xmlns:a16="http://schemas.microsoft.com/office/drawing/2014/main" id="{293F6B85-A9D9-4BC9-8585-27B626F5BB04}"/>
                  </a:ext>
                </a:extLst>
              </p:cNvPr>
              <p:cNvSpPr txBox="1">
                <a:spLocks noRot="1" noChangeAspect="1" noMove="1" noResize="1" noEditPoints="1" noAdjustHandles="1" noChangeArrowheads="1" noChangeShapeType="1" noTextEdit="1"/>
              </p:cNvSpPr>
              <p:nvPr/>
            </p:nvSpPr>
            <p:spPr>
              <a:xfrm>
                <a:off x="1763751" y="3057697"/>
                <a:ext cx="8664497" cy="1730282"/>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85304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A130DA84-0B91-4EEF-AEF0-14EFE20C8D9A}"/>
                  </a:ext>
                </a:extLst>
              </p14:cNvPr>
              <p14:cNvContentPartPr/>
              <p14:nvPr/>
            </p14:nvContentPartPr>
            <p14:xfrm>
              <a:off x="651960" y="431640"/>
              <a:ext cx="11210040" cy="5410440"/>
            </p14:xfrm>
          </p:contentPart>
        </mc:Choice>
        <mc:Fallback xmlns="">
          <p:pic>
            <p:nvPicPr>
              <p:cNvPr id="2" name="Entrada de lápiz 1">
                <a:extLst>
                  <a:ext uri="{FF2B5EF4-FFF2-40B4-BE49-F238E27FC236}">
                    <a16:creationId xmlns:a16="http://schemas.microsoft.com/office/drawing/2014/main" id="{A130DA84-0B91-4EEF-AEF0-14EFE20C8D9A}"/>
                  </a:ext>
                </a:extLst>
              </p:cNvPr>
              <p:cNvPicPr/>
              <p:nvPr/>
            </p:nvPicPr>
            <p:blipFill>
              <a:blip r:embed="rId3"/>
              <a:stretch>
                <a:fillRect/>
              </a:stretch>
            </p:blipFill>
            <p:spPr>
              <a:xfrm>
                <a:off x="642600" y="422280"/>
                <a:ext cx="11228760" cy="5429160"/>
              </a:xfrm>
              <a:prstGeom prst="rect">
                <a:avLst/>
              </a:prstGeom>
            </p:spPr>
          </p:pic>
        </mc:Fallback>
      </mc:AlternateContent>
    </p:spTree>
    <p:extLst>
      <p:ext uri="{BB962C8B-B14F-4D97-AF65-F5344CB8AC3E}">
        <p14:creationId xmlns:p14="http://schemas.microsoft.com/office/powerpoint/2010/main" val="103464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F8E433BC-54ED-445B-B6DE-B824405F1875}"/>
                  </a:ext>
                </a:extLst>
              </p14:cNvPr>
              <p14:cNvContentPartPr/>
              <p14:nvPr/>
            </p14:nvContentPartPr>
            <p14:xfrm>
              <a:off x="1041480" y="194760"/>
              <a:ext cx="10634400" cy="3649320"/>
            </p14:xfrm>
          </p:contentPart>
        </mc:Choice>
        <mc:Fallback xmlns="">
          <p:pic>
            <p:nvPicPr>
              <p:cNvPr id="2" name="Entrada de lápiz 1">
                <a:extLst>
                  <a:ext uri="{FF2B5EF4-FFF2-40B4-BE49-F238E27FC236}">
                    <a16:creationId xmlns:a16="http://schemas.microsoft.com/office/drawing/2014/main" id="{F8E433BC-54ED-445B-B6DE-B824405F1875}"/>
                  </a:ext>
                </a:extLst>
              </p:cNvPr>
              <p:cNvPicPr/>
              <p:nvPr/>
            </p:nvPicPr>
            <p:blipFill>
              <a:blip r:embed="rId3"/>
              <a:stretch>
                <a:fillRect/>
              </a:stretch>
            </p:blipFill>
            <p:spPr>
              <a:xfrm>
                <a:off x="1032120" y="185400"/>
                <a:ext cx="10653120" cy="3668040"/>
              </a:xfrm>
              <a:prstGeom prst="rect">
                <a:avLst/>
              </a:prstGeom>
            </p:spPr>
          </p:pic>
        </mc:Fallback>
      </mc:AlternateContent>
    </p:spTree>
    <p:extLst>
      <p:ext uri="{BB962C8B-B14F-4D97-AF65-F5344CB8AC3E}">
        <p14:creationId xmlns:p14="http://schemas.microsoft.com/office/powerpoint/2010/main" val="194723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17BA5D-8B84-4C11-A117-E5791D7F4D12}"/>
              </a:ext>
            </a:extLst>
          </p:cNvPr>
          <p:cNvSpPr>
            <a:spLocks noGrp="1"/>
          </p:cNvSpPr>
          <p:nvPr>
            <p:ph type="title"/>
          </p:nvPr>
        </p:nvSpPr>
        <p:spPr>
          <a:xfrm>
            <a:off x="752139" y="458029"/>
            <a:ext cx="10515600" cy="1112587"/>
          </a:xfrm>
        </p:spPr>
        <p:txBody>
          <a:bodyPr>
            <a:normAutofit/>
          </a:bodyPr>
          <a:lstStyle/>
          <a:p>
            <a:r>
              <a:rPr lang="es-MX" sz="4800" b="1" dirty="0">
                <a:latin typeface="Bradley Hand ITC" panose="03070402050302030203" pitchFamily="66" charset="0"/>
              </a:rPr>
              <a:t>2.1.1 EL MÉTODO DE LA BISECCIÓN</a:t>
            </a:r>
          </a:p>
        </p:txBody>
      </p:sp>
      <p:sp>
        <p:nvSpPr>
          <p:cNvPr id="5" name="Subtítulo 2">
            <a:extLst>
              <a:ext uri="{FF2B5EF4-FFF2-40B4-BE49-F238E27FC236}">
                <a16:creationId xmlns:a16="http://schemas.microsoft.com/office/drawing/2014/main" id="{9DD63014-AE02-4ED2-855D-F58831CACA54}"/>
              </a:ext>
            </a:extLst>
          </p:cNvPr>
          <p:cNvSpPr txBox="1">
            <a:spLocks/>
          </p:cNvSpPr>
          <p:nvPr/>
        </p:nvSpPr>
        <p:spPr>
          <a:xfrm>
            <a:off x="905248" y="1897403"/>
            <a:ext cx="10209381" cy="7680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pPr>
            <a:r>
              <a:rPr lang="es-MX" sz="3200" dirty="0">
                <a:solidFill>
                  <a:schemeClr val="tx1"/>
                </a:solidFill>
                <a:latin typeface="Tempus Sans ITC" panose="04020404030D07020202" pitchFamily="82" charset="0"/>
              </a:rPr>
              <a:t>Paso 1). Elija valores iniciales inferior,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l</a:t>
            </a:r>
            <a:r>
              <a:rPr lang="es-MX" sz="3200" dirty="0">
                <a:solidFill>
                  <a:schemeClr val="tx1"/>
                </a:solidFill>
                <a:latin typeface="Tempus Sans ITC" panose="04020404030D07020202" pitchFamily="82" charset="0"/>
              </a:rPr>
              <a:t>, y superior,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u</a:t>
            </a:r>
            <a:r>
              <a:rPr lang="es-MX" sz="3200" dirty="0">
                <a:solidFill>
                  <a:schemeClr val="tx1"/>
                </a:solidFill>
                <a:latin typeface="Tempus Sans ITC" panose="04020404030D07020202" pitchFamily="82" charset="0"/>
              </a:rPr>
              <a:t>, que encierren la raíz, de forma tal que la función cambie de signo en el intervalo. Esto se verifica comprobando que 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l</a:t>
            </a:r>
            <a:r>
              <a:rPr lang="es-MX" sz="3200" dirty="0">
                <a:solidFill>
                  <a:schemeClr val="tx1"/>
                </a:solidFill>
                <a:latin typeface="Tempus Sans ITC" panose="04020404030D07020202" pitchFamily="82" charset="0"/>
              </a:rPr>
              <a:t>) 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u</a:t>
            </a:r>
            <a:r>
              <a:rPr lang="es-MX" sz="3200" dirty="0">
                <a:solidFill>
                  <a:schemeClr val="tx1"/>
                </a:solidFill>
                <a:latin typeface="Tempus Sans ITC" panose="04020404030D07020202" pitchFamily="82" charset="0"/>
              </a:rPr>
              <a:t>) &lt; 0.</a:t>
            </a:r>
          </a:p>
        </p:txBody>
      </p:sp>
      <mc:AlternateContent xmlns:mc="http://schemas.openxmlformats.org/markup-compatibility/2006" xmlns:a14="http://schemas.microsoft.com/office/drawing/2010/main">
        <mc:Choice Requires="a14">
          <p:sp>
            <p:nvSpPr>
              <p:cNvPr id="6" name="Subtítulo 2">
                <a:extLst>
                  <a:ext uri="{FF2B5EF4-FFF2-40B4-BE49-F238E27FC236}">
                    <a16:creationId xmlns:a16="http://schemas.microsoft.com/office/drawing/2014/main" id="{FE922313-BD24-4B4C-98D1-6E2FBA5D06B1}"/>
                  </a:ext>
                </a:extLst>
              </p:cNvPr>
              <p:cNvSpPr txBox="1">
                <a:spLocks/>
              </p:cNvSpPr>
              <p:nvPr/>
            </p:nvSpPr>
            <p:spPr>
              <a:xfrm>
                <a:off x="1014616" y="4528337"/>
                <a:ext cx="10209381" cy="7680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pPr>
                <a:r>
                  <a:rPr lang="es-MX" sz="3200" dirty="0">
                    <a:solidFill>
                      <a:schemeClr val="tx1"/>
                    </a:solidFill>
                    <a:latin typeface="Tempus Sans ITC" panose="04020404030D07020202" pitchFamily="82" charset="0"/>
                  </a:rPr>
                  <a:t>Paso 2). Una aproximación de la raíz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se determina mediante:</a:t>
                </a:r>
              </a:p>
              <a:p>
                <a:pPr algn="just">
                  <a:lnSpc>
                    <a:spcPct val="100000"/>
                  </a:lnSpc>
                </a:pPr>
                <a:r>
                  <a:rPr lang="es-MX" sz="3200" dirty="0">
                    <a:solidFill>
                      <a:schemeClr val="tx1"/>
                    </a:solidFill>
                  </a:rPr>
                  <a:t>                                               </a:t>
                </a:r>
                <a14:m>
                  <m:oMath xmlns:m="http://schemas.openxmlformats.org/officeDocument/2006/math">
                    <m:sSub>
                      <m:sSubPr>
                        <m:ctrlPr>
                          <a:rPr lang="es-MX" sz="3200" i="1" smtClean="0">
                            <a:solidFill>
                              <a:schemeClr val="tx1"/>
                            </a:solidFill>
                            <a:latin typeface="Cambria Math" panose="02040503050406030204" pitchFamily="18" charset="0"/>
                          </a:rPr>
                        </m:ctrlPr>
                      </m:sSubPr>
                      <m:e>
                        <m:r>
                          <a:rPr lang="es-MX" sz="3200" b="0" i="1" smtClean="0">
                            <a:solidFill>
                              <a:schemeClr val="tx1"/>
                            </a:solidFill>
                            <a:latin typeface="Cambria Math" panose="02040503050406030204" pitchFamily="18" charset="0"/>
                          </a:rPr>
                          <m:t>𝑥</m:t>
                        </m:r>
                      </m:e>
                      <m:sub>
                        <m:r>
                          <a:rPr lang="es-MX" sz="3200" b="0" i="1" smtClean="0">
                            <a:solidFill>
                              <a:schemeClr val="tx1"/>
                            </a:solidFill>
                            <a:latin typeface="Cambria Math" panose="02040503050406030204" pitchFamily="18" charset="0"/>
                          </a:rPr>
                          <m:t>𝑟</m:t>
                        </m:r>
                      </m:sub>
                    </m:sSub>
                    <m:r>
                      <a:rPr lang="es-MX" sz="3200" b="0" i="1" smtClean="0">
                        <a:solidFill>
                          <a:schemeClr val="tx1"/>
                        </a:solidFill>
                        <a:latin typeface="Cambria Math" panose="02040503050406030204" pitchFamily="18" charset="0"/>
                      </a:rPr>
                      <m:t>=</m:t>
                    </m:r>
                    <m:f>
                      <m:fPr>
                        <m:ctrlPr>
                          <a:rPr lang="es-MX" sz="3200" b="0" i="1" smtClean="0">
                            <a:solidFill>
                              <a:schemeClr val="tx1"/>
                            </a:solidFill>
                            <a:latin typeface="Cambria Math" panose="02040503050406030204" pitchFamily="18" charset="0"/>
                          </a:rPr>
                        </m:ctrlPr>
                      </m:fPr>
                      <m:num>
                        <m:sSub>
                          <m:sSubPr>
                            <m:ctrlPr>
                              <a:rPr lang="es-MX" sz="3200" b="0" i="1" smtClean="0">
                                <a:solidFill>
                                  <a:schemeClr val="tx1"/>
                                </a:solidFill>
                                <a:latin typeface="Cambria Math" panose="02040503050406030204" pitchFamily="18" charset="0"/>
                              </a:rPr>
                            </m:ctrlPr>
                          </m:sSubPr>
                          <m:e>
                            <m:r>
                              <a:rPr lang="es-MX" sz="3200" b="0" i="1" smtClean="0">
                                <a:solidFill>
                                  <a:schemeClr val="tx1"/>
                                </a:solidFill>
                                <a:latin typeface="Cambria Math" panose="02040503050406030204" pitchFamily="18" charset="0"/>
                              </a:rPr>
                              <m:t>𝑥</m:t>
                            </m:r>
                          </m:e>
                          <m:sub>
                            <m:r>
                              <a:rPr lang="es-MX" sz="3200" b="0" i="1" smtClean="0">
                                <a:solidFill>
                                  <a:schemeClr val="tx1"/>
                                </a:solidFill>
                                <a:latin typeface="Cambria Math" panose="02040503050406030204" pitchFamily="18" charset="0"/>
                              </a:rPr>
                              <m:t>𝑙</m:t>
                            </m:r>
                          </m:sub>
                        </m:sSub>
                        <m:r>
                          <a:rPr lang="es-MX" sz="3200" b="0" i="1" smtClean="0">
                            <a:solidFill>
                              <a:schemeClr val="tx1"/>
                            </a:solidFill>
                            <a:latin typeface="Cambria Math" panose="02040503050406030204" pitchFamily="18" charset="0"/>
                          </a:rPr>
                          <m:t>+</m:t>
                        </m:r>
                        <m:sSub>
                          <m:sSubPr>
                            <m:ctrlPr>
                              <a:rPr lang="es-MX" sz="3200" b="0" i="1" smtClean="0">
                                <a:solidFill>
                                  <a:schemeClr val="tx1"/>
                                </a:solidFill>
                                <a:latin typeface="Cambria Math" panose="02040503050406030204" pitchFamily="18" charset="0"/>
                              </a:rPr>
                            </m:ctrlPr>
                          </m:sSubPr>
                          <m:e>
                            <m:r>
                              <a:rPr lang="es-MX" sz="3200" b="0" i="1" smtClean="0">
                                <a:solidFill>
                                  <a:schemeClr val="tx1"/>
                                </a:solidFill>
                                <a:latin typeface="Cambria Math" panose="02040503050406030204" pitchFamily="18" charset="0"/>
                              </a:rPr>
                              <m:t>𝑥</m:t>
                            </m:r>
                          </m:e>
                          <m:sub>
                            <m:r>
                              <a:rPr lang="es-MX" sz="3200" b="0" i="1" smtClean="0">
                                <a:solidFill>
                                  <a:schemeClr val="tx1"/>
                                </a:solidFill>
                                <a:latin typeface="Cambria Math" panose="02040503050406030204" pitchFamily="18" charset="0"/>
                              </a:rPr>
                              <m:t>𝑢</m:t>
                            </m:r>
                          </m:sub>
                        </m:sSub>
                      </m:num>
                      <m:den>
                        <m:r>
                          <a:rPr lang="es-MX" sz="3200" b="0" i="1" smtClean="0">
                            <a:solidFill>
                              <a:schemeClr val="tx1"/>
                            </a:solidFill>
                            <a:latin typeface="Cambria Math" panose="02040503050406030204" pitchFamily="18" charset="0"/>
                          </a:rPr>
                          <m:t>2</m:t>
                        </m:r>
                      </m:den>
                    </m:f>
                  </m:oMath>
                </a14:m>
                <a:endParaRPr lang="es-MX" sz="3200" dirty="0">
                  <a:solidFill>
                    <a:schemeClr val="tx1"/>
                  </a:solidFill>
                  <a:latin typeface="Tempus Sans ITC" panose="04020404030D07020202" pitchFamily="82" charset="0"/>
                </a:endParaRPr>
              </a:p>
            </p:txBody>
          </p:sp>
        </mc:Choice>
        <mc:Fallback xmlns="">
          <p:sp>
            <p:nvSpPr>
              <p:cNvPr id="6" name="Subtítulo 2">
                <a:extLst>
                  <a:ext uri="{FF2B5EF4-FFF2-40B4-BE49-F238E27FC236}">
                    <a16:creationId xmlns:a16="http://schemas.microsoft.com/office/drawing/2014/main" id="{FE922313-BD24-4B4C-98D1-6E2FBA5D06B1}"/>
                  </a:ext>
                </a:extLst>
              </p:cNvPr>
              <p:cNvSpPr txBox="1">
                <a:spLocks noRot="1" noChangeAspect="1" noMove="1" noResize="1" noEditPoints="1" noAdjustHandles="1" noChangeArrowheads="1" noChangeShapeType="1" noTextEdit="1"/>
              </p:cNvSpPr>
              <p:nvPr/>
            </p:nvSpPr>
            <p:spPr>
              <a:xfrm>
                <a:off x="1014616" y="4528337"/>
                <a:ext cx="10209381" cy="768049"/>
              </a:xfrm>
              <a:prstGeom prst="rect">
                <a:avLst/>
              </a:prstGeom>
              <a:blipFill>
                <a:blip r:embed="rId2"/>
                <a:stretch>
                  <a:fillRect l="-597" t="-10317" r="-1552" b="-144444"/>
                </a:stretch>
              </a:blipFill>
            </p:spPr>
            <p:txBody>
              <a:bodyPr/>
              <a:lstStyle/>
              <a:p>
                <a:r>
                  <a:rPr lang="es-MX">
                    <a:noFill/>
                  </a:rPr>
                  <a:t> </a:t>
                </a:r>
              </a:p>
            </p:txBody>
          </p:sp>
        </mc:Fallback>
      </mc:AlternateContent>
    </p:spTree>
    <p:extLst>
      <p:ext uri="{BB962C8B-B14F-4D97-AF65-F5344CB8AC3E}">
        <p14:creationId xmlns:p14="http://schemas.microsoft.com/office/powerpoint/2010/main" val="39502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1A5C6FE1-14B3-434B-B25D-93C85DF79279}"/>
                  </a:ext>
                </a:extLst>
              </p14:cNvPr>
              <p14:cNvContentPartPr/>
              <p14:nvPr/>
            </p14:nvContentPartPr>
            <p14:xfrm>
              <a:off x="939960" y="287640"/>
              <a:ext cx="9533520" cy="3954240"/>
            </p14:xfrm>
          </p:contentPart>
        </mc:Choice>
        <mc:Fallback xmlns="">
          <p:pic>
            <p:nvPicPr>
              <p:cNvPr id="2" name="Entrada de lápiz 1">
                <a:extLst>
                  <a:ext uri="{FF2B5EF4-FFF2-40B4-BE49-F238E27FC236}">
                    <a16:creationId xmlns:a16="http://schemas.microsoft.com/office/drawing/2014/main" id="{1A5C6FE1-14B3-434B-B25D-93C85DF79279}"/>
                  </a:ext>
                </a:extLst>
              </p:cNvPr>
              <p:cNvPicPr/>
              <p:nvPr/>
            </p:nvPicPr>
            <p:blipFill>
              <a:blip r:embed="rId3"/>
              <a:stretch>
                <a:fillRect/>
              </a:stretch>
            </p:blipFill>
            <p:spPr>
              <a:xfrm>
                <a:off x="930600" y="278280"/>
                <a:ext cx="9552240" cy="3972960"/>
              </a:xfrm>
              <a:prstGeom prst="rect">
                <a:avLst/>
              </a:prstGeom>
            </p:spPr>
          </p:pic>
        </mc:Fallback>
      </mc:AlternateContent>
    </p:spTree>
    <p:extLst>
      <p:ext uri="{BB962C8B-B14F-4D97-AF65-F5344CB8AC3E}">
        <p14:creationId xmlns:p14="http://schemas.microsoft.com/office/powerpoint/2010/main" val="214910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C2856EF-FDD0-4750-8DB3-99AADD0EB9A1}"/>
              </a:ext>
            </a:extLst>
          </p:cNvPr>
          <p:cNvSpPr txBox="1"/>
          <p:nvPr/>
        </p:nvSpPr>
        <p:spPr>
          <a:xfrm>
            <a:off x="768625" y="380497"/>
            <a:ext cx="10840279" cy="1200329"/>
          </a:xfrm>
          <a:prstGeom prst="rect">
            <a:avLst/>
          </a:prstGeom>
          <a:noFill/>
        </p:spPr>
        <p:txBody>
          <a:bodyPr wrap="square">
            <a:spAutoFit/>
          </a:bodyPr>
          <a:lstStyle/>
          <a:p>
            <a:r>
              <a:rPr lang="es-MX" sz="2400" dirty="0">
                <a:latin typeface="Comic Sans MS" panose="030F0702030302020204" pitchFamily="66" charset="0"/>
              </a:rPr>
              <a:t>Supón que se está diseñando un tanque esférico de almacenamiento de agua para un poblado pequeño de un país en desarrollo. El volumen del líquido que puede contener se calcula con:</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20DDC09-87FE-44F5-BB47-694FA5ACFA3D}"/>
                  </a:ext>
                </a:extLst>
              </p:cNvPr>
              <p:cNvSpPr txBox="1"/>
              <p:nvPr/>
            </p:nvSpPr>
            <p:spPr>
              <a:xfrm>
                <a:off x="4413758" y="1808922"/>
                <a:ext cx="3550011" cy="1056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3600" b="0" i="1" smtClean="0">
                          <a:latin typeface="Cambria Math" panose="02040503050406030204" pitchFamily="18" charset="0"/>
                        </a:rPr>
                        <m:t>𝑉</m:t>
                      </m:r>
                      <m:r>
                        <a:rPr lang="es-MX" sz="3600" b="0" i="1" smtClean="0">
                          <a:latin typeface="Cambria Math" panose="02040503050406030204" pitchFamily="18" charset="0"/>
                        </a:rPr>
                        <m:t>=</m:t>
                      </m:r>
                      <m:r>
                        <a:rPr lang="es-MX" sz="3600" b="0" i="1" smtClean="0">
                          <a:latin typeface="Cambria Math" panose="02040503050406030204" pitchFamily="18" charset="0"/>
                          <a:ea typeface="Cambria Math" panose="02040503050406030204" pitchFamily="18" charset="0"/>
                        </a:rPr>
                        <m:t>𝜋</m:t>
                      </m:r>
                      <m:sSup>
                        <m:sSupPr>
                          <m:ctrlPr>
                            <a:rPr lang="es-MX" sz="3600" b="0" i="1" smtClean="0">
                              <a:latin typeface="Cambria Math" panose="02040503050406030204" pitchFamily="18" charset="0"/>
                              <a:ea typeface="Cambria Math" panose="02040503050406030204" pitchFamily="18" charset="0"/>
                            </a:rPr>
                          </m:ctrlPr>
                        </m:sSupPr>
                        <m:e>
                          <m:r>
                            <a:rPr lang="es-MX" sz="3600" b="0" i="1" smtClean="0">
                              <a:latin typeface="Cambria Math" panose="02040503050406030204" pitchFamily="18" charset="0"/>
                              <a:ea typeface="Cambria Math" panose="02040503050406030204" pitchFamily="18" charset="0"/>
                            </a:rPr>
                            <m:t>h</m:t>
                          </m:r>
                        </m:e>
                        <m:sup>
                          <m:r>
                            <a:rPr lang="es-MX" sz="3600" b="0" i="1" smtClean="0">
                              <a:latin typeface="Cambria Math" panose="02040503050406030204" pitchFamily="18" charset="0"/>
                              <a:ea typeface="Cambria Math" panose="02040503050406030204" pitchFamily="18" charset="0"/>
                            </a:rPr>
                            <m:t>2</m:t>
                          </m:r>
                        </m:sup>
                      </m:sSup>
                      <m:f>
                        <m:fPr>
                          <m:ctrlPr>
                            <a:rPr lang="es-MX" sz="3600" b="0" i="1" smtClean="0">
                              <a:latin typeface="Cambria Math" panose="02040503050406030204" pitchFamily="18" charset="0"/>
                              <a:ea typeface="Cambria Math" panose="02040503050406030204" pitchFamily="18" charset="0"/>
                            </a:rPr>
                          </m:ctrlPr>
                        </m:fPr>
                        <m:num>
                          <m:r>
                            <a:rPr lang="es-MX" sz="3600" b="0" i="1" smtClean="0">
                              <a:latin typeface="Cambria Math" panose="02040503050406030204" pitchFamily="18" charset="0"/>
                              <a:ea typeface="Cambria Math" panose="02040503050406030204" pitchFamily="18" charset="0"/>
                            </a:rPr>
                            <m:t>[3</m:t>
                          </m:r>
                          <m:r>
                            <a:rPr lang="es-MX" sz="3600" b="0" i="1" smtClean="0">
                              <a:latin typeface="Cambria Math" panose="02040503050406030204" pitchFamily="18" charset="0"/>
                              <a:ea typeface="Cambria Math" panose="02040503050406030204" pitchFamily="18" charset="0"/>
                            </a:rPr>
                            <m:t>𝑅</m:t>
                          </m:r>
                          <m:r>
                            <a:rPr lang="es-MX" sz="3600" b="0" i="1" smtClean="0">
                              <a:latin typeface="Cambria Math" panose="02040503050406030204" pitchFamily="18" charset="0"/>
                              <a:ea typeface="Cambria Math" panose="02040503050406030204" pitchFamily="18" charset="0"/>
                            </a:rPr>
                            <m:t>−</m:t>
                          </m:r>
                          <m:r>
                            <a:rPr lang="es-MX" sz="3600" b="0" i="1" smtClean="0">
                              <a:latin typeface="Cambria Math" panose="02040503050406030204" pitchFamily="18" charset="0"/>
                              <a:ea typeface="Cambria Math" panose="02040503050406030204" pitchFamily="18" charset="0"/>
                            </a:rPr>
                            <m:t>h</m:t>
                          </m:r>
                          <m:r>
                            <a:rPr lang="es-MX" sz="3600" b="0" i="1" smtClean="0">
                              <a:latin typeface="Cambria Math" panose="02040503050406030204" pitchFamily="18" charset="0"/>
                              <a:ea typeface="Cambria Math" panose="02040503050406030204" pitchFamily="18" charset="0"/>
                            </a:rPr>
                            <m:t>]</m:t>
                          </m:r>
                        </m:num>
                        <m:den>
                          <m:r>
                            <a:rPr lang="es-MX" sz="3600" b="0" i="1" smtClean="0">
                              <a:latin typeface="Cambria Math" panose="02040503050406030204" pitchFamily="18" charset="0"/>
                              <a:ea typeface="Cambria Math" panose="02040503050406030204" pitchFamily="18" charset="0"/>
                            </a:rPr>
                            <m:t>3</m:t>
                          </m:r>
                        </m:den>
                      </m:f>
                    </m:oMath>
                  </m:oMathPara>
                </a14:m>
                <a:endParaRPr lang="es-MX" sz="3600" dirty="0"/>
              </a:p>
            </p:txBody>
          </p:sp>
        </mc:Choice>
        <mc:Fallback xmlns="">
          <p:sp>
            <p:nvSpPr>
              <p:cNvPr id="9" name="CuadroTexto 8">
                <a:extLst>
                  <a:ext uri="{FF2B5EF4-FFF2-40B4-BE49-F238E27FC236}">
                    <a16:creationId xmlns:a16="http://schemas.microsoft.com/office/drawing/2014/main" id="{120DDC09-87FE-44F5-BB47-694FA5ACFA3D}"/>
                  </a:ext>
                </a:extLst>
              </p:cNvPr>
              <p:cNvSpPr txBox="1">
                <a:spLocks noRot="1" noChangeAspect="1" noMove="1" noResize="1" noEditPoints="1" noAdjustHandles="1" noChangeArrowheads="1" noChangeShapeType="1" noTextEdit="1"/>
              </p:cNvSpPr>
              <p:nvPr/>
            </p:nvSpPr>
            <p:spPr>
              <a:xfrm>
                <a:off x="4413758" y="1808922"/>
                <a:ext cx="3550011" cy="1056058"/>
              </a:xfrm>
              <a:prstGeom prst="rect">
                <a:avLst/>
              </a:prstGeom>
              <a:blipFill>
                <a:blip r:embed="rId3"/>
                <a:stretch>
                  <a:fillRect/>
                </a:stretch>
              </a:blipFill>
            </p:spPr>
            <p:txBody>
              <a:bodyPr/>
              <a:lstStyle/>
              <a:p>
                <a:r>
                  <a:rPr lang="es-MX">
                    <a:noFill/>
                  </a:rPr>
                  <a:t> </a:t>
                </a:r>
              </a:p>
            </p:txBody>
          </p:sp>
        </mc:Fallback>
      </mc:AlternateContent>
      <p:sp>
        <p:nvSpPr>
          <p:cNvPr id="11" name="CuadroTexto 10">
            <a:extLst>
              <a:ext uri="{FF2B5EF4-FFF2-40B4-BE49-F238E27FC236}">
                <a16:creationId xmlns:a16="http://schemas.microsoft.com/office/drawing/2014/main" id="{3C20F268-9C14-4B4A-A490-93D589E1CEEB}"/>
              </a:ext>
            </a:extLst>
          </p:cNvPr>
          <p:cNvSpPr txBox="1"/>
          <p:nvPr/>
        </p:nvSpPr>
        <p:spPr>
          <a:xfrm>
            <a:off x="583096" y="4077854"/>
            <a:ext cx="6758608" cy="1938992"/>
          </a:xfrm>
          <a:prstGeom prst="rect">
            <a:avLst/>
          </a:prstGeom>
          <a:noFill/>
        </p:spPr>
        <p:txBody>
          <a:bodyPr wrap="square">
            <a:spAutoFit/>
          </a:bodyPr>
          <a:lstStyle/>
          <a:p>
            <a:r>
              <a:rPr lang="es-MX" sz="2400" dirty="0">
                <a:latin typeface="Comic Sans MS" panose="030F0702030302020204" pitchFamily="66" charset="0"/>
              </a:rPr>
              <a:t>Donde V = volumen (ft</a:t>
            </a:r>
            <a:r>
              <a:rPr lang="es-MX" sz="2400" baseline="30000" dirty="0">
                <a:latin typeface="Comic Sans MS" panose="030F0702030302020204" pitchFamily="66" charset="0"/>
              </a:rPr>
              <a:t>3</a:t>
            </a:r>
            <a:r>
              <a:rPr lang="es-MX" sz="2400" dirty="0">
                <a:latin typeface="Comic Sans MS" panose="030F0702030302020204" pitchFamily="66" charset="0"/>
              </a:rPr>
              <a:t>), </a:t>
            </a:r>
            <a:r>
              <a:rPr lang="es-MX" sz="2400" i="1" dirty="0">
                <a:latin typeface="Comic Sans MS" panose="030F0702030302020204" pitchFamily="66" charset="0"/>
              </a:rPr>
              <a:t>h</a:t>
            </a:r>
            <a:r>
              <a:rPr lang="es-MX" sz="2400" dirty="0">
                <a:latin typeface="Comic Sans MS" panose="030F0702030302020204" pitchFamily="66" charset="0"/>
              </a:rPr>
              <a:t> profundidad del agua en el tanque (ft)  </a:t>
            </a:r>
            <a:r>
              <a:rPr lang="es-MX" sz="2400" i="1" dirty="0">
                <a:latin typeface="Comic Sans MS" panose="030F0702030302020204" pitchFamily="66" charset="0"/>
              </a:rPr>
              <a:t>R</a:t>
            </a:r>
            <a:r>
              <a:rPr lang="es-MX" sz="2400" dirty="0">
                <a:latin typeface="Comic Sans MS" panose="030F0702030302020204" pitchFamily="66" charset="0"/>
              </a:rPr>
              <a:t> = radio del tanque (ft). Si </a:t>
            </a:r>
            <a:r>
              <a:rPr lang="es-MX" sz="2400" i="1" dirty="0">
                <a:latin typeface="Comic Sans MS" panose="030F0702030302020204" pitchFamily="66" charset="0"/>
              </a:rPr>
              <a:t>R</a:t>
            </a:r>
            <a:r>
              <a:rPr lang="es-MX" sz="2400" dirty="0">
                <a:latin typeface="Comic Sans MS" panose="030F0702030302020204" pitchFamily="66" charset="0"/>
              </a:rPr>
              <a:t> = 3m, ¿a que profundidad debe llenarse el tanque de modo que contenga 30 m</a:t>
            </a:r>
            <a:r>
              <a:rPr lang="es-MX" sz="2400" baseline="30000" dirty="0">
                <a:latin typeface="Comic Sans MS" panose="030F0702030302020204" pitchFamily="66" charset="0"/>
              </a:rPr>
              <a:t>3</a:t>
            </a:r>
            <a:r>
              <a:rPr lang="es-MX" sz="2400" dirty="0">
                <a:latin typeface="Comic Sans MS" panose="030F0702030302020204" pitchFamily="66" charset="0"/>
              </a:rPr>
              <a:t>?</a:t>
            </a:r>
          </a:p>
        </p:txBody>
      </p:sp>
      <p:pic>
        <p:nvPicPr>
          <p:cNvPr id="12" name="Imagen 11">
            <a:extLst>
              <a:ext uri="{FF2B5EF4-FFF2-40B4-BE49-F238E27FC236}">
                <a16:creationId xmlns:a16="http://schemas.microsoft.com/office/drawing/2014/main" id="{372169EC-7F28-414B-AFDC-2EDD21EA5C33}"/>
              </a:ext>
            </a:extLst>
          </p:cNvPr>
          <p:cNvPicPr>
            <a:picLocks noChangeAspect="1"/>
          </p:cNvPicPr>
          <p:nvPr/>
        </p:nvPicPr>
        <p:blipFill>
          <a:blip r:embed="rId4"/>
          <a:stretch>
            <a:fillRect/>
          </a:stretch>
        </p:blipFill>
        <p:spPr>
          <a:xfrm>
            <a:off x="8058894" y="3107393"/>
            <a:ext cx="3550010" cy="3370110"/>
          </a:xfrm>
          <a:prstGeom prst="rect">
            <a:avLst/>
          </a:prstGeom>
        </p:spPr>
      </p:pic>
    </p:spTree>
    <p:extLst>
      <p:ext uri="{BB962C8B-B14F-4D97-AF65-F5344CB8AC3E}">
        <p14:creationId xmlns:p14="http://schemas.microsoft.com/office/powerpoint/2010/main" val="52547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7A9D1F78-E5BB-4052-AC5A-1A46394A3AE6}"/>
                  </a:ext>
                </a:extLst>
              </p14:cNvPr>
              <p14:cNvContentPartPr/>
              <p14:nvPr/>
            </p14:nvContentPartPr>
            <p14:xfrm>
              <a:off x="905760" y="270720"/>
              <a:ext cx="7451280" cy="6003360"/>
            </p14:xfrm>
          </p:contentPart>
        </mc:Choice>
        <mc:Fallback xmlns="">
          <p:pic>
            <p:nvPicPr>
              <p:cNvPr id="2" name="Entrada de lápiz 1">
                <a:extLst>
                  <a:ext uri="{FF2B5EF4-FFF2-40B4-BE49-F238E27FC236}">
                    <a16:creationId xmlns:a16="http://schemas.microsoft.com/office/drawing/2014/main" id="{7A9D1F78-E5BB-4052-AC5A-1A46394A3AE6}"/>
                  </a:ext>
                </a:extLst>
              </p:cNvPr>
              <p:cNvPicPr/>
              <p:nvPr/>
            </p:nvPicPr>
            <p:blipFill>
              <a:blip r:embed="rId3"/>
              <a:stretch>
                <a:fillRect/>
              </a:stretch>
            </p:blipFill>
            <p:spPr>
              <a:xfrm>
                <a:off x="896400" y="261360"/>
                <a:ext cx="7470000" cy="6022080"/>
              </a:xfrm>
              <a:prstGeom prst="rect">
                <a:avLst/>
              </a:prstGeom>
            </p:spPr>
          </p:pic>
        </mc:Fallback>
      </mc:AlternateContent>
    </p:spTree>
    <p:extLst>
      <p:ext uri="{BB962C8B-B14F-4D97-AF65-F5344CB8AC3E}">
        <p14:creationId xmlns:p14="http://schemas.microsoft.com/office/powerpoint/2010/main" val="261031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2841F3AD-68C2-4F1F-90FA-0B7E3B810F6F}"/>
                  </a:ext>
                </a:extLst>
              </p14:cNvPr>
              <p14:cNvContentPartPr/>
              <p14:nvPr/>
            </p14:nvContentPartPr>
            <p14:xfrm>
              <a:off x="440280" y="33840"/>
              <a:ext cx="10752840" cy="5867640"/>
            </p14:xfrm>
          </p:contentPart>
        </mc:Choice>
        <mc:Fallback xmlns="">
          <p:pic>
            <p:nvPicPr>
              <p:cNvPr id="2" name="Entrada de lápiz 1">
                <a:extLst>
                  <a:ext uri="{FF2B5EF4-FFF2-40B4-BE49-F238E27FC236}">
                    <a16:creationId xmlns:a16="http://schemas.microsoft.com/office/drawing/2014/main" id="{2841F3AD-68C2-4F1F-90FA-0B7E3B810F6F}"/>
                  </a:ext>
                </a:extLst>
              </p:cNvPr>
              <p:cNvPicPr/>
              <p:nvPr/>
            </p:nvPicPr>
            <p:blipFill>
              <a:blip r:embed="rId3"/>
              <a:stretch>
                <a:fillRect/>
              </a:stretch>
            </p:blipFill>
            <p:spPr>
              <a:xfrm>
                <a:off x="430920" y="24480"/>
                <a:ext cx="10771560" cy="5886360"/>
              </a:xfrm>
              <a:prstGeom prst="rect">
                <a:avLst/>
              </a:prstGeom>
            </p:spPr>
          </p:pic>
        </mc:Fallback>
      </mc:AlternateContent>
    </p:spTree>
    <p:extLst>
      <p:ext uri="{BB962C8B-B14F-4D97-AF65-F5344CB8AC3E}">
        <p14:creationId xmlns:p14="http://schemas.microsoft.com/office/powerpoint/2010/main" val="3907520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FA7BECA6-155F-4657-B01B-B62572E7BD83}"/>
                  </a:ext>
                </a:extLst>
              </p14:cNvPr>
              <p14:cNvContentPartPr/>
              <p14:nvPr/>
            </p14:nvContentPartPr>
            <p14:xfrm>
              <a:off x="575640" y="186120"/>
              <a:ext cx="6079680" cy="1075680"/>
            </p14:xfrm>
          </p:contentPart>
        </mc:Choice>
        <mc:Fallback xmlns="">
          <p:pic>
            <p:nvPicPr>
              <p:cNvPr id="2" name="Entrada de lápiz 1">
                <a:extLst>
                  <a:ext uri="{FF2B5EF4-FFF2-40B4-BE49-F238E27FC236}">
                    <a16:creationId xmlns:a16="http://schemas.microsoft.com/office/drawing/2014/main" id="{FA7BECA6-155F-4657-B01B-B62572E7BD83}"/>
                  </a:ext>
                </a:extLst>
              </p:cNvPr>
              <p:cNvPicPr/>
              <p:nvPr/>
            </p:nvPicPr>
            <p:blipFill>
              <a:blip r:embed="rId3"/>
              <a:stretch>
                <a:fillRect/>
              </a:stretch>
            </p:blipFill>
            <p:spPr>
              <a:xfrm>
                <a:off x="566280" y="176760"/>
                <a:ext cx="6098400" cy="1094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BFF3907B-9914-4E58-8A74-B0A1018BAEBB}"/>
                  </a:ext>
                </a:extLst>
              </p14:cNvPr>
              <p14:cNvContentPartPr/>
              <p14:nvPr/>
            </p14:nvContentPartPr>
            <p14:xfrm>
              <a:off x="558720" y="558720"/>
              <a:ext cx="10727640" cy="4919400"/>
            </p14:xfrm>
          </p:contentPart>
        </mc:Choice>
        <mc:Fallback xmlns="">
          <p:pic>
            <p:nvPicPr>
              <p:cNvPr id="3" name="Entrada de lápiz 2">
                <a:extLst>
                  <a:ext uri="{FF2B5EF4-FFF2-40B4-BE49-F238E27FC236}">
                    <a16:creationId xmlns:a16="http://schemas.microsoft.com/office/drawing/2014/main" id="{BFF3907B-9914-4E58-8A74-B0A1018BAEBB}"/>
                  </a:ext>
                </a:extLst>
              </p:cNvPr>
              <p:cNvPicPr/>
              <p:nvPr/>
            </p:nvPicPr>
            <p:blipFill>
              <a:blip r:embed="rId5"/>
              <a:stretch>
                <a:fillRect/>
              </a:stretch>
            </p:blipFill>
            <p:spPr>
              <a:xfrm>
                <a:off x="549360" y="549360"/>
                <a:ext cx="10746360" cy="4938120"/>
              </a:xfrm>
              <a:prstGeom prst="rect">
                <a:avLst/>
              </a:prstGeom>
            </p:spPr>
          </p:pic>
        </mc:Fallback>
      </mc:AlternateContent>
    </p:spTree>
    <p:extLst>
      <p:ext uri="{BB962C8B-B14F-4D97-AF65-F5344CB8AC3E}">
        <p14:creationId xmlns:p14="http://schemas.microsoft.com/office/powerpoint/2010/main" val="259798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35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6A779AA-ACC7-4430-8CEF-2B19BA30A980}"/>
              </a:ext>
            </a:extLst>
          </p:cNvPr>
          <p:cNvSpPr txBox="1">
            <a:spLocks/>
          </p:cNvSpPr>
          <p:nvPr/>
        </p:nvSpPr>
        <p:spPr>
          <a:xfrm>
            <a:off x="991309" y="698615"/>
            <a:ext cx="10209381" cy="7680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pPr>
            <a:r>
              <a:rPr lang="es-MX" sz="3200" dirty="0">
                <a:solidFill>
                  <a:schemeClr val="tx1"/>
                </a:solidFill>
                <a:latin typeface="Tempus Sans ITC" panose="04020404030D07020202" pitchFamily="82" charset="0"/>
              </a:rPr>
              <a:t>Paso 3). Realice las siguientes evaluaciones para determinar en qué subintervalo está la raíz:</a:t>
            </a:r>
          </a:p>
        </p:txBody>
      </p:sp>
      <p:sp>
        <p:nvSpPr>
          <p:cNvPr id="6" name="Subtítulo 2">
            <a:extLst>
              <a:ext uri="{FF2B5EF4-FFF2-40B4-BE49-F238E27FC236}">
                <a16:creationId xmlns:a16="http://schemas.microsoft.com/office/drawing/2014/main" id="{B3751154-ED12-42D8-8395-A0F102A2E0E6}"/>
              </a:ext>
            </a:extLst>
          </p:cNvPr>
          <p:cNvSpPr txBox="1">
            <a:spLocks/>
          </p:cNvSpPr>
          <p:nvPr/>
        </p:nvSpPr>
        <p:spPr>
          <a:xfrm>
            <a:off x="1678193" y="2088149"/>
            <a:ext cx="9674897" cy="7680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pPr>
            <a:r>
              <a:rPr lang="es-MX" sz="3200" dirty="0">
                <a:solidFill>
                  <a:schemeClr val="tx1"/>
                </a:solidFill>
                <a:latin typeface="Tempus Sans ITC" panose="04020404030D07020202" pitchFamily="82" charset="0"/>
              </a:rPr>
              <a:t>a) Si 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l</a:t>
            </a:r>
            <a:r>
              <a:rPr lang="es-MX" sz="3200" dirty="0">
                <a:solidFill>
                  <a:schemeClr val="tx1"/>
                </a:solidFill>
                <a:latin typeface="Tempus Sans ITC" panose="04020404030D07020202" pitchFamily="82" charset="0"/>
              </a:rPr>
              <a:t>)f(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&lt; 0, entonces la raíz se encuentra dentro del subintervalo inferior o izquierdo. Por lo tanto,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u</a:t>
            </a:r>
            <a:r>
              <a:rPr lang="es-MX" sz="3200" dirty="0">
                <a:solidFill>
                  <a:schemeClr val="tx1"/>
                </a:solidFill>
                <a:latin typeface="Tempus Sans ITC" panose="04020404030D07020202" pitchFamily="82" charset="0"/>
              </a:rPr>
              <a:t> =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y vuelva al paso 2.</a:t>
            </a:r>
          </a:p>
        </p:txBody>
      </p:sp>
      <p:sp>
        <p:nvSpPr>
          <p:cNvPr id="7" name="Subtítulo 2">
            <a:extLst>
              <a:ext uri="{FF2B5EF4-FFF2-40B4-BE49-F238E27FC236}">
                <a16:creationId xmlns:a16="http://schemas.microsoft.com/office/drawing/2014/main" id="{59C76E70-21F0-4CF6-B175-F6D7CD24E432}"/>
              </a:ext>
            </a:extLst>
          </p:cNvPr>
          <p:cNvSpPr txBox="1">
            <a:spLocks/>
          </p:cNvSpPr>
          <p:nvPr/>
        </p:nvSpPr>
        <p:spPr>
          <a:xfrm>
            <a:off x="1809073" y="4338294"/>
            <a:ext cx="9674897" cy="7680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pPr>
            <a:r>
              <a:rPr lang="es-MX" sz="3200" dirty="0">
                <a:solidFill>
                  <a:schemeClr val="tx1"/>
                </a:solidFill>
                <a:latin typeface="Tempus Sans ITC" panose="04020404030D07020202" pitchFamily="82" charset="0"/>
              </a:rPr>
              <a:t>b) Si 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l</a:t>
            </a:r>
            <a:r>
              <a:rPr lang="es-MX" sz="3200" dirty="0">
                <a:solidFill>
                  <a:schemeClr val="tx1"/>
                </a:solidFill>
                <a:latin typeface="Tempus Sans ITC" panose="04020404030D07020202" pitchFamily="82" charset="0"/>
              </a:rPr>
              <a:t>)f(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&gt; 0, entonces la raíz se encuentra dentro del subintervalo superior o derecho. Por lo tanto, haga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l</a:t>
            </a:r>
            <a:r>
              <a:rPr lang="es-MX" sz="3200" dirty="0">
                <a:solidFill>
                  <a:schemeClr val="tx1"/>
                </a:solidFill>
                <a:latin typeface="Tempus Sans ITC" panose="04020404030D07020202" pitchFamily="82" charset="0"/>
              </a:rPr>
              <a:t> =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y vuelva al paso 2.</a:t>
            </a:r>
          </a:p>
        </p:txBody>
      </p:sp>
    </p:spTree>
    <p:extLst>
      <p:ext uri="{BB962C8B-B14F-4D97-AF65-F5344CB8AC3E}">
        <p14:creationId xmlns:p14="http://schemas.microsoft.com/office/powerpoint/2010/main" val="303297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362661A-4C85-488B-99DC-969A8542C484}"/>
              </a:ext>
            </a:extLst>
          </p:cNvPr>
          <p:cNvSpPr txBox="1">
            <a:spLocks/>
          </p:cNvSpPr>
          <p:nvPr/>
        </p:nvSpPr>
        <p:spPr>
          <a:xfrm>
            <a:off x="1593920" y="1218576"/>
            <a:ext cx="9674897" cy="7680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pPr>
            <a:r>
              <a:rPr lang="es-MX" sz="3200" dirty="0">
                <a:solidFill>
                  <a:schemeClr val="tx1"/>
                </a:solidFill>
                <a:latin typeface="Tempus Sans ITC" panose="04020404030D07020202" pitchFamily="82" charset="0"/>
              </a:rPr>
              <a:t>c) Si 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l</a:t>
            </a:r>
            <a:r>
              <a:rPr lang="es-MX" sz="3200" dirty="0">
                <a:solidFill>
                  <a:schemeClr val="tx1"/>
                </a:solidFill>
                <a:latin typeface="Tempus Sans ITC" panose="04020404030D07020202" pitchFamily="82" charset="0"/>
              </a:rPr>
              <a:t>)f(</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 0, la raíz es igual a </a:t>
            </a:r>
            <a:r>
              <a:rPr lang="es-MX" sz="3200" dirty="0" err="1">
                <a:solidFill>
                  <a:schemeClr val="tx1"/>
                </a:solidFill>
                <a:latin typeface="Tempus Sans ITC" panose="04020404030D07020202" pitchFamily="82" charset="0"/>
              </a:rPr>
              <a:t>x</a:t>
            </a:r>
            <a:r>
              <a:rPr lang="es-MX" sz="3200" baseline="-25000" dirty="0" err="1">
                <a:solidFill>
                  <a:schemeClr val="tx1"/>
                </a:solidFill>
                <a:latin typeface="Tempus Sans ITC" panose="04020404030D07020202" pitchFamily="82" charset="0"/>
              </a:rPr>
              <a:t>r</a:t>
            </a:r>
            <a:r>
              <a:rPr lang="es-MX" sz="3200" dirty="0">
                <a:solidFill>
                  <a:schemeClr val="tx1"/>
                </a:solidFill>
                <a:latin typeface="Tempus Sans ITC" panose="04020404030D07020202" pitchFamily="82" charset="0"/>
              </a:rPr>
              <a:t>; termina el cálculo.</a:t>
            </a:r>
          </a:p>
        </p:txBody>
      </p:sp>
    </p:spTree>
    <p:extLst>
      <p:ext uri="{BB962C8B-B14F-4D97-AF65-F5344CB8AC3E}">
        <p14:creationId xmlns:p14="http://schemas.microsoft.com/office/powerpoint/2010/main" val="40704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4698C39-50A9-4969-9AE6-A787AC31A33F}"/>
              </a:ext>
            </a:extLst>
          </p:cNvPr>
          <p:cNvSpPr>
            <a:spLocks noGrp="1"/>
          </p:cNvSpPr>
          <p:nvPr>
            <p:ph type="title"/>
          </p:nvPr>
        </p:nvSpPr>
        <p:spPr>
          <a:xfrm>
            <a:off x="797410" y="576363"/>
            <a:ext cx="10597179" cy="2212258"/>
          </a:xfrm>
        </p:spPr>
        <p:txBody>
          <a:bodyPr>
            <a:noAutofit/>
          </a:bodyPr>
          <a:lstStyle/>
          <a:p>
            <a:pPr algn="just"/>
            <a:r>
              <a:rPr lang="es-MX" sz="2800" dirty="0">
                <a:solidFill>
                  <a:schemeClr val="tx1">
                    <a:alpha val="75000"/>
                  </a:schemeClr>
                </a:solidFill>
                <a:latin typeface="Comic Sans MS" panose="030F0702030302020204" pitchFamily="66" charset="0"/>
              </a:rPr>
              <a:t>Utiliza el método de la bisección para determinar el coeficiente de arrastre c necesario para que un paracaidista de masa m = 68.1 kg tenga una velocidad de 40 m/s después de una caída libre de t = 10 s. Nota: La aceleración de la  gravedad es 9.8 m/s</a:t>
            </a:r>
            <a:r>
              <a:rPr lang="es-MX" sz="2800" baseline="30000" dirty="0">
                <a:solidFill>
                  <a:schemeClr val="tx1">
                    <a:alpha val="75000"/>
                  </a:schemeClr>
                </a:solidFill>
                <a:latin typeface="Comic Sans MS" panose="030F0702030302020204" pitchFamily="66" charset="0"/>
              </a:rPr>
              <a:t>2</a:t>
            </a:r>
            <a:r>
              <a:rPr lang="es-MX" sz="2800" dirty="0">
                <a:solidFill>
                  <a:schemeClr val="tx1">
                    <a:alpha val="75000"/>
                  </a:schemeClr>
                </a:solidFill>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E914D95-14B1-4436-B74A-118F9EB2084F}"/>
                  </a:ext>
                </a:extLst>
              </p:cNvPr>
              <p:cNvSpPr txBox="1"/>
              <p:nvPr/>
            </p:nvSpPr>
            <p:spPr>
              <a:xfrm>
                <a:off x="3646027" y="3059956"/>
                <a:ext cx="4610301" cy="738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800" b="0" i="1" smtClean="0">
                          <a:latin typeface="Cambria Math" panose="02040503050406030204" pitchFamily="18" charset="0"/>
                        </a:rPr>
                        <m:t>𝑓</m:t>
                      </m:r>
                      <m:d>
                        <m:dPr>
                          <m:ctrlPr>
                            <a:rPr lang="es-MX" sz="2800" b="0" i="1" smtClean="0">
                              <a:latin typeface="Cambria Math" panose="02040503050406030204" pitchFamily="18" charset="0"/>
                            </a:rPr>
                          </m:ctrlPr>
                        </m:dPr>
                        <m:e>
                          <m:r>
                            <a:rPr lang="es-MX" sz="2800" b="0" i="1" smtClean="0">
                              <a:latin typeface="Cambria Math" panose="02040503050406030204" pitchFamily="18" charset="0"/>
                            </a:rPr>
                            <m:t>𝑐</m:t>
                          </m:r>
                        </m:e>
                      </m:d>
                      <m:r>
                        <a:rPr lang="es-MX" sz="2800" b="0" i="1" smtClean="0">
                          <a:latin typeface="Cambria Math" panose="02040503050406030204" pitchFamily="18" charset="0"/>
                        </a:rPr>
                        <m:t>=</m:t>
                      </m:r>
                      <m:f>
                        <m:fPr>
                          <m:ctrlPr>
                            <a:rPr lang="es-MX" sz="2800" b="0" i="1" smtClean="0">
                              <a:latin typeface="Cambria Math" panose="02040503050406030204" pitchFamily="18" charset="0"/>
                            </a:rPr>
                          </m:ctrlPr>
                        </m:fPr>
                        <m:num>
                          <m:r>
                            <a:rPr lang="es-MX" sz="2800" b="0" i="1" smtClean="0">
                              <a:latin typeface="Cambria Math" panose="02040503050406030204" pitchFamily="18" charset="0"/>
                            </a:rPr>
                            <m:t>𝑔𝑚</m:t>
                          </m:r>
                        </m:num>
                        <m:den>
                          <m:r>
                            <a:rPr lang="es-MX" sz="2800" b="0" i="1" smtClean="0">
                              <a:latin typeface="Cambria Math" panose="02040503050406030204" pitchFamily="18" charset="0"/>
                            </a:rPr>
                            <m:t>𝑐</m:t>
                          </m:r>
                        </m:den>
                      </m:f>
                      <m:r>
                        <a:rPr lang="es-MX" sz="2800" b="0" i="1" smtClean="0">
                          <a:latin typeface="Cambria Math" panose="02040503050406030204" pitchFamily="18" charset="0"/>
                        </a:rPr>
                        <m:t>(1−</m:t>
                      </m:r>
                      <m:sSup>
                        <m:sSupPr>
                          <m:ctrlPr>
                            <a:rPr lang="es-MX" sz="2800" b="0" i="1" smtClean="0">
                              <a:latin typeface="Cambria Math" panose="02040503050406030204" pitchFamily="18" charset="0"/>
                            </a:rPr>
                          </m:ctrlPr>
                        </m:sSupPr>
                        <m:e>
                          <m:r>
                            <a:rPr lang="es-MX" sz="2800" b="0" i="1" smtClean="0">
                              <a:latin typeface="Cambria Math" panose="02040503050406030204" pitchFamily="18" charset="0"/>
                            </a:rPr>
                            <m:t>𝑒</m:t>
                          </m:r>
                        </m:e>
                        <m:sup>
                          <m:r>
                            <a:rPr lang="es-MX" sz="2800" b="0" i="1" smtClean="0">
                              <a:latin typeface="Cambria Math" panose="02040503050406030204" pitchFamily="18" charset="0"/>
                            </a:rPr>
                            <m:t>−</m:t>
                          </m:r>
                          <m:d>
                            <m:dPr>
                              <m:ctrlPr>
                                <a:rPr lang="es-MX" sz="2800" b="0" i="1" smtClean="0">
                                  <a:latin typeface="Cambria Math" panose="02040503050406030204" pitchFamily="18" charset="0"/>
                                </a:rPr>
                              </m:ctrlPr>
                            </m:dPr>
                            <m:e>
                              <m:f>
                                <m:fPr>
                                  <m:type m:val="skw"/>
                                  <m:ctrlPr>
                                    <a:rPr lang="es-MX" sz="2800" b="0" i="1" smtClean="0">
                                      <a:latin typeface="Cambria Math" panose="02040503050406030204" pitchFamily="18" charset="0"/>
                                    </a:rPr>
                                  </m:ctrlPr>
                                </m:fPr>
                                <m:num>
                                  <m:r>
                                    <a:rPr lang="es-MX" sz="2800" b="0" i="1" smtClean="0">
                                      <a:latin typeface="Cambria Math" panose="02040503050406030204" pitchFamily="18" charset="0"/>
                                    </a:rPr>
                                    <m:t>𝑐</m:t>
                                  </m:r>
                                </m:num>
                                <m:den>
                                  <m:r>
                                    <a:rPr lang="es-MX" sz="2800" b="0" i="1" smtClean="0">
                                      <a:latin typeface="Cambria Math" panose="02040503050406030204" pitchFamily="18" charset="0"/>
                                    </a:rPr>
                                    <m:t>𝑚</m:t>
                                  </m:r>
                                </m:den>
                              </m:f>
                            </m:e>
                          </m:d>
                          <m:r>
                            <a:rPr lang="es-MX" sz="2800" b="0" i="1" smtClean="0">
                              <a:latin typeface="Cambria Math" panose="02040503050406030204" pitchFamily="18" charset="0"/>
                            </a:rPr>
                            <m:t>𝑡</m:t>
                          </m:r>
                        </m:sup>
                      </m:sSup>
                      <m:r>
                        <a:rPr lang="es-MX" sz="2800" b="0" i="1" smtClean="0">
                          <a:latin typeface="Cambria Math" panose="02040503050406030204" pitchFamily="18" charset="0"/>
                        </a:rPr>
                        <m:t>)−</m:t>
                      </m:r>
                      <m:r>
                        <a:rPr lang="es-MX" sz="2800" b="0" i="1" smtClean="0">
                          <a:latin typeface="Cambria Math" panose="02040503050406030204" pitchFamily="18" charset="0"/>
                        </a:rPr>
                        <m:t>𝑣</m:t>
                      </m:r>
                    </m:oMath>
                  </m:oMathPara>
                </a14:m>
                <a:endParaRPr lang="es-MX" sz="2800" dirty="0"/>
              </a:p>
            </p:txBody>
          </p:sp>
        </mc:Choice>
        <mc:Fallback xmlns="">
          <p:sp>
            <p:nvSpPr>
              <p:cNvPr id="4" name="CuadroTexto 3">
                <a:extLst>
                  <a:ext uri="{FF2B5EF4-FFF2-40B4-BE49-F238E27FC236}">
                    <a16:creationId xmlns:a16="http://schemas.microsoft.com/office/drawing/2014/main" id="{2E914D95-14B1-4436-B74A-118F9EB2084F}"/>
                  </a:ext>
                </a:extLst>
              </p:cNvPr>
              <p:cNvSpPr txBox="1">
                <a:spLocks noRot="1" noChangeAspect="1" noMove="1" noResize="1" noEditPoints="1" noAdjustHandles="1" noChangeArrowheads="1" noChangeShapeType="1" noTextEdit="1"/>
              </p:cNvSpPr>
              <p:nvPr/>
            </p:nvSpPr>
            <p:spPr>
              <a:xfrm>
                <a:off x="3646027" y="3059956"/>
                <a:ext cx="4610301" cy="738087"/>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id="{AA0DB348-1E1C-478F-826D-9B87518CDE1B}"/>
                  </a:ext>
                </a:extLst>
              </p14:cNvPr>
              <p14:cNvContentPartPr/>
              <p14:nvPr/>
            </p14:nvContentPartPr>
            <p14:xfrm>
              <a:off x="770400" y="4216320"/>
              <a:ext cx="7637400" cy="1702080"/>
            </p14:xfrm>
          </p:contentPart>
        </mc:Choice>
        <mc:Fallback xmlns="">
          <p:pic>
            <p:nvPicPr>
              <p:cNvPr id="5" name="Entrada de lápiz 4">
                <a:extLst>
                  <a:ext uri="{FF2B5EF4-FFF2-40B4-BE49-F238E27FC236}">
                    <a16:creationId xmlns:a16="http://schemas.microsoft.com/office/drawing/2014/main" id="{AA0DB348-1E1C-478F-826D-9B87518CDE1B}"/>
                  </a:ext>
                </a:extLst>
              </p:cNvPr>
              <p:cNvPicPr/>
              <p:nvPr/>
            </p:nvPicPr>
            <p:blipFill>
              <a:blip r:embed="rId4"/>
              <a:stretch>
                <a:fillRect/>
              </a:stretch>
            </p:blipFill>
            <p:spPr>
              <a:xfrm>
                <a:off x="761040" y="4206960"/>
                <a:ext cx="7656120" cy="172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883B4E8F-0525-4B25-A0AB-D14BF4365529}"/>
                  </a:ext>
                </a:extLst>
              </p14:cNvPr>
              <p14:cNvContentPartPr/>
              <p14:nvPr/>
            </p14:nvContentPartPr>
            <p14:xfrm>
              <a:off x="2768760" y="3081600"/>
              <a:ext cx="6451920" cy="3522600"/>
            </p14:xfrm>
          </p:contentPart>
        </mc:Choice>
        <mc:Fallback xmlns="">
          <p:pic>
            <p:nvPicPr>
              <p:cNvPr id="6" name="Entrada de lápiz 5">
                <a:extLst>
                  <a:ext uri="{FF2B5EF4-FFF2-40B4-BE49-F238E27FC236}">
                    <a16:creationId xmlns:a16="http://schemas.microsoft.com/office/drawing/2014/main" id="{883B4E8F-0525-4B25-A0AB-D14BF4365529}"/>
                  </a:ext>
                </a:extLst>
              </p:cNvPr>
              <p:cNvPicPr/>
              <p:nvPr/>
            </p:nvPicPr>
            <p:blipFill>
              <a:blip r:embed="rId6"/>
              <a:stretch>
                <a:fillRect/>
              </a:stretch>
            </p:blipFill>
            <p:spPr>
              <a:xfrm>
                <a:off x="2759400" y="3072240"/>
                <a:ext cx="6470640" cy="354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trada de lápiz 6">
                <a:extLst>
                  <a:ext uri="{FF2B5EF4-FFF2-40B4-BE49-F238E27FC236}">
                    <a16:creationId xmlns:a16="http://schemas.microsoft.com/office/drawing/2014/main" id="{2F0B682D-4AFF-4051-B865-4DDC809D8BD4}"/>
                  </a:ext>
                </a:extLst>
              </p14:cNvPr>
              <p14:cNvContentPartPr/>
              <p14:nvPr/>
            </p14:nvContentPartPr>
            <p14:xfrm>
              <a:off x="8737560" y="4673520"/>
              <a:ext cx="356040" cy="398160"/>
            </p14:xfrm>
          </p:contentPart>
        </mc:Choice>
        <mc:Fallback xmlns="">
          <p:pic>
            <p:nvPicPr>
              <p:cNvPr id="7" name="Entrada de lápiz 6">
                <a:extLst>
                  <a:ext uri="{FF2B5EF4-FFF2-40B4-BE49-F238E27FC236}">
                    <a16:creationId xmlns:a16="http://schemas.microsoft.com/office/drawing/2014/main" id="{2F0B682D-4AFF-4051-B865-4DDC809D8BD4}"/>
                  </a:ext>
                </a:extLst>
              </p:cNvPr>
              <p:cNvPicPr/>
              <p:nvPr/>
            </p:nvPicPr>
            <p:blipFill>
              <a:blip r:embed="rId8"/>
              <a:stretch>
                <a:fillRect/>
              </a:stretch>
            </p:blipFill>
            <p:spPr>
              <a:xfrm>
                <a:off x="8728200" y="4664160"/>
                <a:ext cx="374760" cy="416880"/>
              </a:xfrm>
              <a:prstGeom prst="rect">
                <a:avLst/>
              </a:prstGeom>
            </p:spPr>
          </p:pic>
        </mc:Fallback>
      </mc:AlternateContent>
    </p:spTree>
    <p:extLst>
      <p:ext uri="{BB962C8B-B14F-4D97-AF65-F5344CB8AC3E}">
        <p14:creationId xmlns:p14="http://schemas.microsoft.com/office/powerpoint/2010/main" val="52427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Entrada de lápiz 2">
                <a:extLst>
                  <a:ext uri="{FF2B5EF4-FFF2-40B4-BE49-F238E27FC236}">
                    <a16:creationId xmlns:a16="http://schemas.microsoft.com/office/drawing/2014/main" id="{3B92797B-DB27-4E1A-93CD-E90A6A37C246}"/>
                  </a:ext>
                </a:extLst>
              </p14:cNvPr>
              <p14:cNvContentPartPr/>
              <p14:nvPr/>
            </p14:nvContentPartPr>
            <p14:xfrm>
              <a:off x="1202400" y="-33840"/>
              <a:ext cx="9914760" cy="3293640"/>
            </p14:xfrm>
          </p:contentPart>
        </mc:Choice>
        <mc:Fallback xmlns="">
          <p:pic>
            <p:nvPicPr>
              <p:cNvPr id="3" name="Entrada de lápiz 2">
                <a:extLst>
                  <a:ext uri="{FF2B5EF4-FFF2-40B4-BE49-F238E27FC236}">
                    <a16:creationId xmlns:a16="http://schemas.microsoft.com/office/drawing/2014/main" id="{3B92797B-DB27-4E1A-93CD-E90A6A37C246}"/>
                  </a:ext>
                </a:extLst>
              </p:cNvPr>
              <p:cNvPicPr/>
              <p:nvPr/>
            </p:nvPicPr>
            <p:blipFill>
              <a:blip r:embed="rId3"/>
              <a:stretch>
                <a:fillRect/>
              </a:stretch>
            </p:blipFill>
            <p:spPr>
              <a:xfrm>
                <a:off x="1193040" y="-43200"/>
                <a:ext cx="9933480" cy="331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Entrada de lápiz 3">
                <a:extLst>
                  <a:ext uri="{FF2B5EF4-FFF2-40B4-BE49-F238E27FC236}">
                    <a16:creationId xmlns:a16="http://schemas.microsoft.com/office/drawing/2014/main" id="{1DB34667-ACBE-4E51-ABE1-53FA3DE23094}"/>
                  </a:ext>
                </a:extLst>
              </p14:cNvPr>
              <p14:cNvContentPartPr/>
              <p14:nvPr/>
            </p14:nvContentPartPr>
            <p14:xfrm>
              <a:off x="643320" y="1862640"/>
              <a:ext cx="9762480" cy="4199760"/>
            </p14:xfrm>
          </p:contentPart>
        </mc:Choice>
        <mc:Fallback xmlns="">
          <p:pic>
            <p:nvPicPr>
              <p:cNvPr id="4" name="Entrada de lápiz 3">
                <a:extLst>
                  <a:ext uri="{FF2B5EF4-FFF2-40B4-BE49-F238E27FC236}">
                    <a16:creationId xmlns:a16="http://schemas.microsoft.com/office/drawing/2014/main" id="{1DB34667-ACBE-4E51-ABE1-53FA3DE23094}"/>
                  </a:ext>
                </a:extLst>
              </p:cNvPr>
              <p:cNvPicPr/>
              <p:nvPr/>
            </p:nvPicPr>
            <p:blipFill>
              <a:blip r:embed="rId5"/>
              <a:stretch>
                <a:fillRect/>
              </a:stretch>
            </p:blipFill>
            <p:spPr>
              <a:xfrm>
                <a:off x="633960" y="1853280"/>
                <a:ext cx="9781200" cy="421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id="{1AC01812-674F-4224-8207-F1B8E9684EF5}"/>
                  </a:ext>
                </a:extLst>
              </p14:cNvPr>
              <p14:cNvContentPartPr/>
              <p14:nvPr/>
            </p14:nvContentPartPr>
            <p14:xfrm>
              <a:off x="7772400" y="5046120"/>
              <a:ext cx="948600" cy="897840"/>
            </p14:xfrm>
          </p:contentPart>
        </mc:Choice>
        <mc:Fallback xmlns="">
          <p:pic>
            <p:nvPicPr>
              <p:cNvPr id="5" name="Entrada de lápiz 4">
                <a:extLst>
                  <a:ext uri="{FF2B5EF4-FFF2-40B4-BE49-F238E27FC236}">
                    <a16:creationId xmlns:a16="http://schemas.microsoft.com/office/drawing/2014/main" id="{1AC01812-674F-4224-8207-F1B8E9684EF5}"/>
                  </a:ext>
                </a:extLst>
              </p:cNvPr>
              <p:cNvPicPr/>
              <p:nvPr/>
            </p:nvPicPr>
            <p:blipFill>
              <a:blip r:embed="rId7"/>
              <a:stretch>
                <a:fillRect/>
              </a:stretch>
            </p:blipFill>
            <p:spPr>
              <a:xfrm>
                <a:off x="7763040" y="5036760"/>
                <a:ext cx="967320" cy="916560"/>
              </a:xfrm>
              <a:prstGeom prst="rect">
                <a:avLst/>
              </a:prstGeom>
            </p:spPr>
          </p:pic>
        </mc:Fallback>
      </mc:AlternateContent>
    </p:spTree>
    <p:extLst>
      <p:ext uri="{BB962C8B-B14F-4D97-AF65-F5344CB8AC3E}">
        <p14:creationId xmlns:p14="http://schemas.microsoft.com/office/powerpoint/2010/main" val="87462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431BE3E1-6618-43BA-9DA5-106E99347FAC}"/>
                  </a:ext>
                </a:extLst>
              </p14:cNvPr>
              <p14:cNvContentPartPr/>
              <p14:nvPr/>
            </p14:nvContentPartPr>
            <p14:xfrm>
              <a:off x="1126080" y="262440"/>
              <a:ext cx="10058760" cy="3141360"/>
            </p14:xfrm>
          </p:contentPart>
        </mc:Choice>
        <mc:Fallback xmlns="">
          <p:pic>
            <p:nvPicPr>
              <p:cNvPr id="2" name="Entrada de lápiz 1">
                <a:extLst>
                  <a:ext uri="{FF2B5EF4-FFF2-40B4-BE49-F238E27FC236}">
                    <a16:creationId xmlns:a16="http://schemas.microsoft.com/office/drawing/2014/main" id="{431BE3E1-6618-43BA-9DA5-106E99347FAC}"/>
                  </a:ext>
                </a:extLst>
              </p:cNvPr>
              <p:cNvPicPr/>
              <p:nvPr/>
            </p:nvPicPr>
            <p:blipFill>
              <a:blip r:embed="rId3"/>
              <a:stretch>
                <a:fillRect/>
              </a:stretch>
            </p:blipFill>
            <p:spPr>
              <a:xfrm>
                <a:off x="1116720" y="253080"/>
                <a:ext cx="10077480" cy="316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B11CFF84-530E-4C75-B399-6B577069B058}"/>
                  </a:ext>
                </a:extLst>
              </p14:cNvPr>
              <p14:cNvContentPartPr/>
              <p14:nvPr/>
            </p14:nvContentPartPr>
            <p14:xfrm>
              <a:off x="990720" y="3310200"/>
              <a:ext cx="9313560" cy="2295000"/>
            </p14:xfrm>
          </p:contentPart>
        </mc:Choice>
        <mc:Fallback xmlns="">
          <p:pic>
            <p:nvPicPr>
              <p:cNvPr id="3" name="Entrada de lápiz 2">
                <a:extLst>
                  <a:ext uri="{FF2B5EF4-FFF2-40B4-BE49-F238E27FC236}">
                    <a16:creationId xmlns:a16="http://schemas.microsoft.com/office/drawing/2014/main" id="{B11CFF84-530E-4C75-B399-6B577069B058}"/>
                  </a:ext>
                </a:extLst>
              </p:cNvPr>
              <p:cNvPicPr/>
              <p:nvPr/>
            </p:nvPicPr>
            <p:blipFill>
              <a:blip r:embed="rId5"/>
              <a:stretch>
                <a:fillRect/>
              </a:stretch>
            </p:blipFill>
            <p:spPr>
              <a:xfrm>
                <a:off x="981360" y="3300840"/>
                <a:ext cx="9332280" cy="231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Entrada de lápiz 3">
                <a:extLst>
                  <a:ext uri="{FF2B5EF4-FFF2-40B4-BE49-F238E27FC236}">
                    <a16:creationId xmlns:a16="http://schemas.microsoft.com/office/drawing/2014/main" id="{51B8E75D-AFBC-4DF5-A887-1D862BFB574D}"/>
                  </a:ext>
                </a:extLst>
              </p14:cNvPr>
              <p14:cNvContentPartPr/>
              <p14:nvPr/>
            </p14:nvContentPartPr>
            <p14:xfrm>
              <a:off x="6934320" y="3420360"/>
              <a:ext cx="5080320" cy="2938320"/>
            </p14:xfrm>
          </p:contentPart>
        </mc:Choice>
        <mc:Fallback xmlns="">
          <p:pic>
            <p:nvPicPr>
              <p:cNvPr id="4" name="Entrada de lápiz 3">
                <a:extLst>
                  <a:ext uri="{FF2B5EF4-FFF2-40B4-BE49-F238E27FC236}">
                    <a16:creationId xmlns:a16="http://schemas.microsoft.com/office/drawing/2014/main" id="{51B8E75D-AFBC-4DF5-A887-1D862BFB574D}"/>
                  </a:ext>
                </a:extLst>
              </p:cNvPr>
              <p:cNvPicPr/>
              <p:nvPr/>
            </p:nvPicPr>
            <p:blipFill>
              <a:blip r:embed="rId7"/>
              <a:stretch>
                <a:fillRect/>
              </a:stretch>
            </p:blipFill>
            <p:spPr>
              <a:xfrm>
                <a:off x="6924960" y="3411000"/>
                <a:ext cx="5099040" cy="2957040"/>
              </a:xfrm>
              <a:prstGeom prst="rect">
                <a:avLst/>
              </a:prstGeom>
            </p:spPr>
          </p:pic>
        </mc:Fallback>
      </mc:AlternateContent>
    </p:spTree>
    <p:extLst>
      <p:ext uri="{BB962C8B-B14F-4D97-AF65-F5344CB8AC3E}">
        <p14:creationId xmlns:p14="http://schemas.microsoft.com/office/powerpoint/2010/main" val="815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1EC9E8C2-E22E-49AC-B4C2-DC2DCA6EC6A8}"/>
                  </a:ext>
                </a:extLst>
              </p14:cNvPr>
              <p14:cNvContentPartPr/>
              <p14:nvPr/>
            </p14:nvContentPartPr>
            <p14:xfrm>
              <a:off x="948240" y="42120"/>
              <a:ext cx="8018280" cy="694800"/>
            </p14:xfrm>
          </p:contentPart>
        </mc:Choice>
        <mc:Fallback xmlns="">
          <p:pic>
            <p:nvPicPr>
              <p:cNvPr id="2" name="Entrada de lápiz 1">
                <a:extLst>
                  <a:ext uri="{FF2B5EF4-FFF2-40B4-BE49-F238E27FC236}">
                    <a16:creationId xmlns:a16="http://schemas.microsoft.com/office/drawing/2014/main" id="{1EC9E8C2-E22E-49AC-B4C2-DC2DCA6EC6A8}"/>
                  </a:ext>
                </a:extLst>
              </p:cNvPr>
              <p:cNvPicPr/>
              <p:nvPr/>
            </p:nvPicPr>
            <p:blipFill>
              <a:blip r:embed="rId3"/>
              <a:stretch>
                <a:fillRect/>
              </a:stretch>
            </p:blipFill>
            <p:spPr>
              <a:xfrm>
                <a:off x="938880" y="32760"/>
                <a:ext cx="803700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CF4A8B78-1CF2-4472-825F-DE72B22A1CDC}"/>
                  </a:ext>
                </a:extLst>
              </p14:cNvPr>
              <p14:cNvContentPartPr/>
              <p14:nvPr/>
            </p14:nvContentPartPr>
            <p14:xfrm>
              <a:off x="931320" y="3098520"/>
              <a:ext cx="6604200" cy="2786040"/>
            </p14:xfrm>
          </p:contentPart>
        </mc:Choice>
        <mc:Fallback xmlns="">
          <p:pic>
            <p:nvPicPr>
              <p:cNvPr id="3" name="Entrada de lápiz 2">
                <a:extLst>
                  <a:ext uri="{FF2B5EF4-FFF2-40B4-BE49-F238E27FC236}">
                    <a16:creationId xmlns:a16="http://schemas.microsoft.com/office/drawing/2014/main" id="{CF4A8B78-1CF2-4472-825F-DE72B22A1CDC}"/>
                  </a:ext>
                </a:extLst>
              </p:cNvPr>
              <p:cNvPicPr/>
              <p:nvPr/>
            </p:nvPicPr>
            <p:blipFill>
              <a:blip r:embed="rId5"/>
              <a:stretch>
                <a:fillRect/>
              </a:stretch>
            </p:blipFill>
            <p:spPr>
              <a:xfrm>
                <a:off x="921960" y="3089160"/>
                <a:ext cx="6622920" cy="2804760"/>
              </a:xfrm>
              <a:prstGeom prst="rect">
                <a:avLst/>
              </a:prstGeom>
            </p:spPr>
          </p:pic>
        </mc:Fallback>
      </mc:AlternateContent>
    </p:spTree>
    <p:extLst>
      <p:ext uri="{BB962C8B-B14F-4D97-AF65-F5344CB8AC3E}">
        <p14:creationId xmlns:p14="http://schemas.microsoft.com/office/powerpoint/2010/main" val="239355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C28A5-AB19-4D98-A6BE-D8F092E4726C}"/>
              </a:ext>
            </a:extLst>
          </p:cNvPr>
          <p:cNvSpPr>
            <a:spLocks noGrp="1"/>
          </p:cNvSpPr>
          <p:nvPr>
            <p:ph type="title"/>
          </p:nvPr>
        </p:nvSpPr>
        <p:spPr>
          <a:xfrm>
            <a:off x="838200" y="716213"/>
            <a:ext cx="10515600" cy="1522020"/>
          </a:xfrm>
        </p:spPr>
        <p:txBody>
          <a:bodyPr>
            <a:normAutofit fontScale="90000"/>
          </a:bodyPr>
          <a:lstStyle/>
          <a:p>
            <a:r>
              <a:rPr lang="es-MX" sz="4800" dirty="0">
                <a:latin typeface="Bradley Hand ITC" panose="03070402050302030203" pitchFamily="66" charset="0"/>
              </a:rPr>
              <a:t>2.1.3 Método de la Falsa Posición (</a:t>
            </a:r>
            <a:r>
              <a:rPr lang="es-MX" sz="4800" i="1" dirty="0">
                <a:latin typeface="Bradley Hand ITC" panose="03070402050302030203" pitchFamily="66" charset="0"/>
              </a:rPr>
              <a:t>regula </a:t>
            </a:r>
            <a:r>
              <a:rPr lang="es-MX" sz="4800" i="1" dirty="0" err="1">
                <a:latin typeface="Bradley Hand ITC" panose="03070402050302030203" pitchFamily="66" charset="0"/>
              </a:rPr>
              <a:t>falsi</a:t>
            </a:r>
            <a:r>
              <a:rPr lang="es-MX" sz="4800" dirty="0">
                <a:latin typeface="Bradley Hand ITC" panose="03070402050302030203" pitchFamily="66" charset="0"/>
              </a:rPr>
              <a:t> o </a:t>
            </a:r>
            <a:r>
              <a:rPr lang="es-MX" sz="4800" i="1" dirty="0">
                <a:latin typeface="Bradley Hand ITC" panose="03070402050302030203" pitchFamily="66" charset="0"/>
              </a:rPr>
              <a:t>método de interpolación lineal</a:t>
            </a:r>
            <a:r>
              <a:rPr lang="es-MX" sz="4800" dirty="0">
                <a:latin typeface="Bradley Hand ITC" panose="03070402050302030203" pitchFamily="66" charset="0"/>
              </a:rPr>
              <a:t>)</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7748737-6A72-4697-BC4C-99FEA4C23F1D}"/>
                  </a:ext>
                </a:extLst>
              </p:cNvPr>
              <p:cNvSpPr txBox="1"/>
              <p:nvPr/>
            </p:nvSpPr>
            <p:spPr>
              <a:xfrm>
                <a:off x="3243616" y="3429000"/>
                <a:ext cx="5704767" cy="1355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400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𝑟</m:t>
                          </m:r>
                        </m:sub>
                      </m:sSub>
                      <m:r>
                        <a:rPr lang="es-MX" sz="4000" b="0" i="1" smtClean="0">
                          <a:latin typeface="Cambria Math" panose="02040503050406030204" pitchFamily="18" charset="0"/>
                        </a:rPr>
                        <m:t>=</m:t>
                      </m:r>
                      <m:sSub>
                        <m:sSubPr>
                          <m:ctrlPr>
                            <a:rPr lang="es-MX" sz="4000" b="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𝑢</m:t>
                          </m:r>
                        </m:sub>
                      </m:sSub>
                      <m:r>
                        <a:rPr lang="es-MX" sz="4000" b="0" i="1" smtClean="0">
                          <a:latin typeface="Cambria Math" panose="02040503050406030204" pitchFamily="18" charset="0"/>
                        </a:rPr>
                        <m:t>−</m:t>
                      </m:r>
                      <m:f>
                        <m:fPr>
                          <m:ctrlPr>
                            <a:rPr lang="es-MX" sz="4000" b="0" i="1" smtClean="0">
                              <a:latin typeface="Cambria Math" panose="02040503050406030204" pitchFamily="18" charset="0"/>
                            </a:rPr>
                          </m:ctrlPr>
                        </m:fPr>
                        <m:num>
                          <m:r>
                            <a:rPr lang="es-MX" sz="4000" b="0" i="1" smtClean="0">
                              <a:latin typeface="Cambria Math" panose="02040503050406030204" pitchFamily="18" charset="0"/>
                            </a:rPr>
                            <m:t>𝑓</m:t>
                          </m:r>
                          <m:r>
                            <a:rPr lang="es-MX" sz="4000" b="0" i="1" smtClean="0">
                              <a:latin typeface="Cambria Math" panose="02040503050406030204" pitchFamily="18" charset="0"/>
                            </a:rPr>
                            <m:t>(</m:t>
                          </m:r>
                          <m:sSub>
                            <m:sSubPr>
                              <m:ctrlPr>
                                <a:rPr lang="es-MX" sz="4000" b="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𝑢</m:t>
                              </m:r>
                            </m:sub>
                          </m:sSub>
                          <m:r>
                            <a:rPr lang="es-MX" sz="4000" b="0" i="1" smtClean="0">
                              <a:latin typeface="Cambria Math" panose="02040503050406030204" pitchFamily="18" charset="0"/>
                            </a:rPr>
                            <m:t>)(</m:t>
                          </m:r>
                          <m:sSub>
                            <m:sSubPr>
                              <m:ctrlPr>
                                <a:rPr lang="es-MX" sz="4000" b="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𝑙</m:t>
                              </m:r>
                            </m:sub>
                          </m:sSub>
                          <m:r>
                            <a:rPr lang="es-MX" sz="4000" b="0" i="1" smtClean="0">
                              <a:latin typeface="Cambria Math" panose="02040503050406030204" pitchFamily="18" charset="0"/>
                            </a:rPr>
                            <m:t>−</m:t>
                          </m:r>
                          <m:sSub>
                            <m:sSubPr>
                              <m:ctrlPr>
                                <a:rPr lang="es-MX" sz="4000" b="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𝑢</m:t>
                              </m:r>
                            </m:sub>
                          </m:sSub>
                          <m:r>
                            <a:rPr lang="es-MX" sz="4000" b="0" i="1" smtClean="0">
                              <a:latin typeface="Cambria Math" panose="02040503050406030204" pitchFamily="18" charset="0"/>
                            </a:rPr>
                            <m:t>)</m:t>
                          </m:r>
                        </m:num>
                        <m:den>
                          <m:r>
                            <a:rPr lang="es-MX" sz="4000" b="0" i="1" smtClean="0">
                              <a:latin typeface="Cambria Math" panose="02040503050406030204" pitchFamily="18" charset="0"/>
                            </a:rPr>
                            <m:t>𝑓</m:t>
                          </m:r>
                          <m:d>
                            <m:dPr>
                              <m:ctrlPr>
                                <a:rPr lang="es-MX" sz="4000" b="0" i="1" smtClean="0">
                                  <a:latin typeface="Cambria Math" panose="02040503050406030204" pitchFamily="18" charset="0"/>
                                </a:rPr>
                              </m:ctrlPr>
                            </m:dPr>
                            <m:e>
                              <m:sSub>
                                <m:sSubPr>
                                  <m:ctrlPr>
                                    <a:rPr lang="es-MX" sz="4000" b="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𝑙</m:t>
                                  </m:r>
                                </m:sub>
                              </m:sSub>
                            </m:e>
                          </m:d>
                          <m:r>
                            <a:rPr lang="es-MX" sz="4000" b="0" i="1" smtClean="0">
                              <a:latin typeface="Cambria Math" panose="02040503050406030204" pitchFamily="18" charset="0"/>
                            </a:rPr>
                            <m:t>−</m:t>
                          </m:r>
                          <m:r>
                            <a:rPr lang="es-MX" sz="4000" b="0" i="1" smtClean="0">
                              <a:latin typeface="Cambria Math" panose="02040503050406030204" pitchFamily="18" charset="0"/>
                            </a:rPr>
                            <m:t>𝑓</m:t>
                          </m:r>
                          <m:r>
                            <a:rPr lang="es-MX" sz="4000" b="0" i="1" smtClean="0">
                              <a:latin typeface="Cambria Math" panose="02040503050406030204" pitchFamily="18" charset="0"/>
                            </a:rPr>
                            <m:t>(</m:t>
                          </m:r>
                          <m:sSub>
                            <m:sSubPr>
                              <m:ctrlPr>
                                <a:rPr lang="es-MX" sz="4000" b="0" i="1" smtClean="0">
                                  <a:latin typeface="Cambria Math" panose="02040503050406030204" pitchFamily="18" charset="0"/>
                                </a:rPr>
                              </m:ctrlPr>
                            </m:sSubPr>
                            <m:e>
                              <m:r>
                                <a:rPr lang="es-MX" sz="4000" b="0" i="1" smtClean="0">
                                  <a:latin typeface="Cambria Math" panose="02040503050406030204" pitchFamily="18" charset="0"/>
                                </a:rPr>
                                <m:t>𝑥</m:t>
                              </m:r>
                            </m:e>
                            <m:sub>
                              <m:r>
                                <a:rPr lang="es-MX" sz="4000" b="0" i="1" smtClean="0">
                                  <a:latin typeface="Cambria Math" panose="02040503050406030204" pitchFamily="18" charset="0"/>
                                </a:rPr>
                                <m:t>𝑢</m:t>
                              </m:r>
                              <m:r>
                                <a:rPr lang="es-MX" sz="4000" b="0" i="1" smtClean="0">
                                  <a:latin typeface="Cambria Math" panose="02040503050406030204" pitchFamily="18" charset="0"/>
                                </a:rPr>
                                <m:t>)</m:t>
                              </m:r>
                            </m:sub>
                          </m:sSub>
                        </m:den>
                      </m:f>
                    </m:oMath>
                  </m:oMathPara>
                </a14:m>
                <a:endParaRPr lang="es-MX" sz="4000" dirty="0"/>
              </a:p>
            </p:txBody>
          </p:sp>
        </mc:Choice>
        <mc:Fallback xmlns="">
          <p:sp>
            <p:nvSpPr>
              <p:cNvPr id="3" name="CuadroTexto 2">
                <a:extLst>
                  <a:ext uri="{FF2B5EF4-FFF2-40B4-BE49-F238E27FC236}">
                    <a16:creationId xmlns:a16="http://schemas.microsoft.com/office/drawing/2014/main" id="{47748737-6A72-4697-BC4C-99FEA4C23F1D}"/>
                  </a:ext>
                </a:extLst>
              </p:cNvPr>
              <p:cNvSpPr txBox="1">
                <a:spLocks noRot="1" noChangeAspect="1" noMove="1" noResize="1" noEditPoints="1" noAdjustHandles="1" noChangeArrowheads="1" noChangeShapeType="1" noTextEdit="1"/>
              </p:cNvSpPr>
              <p:nvPr/>
            </p:nvSpPr>
            <p:spPr>
              <a:xfrm>
                <a:off x="3243616" y="3429000"/>
                <a:ext cx="5704767" cy="1355820"/>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9CE6FE5E-B89A-499B-AB28-9E1257104236}"/>
                  </a:ext>
                </a:extLst>
              </p14:cNvPr>
              <p14:cNvContentPartPr/>
              <p14:nvPr/>
            </p14:nvContentPartPr>
            <p14:xfrm>
              <a:off x="2861640" y="4893480"/>
              <a:ext cx="360" cy="360"/>
            </p14:xfrm>
          </p:contentPart>
        </mc:Choice>
        <mc:Fallback xmlns="">
          <p:pic>
            <p:nvPicPr>
              <p:cNvPr id="4" name="Entrada de lápiz 3">
                <a:extLst>
                  <a:ext uri="{FF2B5EF4-FFF2-40B4-BE49-F238E27FC236}">
                    <a16:creationId xmlns:a16="http://schemas.microsoft.com/office/drawing/2014/main" id="{9CE6FE5E-B89A-499B-AB28-9E1257104236}"/>
                  </a:ext>
                </a:extLst>
              </p:cNvPr>
              <p:cNvPicPr/>
              <p:nvPr/>
            </p:nvPicPr>
            <p:blipFill>
              <a:blip r:embed="rId4"/>
              <a:stretch>
                <a:fillRect/>
              </a:stretch>
            </p:blipFill>
            <p:spPr>
              <a:xfrm>
                <a:off x="2852280" y="4884120"/>
                <a:ext cx="19080" cy="19080"/>
              </a:xfrm>
              <a:prstGeom prst="rect">
                <a:avLst/>
              </a:prstGeom>
            </p:spPr>
          </p:pic>
        </mc:Fallback>
      </mc:AlternateContent>
    </p:spTree>
    <p:extLst>
      <p:ext uri="{BB962C8B-B14F-4D97-AF65-F5344CB8AC3E}">
        <p14:creationId xmlns:p14="http://schemas.microsoft.com/office/powerpoint/2010/main" val="1655314895"/>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VTI" id="{14D52F43-08F7-4BCB-8A4A-FBED84E2C440}" vid="{D076F849-C9D7-4142-B46C-46BAC587EA73}"/>
    </a:ext>
  </a:extLst>
</a:theme>
</file>

<file path=docProps/app.xml><?xml version="1.0" encoding="utf-8"?>
<Properties xmlns="http://schemas.openxmlformats.org/officeDocument/2006/extended-properties" xmlns:vt="http://schemas.openxmlformats.org/officeDocument/2006/docPropsVTypes">
  <TotalTime>9491</TotalTime>
  <Words>426</Words>
  <Application>Microsoft Office PowerPoint</Application>
  <PresentationFormat>Panorámica</PresentationFormat>
  <Paragraphs>24</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Bradley Hand ITC</vt:lpstr>
      <vt:lpstr>Calibri</vt:lpstr>
      <vt:lpstr>Cambria Math</vt:lpstr>
      <vt:lpstr>Comic Sans MS</vt:lpstr>
      <vt:lpstr>Dante</vt:lpstr>
      <vt:lpstr>Tempus Sans ITC</vt:lpstr>
      <vt:lpstr>PineVTI</vt:lpstr>
      <vt:lpstr>Tema 2: “soluciones de ecuaciones algebraicas y trascendentales”</vt:lpstr>
      <vt:lpstr>2.1.1 EL MÉTODO DE LA BISECCIÓN</vt:lpstr>
      <vt:lpstr>Presentación de PowerPoint</vt:lpstr>
      <vt:lpstr>Presentación de PowerPoint</vt:lpstr>
      <vt:lpstr>Utiliza el método de la bisección para determinar el coeficiente de arrastre c necesario para que un paracaidista de masa m = 68.1 kg tenga una velocidad de 40 m/s después de una caída libre de t = 10 s. Nota: La aceleración de la  gravedad es 9.8 m/s2.</vt:lpstr>
      <vt:lpstr>Presentación de PowerPoint</vt:lpstr>
      <vt:lpstr>Presentación de PowerPoint</vt:lpstr>
      <vt:lpstr>Presentación de PowerPoint</vt:lpstr>
      <vt:lpstr>2.1.3 Método de la Falsa Posición (regula falsi o método de interpolación lineal)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2: “soluciones de ecuaciones algebraicas y trascendentales”</dc:title>
  <dc:creator>Adolfo hernandez valdes</dc:creator>
  <cp:lastModifiedBy>Adolfo hernandez valdes</cp:lastModifiedBy>
  <cp:revision>28</cp:revision>
  <dcterms:created xsi:type="dcterms:W3CDTF">2020-10-20T11:32:34Z</dcterms:created>
  <dcterms:modified xsi:type="dcterms:W3CDTF">2020-11-06T21:41:06Z</dcterms:modified>
</cp:coreProperties>
</file>