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70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39FD7-984A-4E0E-A847-432DBE84ED47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FE910-C643-4AB6-8BA3-BF1969FDA9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989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89A1-DD6C-4D73-BE4A-A7B0E50C706B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66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EA2-560B-48A9-B08A-4B1B6B12ACCC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446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251A-CE69-4817-93E2-421797394749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42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F6438-3D36-40C2-A4FC-7D0C05EDC98A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13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9421-9AE5-4A3E-82AF-776695F17B16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80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B8D5-3622-40D0-A49B-E195789A3B98}" type="datetime1">
              <a:rPr lang="es-MX" smtClean="0"/>
              <a:t>28/10/2020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25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927-4AD4-4BE2-B7ED-5B0FE3C96347}" type="datetime1">
              <a:rPr lang="es-MX" smtClean="0"/>
              <a:t>28/10/2020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022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E442-CCCD-4ED4-9900-277B8ADF6F7A}" type="datetime1">
              <a:rPr lang="es-MX" smtClean="0"/>
              <a:t>28/10/2020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669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67FC-031F-4032-BEC1-DCC38C0BC367}" type="datetime1">
              <a:rPr lang="es-MX" smtClean="0"/>
              <a:t>28/10/2020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395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C7AD277-FEC9-4906-9DB7-44A546EEB77E}" type="datetime1">
              <a:rPr lang="es-MX" smtClean="0"/>
              <a:t>28/10/2020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972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A847-1BC1-4EC5-A00E-C6B002C8C838}" type="datetime1">
              <a:rPr lang="es-MX" smtClean="0"/>
              <a:t>28/10/2020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878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71AADB8-3B57-4FD2-86A2-C7316616914D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88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B1836F0-F9E0-4D93-9BDD-7EEC6EA05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6203F8-FD2F-4F9F-AFD5-6270660A0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424076"/>
            <a:ext cx="6253317" cy="3052896"/>
          </a:xfrm>
        </p:spPr>
        <p:txBody>
          <a:bodyPr>
            <a:normAutofit/>
          </a:bodyPr>
          <a:lstStyle/>
          <a:p>
            <a:pPr algn="ctr"/>
            <a:r>
              <a:rPr lang="es-MX" dirty="0"/>
              <a:t>Calidad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A38E1F-38FB-44DF-A94E-3427C6230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3624" y="4601392"/>
            <a:ext cx="6867801" cy="1634565"/>
          </a:xfrm>
        </p:spPr>
        <p:txBody>
          <a:bodyPr>
            <a:normAutofit/>
          </a:bodyPr>
          <a:lstStyle/>
          <a:p>
            <a:pPr algn="ctr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Herramientas para el </a:t>
            </a:r>
            <a:r>
              <a:rPr lang="es-MX" sz="4400" dirty="0" err="1">
                <a:solidFill>
                  <a:srgbClr val="000000"/>
                </a:solidFill>
                <a:latin typeface="Tempus Sans ITC" panose="04020404030D07020202" pitchFamily="82" charset="0"/>
              </a:rPr>
              <a:t>ctrl</a:t>
            </a:r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. del taller</a:t>
            </a:r>
          </a:p>
        </p:txBody>
      </p:sp>
      <p:pic>
        <p:nvPicPr>
          <p:cNvPr id="1028" name="Picture 4" descr="Resultado de imagen para itz">
            <a:extLst>
              <a:ext uri="{FF2B5EF4-FFF2-40B4-BE49-F238E27FC236}">
                <a16:creationId xmlns:a16="http://schemas.microsoft.com/office/drawing/2014/main" id="{B6E47A1E-965A-410A-B83F-CBDFDC365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999" y="1172421"/>
            <a:ext cx="4001315" cy="398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A49EFD3-A806-4D59-99F1-AA9AFAE4E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76">
            <a:extLst>
              <a:ext uri="{FF2B5EF4-FFF2-40B4-BE49-F238E27FC236}">
                <a16:creationId xmlns:a16="http://schemas.microsoft.com/office/drawing/2014/main" id="{6D2F28D1-82F9-40FE-935C-85ECF7660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4" name="Rectangle 78">
            <a:extLst>
              <a:ext uri="{FF2B5EF4-FFF2-40B4-BE49-F238E27FC236}">
                <a16:creationId xmlns:a16="http://schemas.microsoft.com/office/drawing/2014/main" id="{4B670E93-2F53-48FC-AB6C-E99E22D17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9B99BA-00C6-4062-A6FC-F1DF49F76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21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039706C-1D43-4CC0-9E8D-3B8BD1DB9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21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B1AB7A-086A-4A59-9B90-2B8B6758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</a:t>
            </a:fld>
            <a:endParaRPr lang="es-MX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6B40EF8-8D04-47A1-89F2-568EBE0E0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438" y="36290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795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EFBFFD8-4B5C-4606-9999-8C28C91F7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Gráficas de Gantt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D185CC1-607F-4926-B9E6-ECBEEC35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E4C96CD-67A6-45E3-8574-A31585AE8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57" y="2770267"/>
            <a:ext cx="11697286" cy="280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780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E67D66-A9AD-44D3-8441-4B731A2B5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Herramientas Para el </a:t>
            </a:r>
            <a:r>
              <a:rPr lang="es-MX" dirty="0" err="1"/>
              <a:t>Ctrl</a:t>
            </a:r>
            <a:r>
              <a:rPr lang="es-MX" dirty="0"/>
              <a:t> del Taller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880C9805-ED2E-45FB-9441-2F93905F6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3</a:t>
            </a:fld>
            <a:endParaRPr lang="es-MX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BE71263-179B-40B7-A1F3-F0358B9677E2}"/>
              </a:ext>
            </a:extLst>
          </p:cNvPr>
          <p:cNvSpPr txBox="1">
            <a:spLocks/>
          </p:cNvSpPr>
          <p:nvPr/>
        </p:nvSpPr>
        <p:spPr>
          <a:xfrm>
            <a:off x="946298" y="2326025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1.Lista de despacho diario.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925AFC65-A8D2-4CAF-81D2-707085D3EF61}"/>
              </a:ext>
            </a:extLst>
          </p:cNvPr>
          <p:cNvSpPr txBox="1">
            <a:spLocks/>
          </p:cNvSpPr>
          <p:nvPr/>
        </p:nvSpPr>
        <p:spPr>
          <a:xfrm>
            <a:off x="991309" y="3624856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2.Informes de estado y excepción</a:t>
            </a:r>
          </a:p>
        </p:txBody>
      </p:sp>
    </p:spTree>
    <p:extLst>
      <p:ext uri="{BB962C8B-B14F-4D97-AF65-F5344CB8AC3E}">
        <p14:creationId xmlns:p14="http://schemas.microsoft.com/office/powerpoint/2010/main" val="278282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37E88-8F10-4343-970E-D1489DCA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800" dirty="0">
                <a:solidFill>
                  <a:srgbClr val="000000"/>
                </a:solidFill>
                <a:latin typeface="Tempus Sans ITC" panose="04020404030D07020202" pitchFamily="82" charset="0"/>
              </a:rPr>
              <a:t>2.Informes de estado y excepción</a:t>
            </a:r>
            <a:endParaRPr lang="es-MX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081083B-299B-491F-B415-C8572AE43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4</a:t>
            </a:fld>
            <a:endParaRPr lang="es-MX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C714B330-76E3-4858-A8D1-8E8719EF30E9}"/>
              </a:ext>
            </a:extLst>
          </p:cNvPr>
          <p:cNvSpPr txBox="1">
            <a:spLocks/>
          </p:cNvSpPr>
          <p:nvPr/>
        </p:nvSpPr>
        <p:spPr>
          <a:xfrm>
            <a:off x="845999" y="2267436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a).Informes anticipado de retrasos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4C1D4B0B-A264-403E-B15A-4384D8F534D2}"/>
              </a:ext>
            </a:extLst>
          </p:cNvPr>
          <p:cNvSpPr txBox="1">
            <a:spLocks/>
          </p:cNvSpPr>
          <p:nvPr/>
        </p:nvSpPr>
        <p:spPr>
          <a:xfrm>
            <a:off x="946299" y="3565561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b).Informes de desechos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D2D6C28B-C417-471D-9A76-E31787D2633B}"/>
              </a:ext>
            </a:extLst>
          </p:cNvPr>
          <p:cNvSpPr txBox="1">
            <a:spLocks/>
          </p:cNvSpPr>
          <p:nvPr/>
        </p:nvSpPr>
        <p:spPr>
          <a:xfrm>
            <a:off x="1021789" y="5012673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c).Informes de retrabajos</a:t>
            </a:r>
          </a:p>
        </p:txBody>
      </p:sp>
    </p:spTree>
    <p:extLst>
      <p:ext uri="{BB962C8B-B14F-4D97-AF65-F5344CB8AC3E}">
        <p14:creationId xmlns:p14="http://schemas.microsoft.com/office/powerpoint/2010/main" val="181748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FF656E0-36FB-4F30-A083-AA3FC7AF3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5</a:t>
            </a:fld>
            <a:endParaRPr lang="es-MX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EFB21A95-A308-426B-83DD-13A2333DF242}"/>
              </a:ext>
            </a:extLst>
          </p:cNvPr>
          <p:cNvSpPr txBox="1">
            <a:spLocks/>
          </p:cNvSpPr>
          <p:nvPr/>
        </p:nvSpPr>
        <p:spPr>
          <a:xfrm>
            <a:off x="1003102" y="1151970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d).Informes de desempeño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599E913D-CE21-4DB3-B97D-0BA71E6C1015}"/>
              </a:ext>
            </a:extLst>
          </p:cNvPr>
          <p:cNvSpPr txBox="1">
            <a:spLocks/>
          </p:cNvSpPr>
          <p:nvPr/>
        </p:nvSpPr>
        <p:spPr>
          <a:xfrm>
            <a:off x="1091704" y="2846097"/>
            <a:ext cx="10209381" cy="768049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e).Lista de faltantes</a:t>
            </a:r>
          </a:p>
        </p:txBody>
      </p:sp>
    </p:spTree>
    <p:extLst>
      <p:ext uri="{BB962C8B-B14F-4D97-AF65-F5344CB8AC3E}">
        <p14:creationId xmlns:p14="http://schemas.microsoft.com/office/powerpoint/2010/main" val="324724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10218</TotalTime>
  <Words>72</Words>
  <Application>Microsoft Office PowerPoint</Application>
  <PresentationFormat>Panorámica</PresentationFormat>
  <Paragraphs>20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Tempus Sans ITC</vt:lpstr>
      <vt:lpstr>Retrospección</vt:lpstr>
      <vt:lpstr>Calidad</vt:lpstr>
      <vt:lpstr>Gráficas de Gantt</vt:lpstr>
      <vt:lpstr>Herramientas Para el Ctrl del Taller</vt:lpstr>
      <vt:lpstr>2.Informes de estado y excepción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ÉTICA</dc:title>
  <dc:creator>Adolfo hernandez valdes</dc:creator>
  <cp:lastModifiedBy>Adolfo hernandez valdes</cp:lastModifiedBy>
  <cp:revision>37</cp:revision>
  <dcterms:created xsi:type="dcterms:W3CDTF">2019-08-20T02:48:40Z</dcterms:created>
  <dcterms:modified xsi:type="dcterms:W3CDTF">2020-10-29T05:08:23Z</dcterms:modified>
</cp:coreProperties>
</file>