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69" r:id="rId4"/>
    <p:sldId id="270" r:id="rId5"/>
    <p:sldId id="271" r:id="rId6"/>
    <p:sldId id="272" r:id="rId7"/>
    <p:sldId id="273" r:id="rId8"/>
    <p:sldId id="274" r:id="rId9"/>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15" autoAdjust="0"/>
    <p:restoredTop sz="94660"/>
  </p:normalViewPr>
  <p:slideViewPr>
    <p:cSldViewPr snapToGrid="0">
      <p:cViewPr varScale="1">
        <p:scale>
          <a:sx n="67" d="100"/>
          <a:sy n="67" d="100"/>
        </p:scale>
        <p:origin x="6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ink/ink1.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4.20712" units="1/cm"/>
          <inkml:channelProperty channel="Y" name="resolution" value="44.39306" units="1/cm"/>
          <inkml:channelProperty channel="T" name="resolution" value="1" units="1/dev"/>
        </inkml:channelProperties>
      </inkml:inkSource>
      <inkml:timestamp xml:id="ts0" timeString="2021-01-07T13:10:30.320"/>
    </inkml:context>
    <inkml:brush xml:id="br0">
      <inkml:brushProperty name="width" value="0.05292" units="cm"/>
      <inkml:brushProperty name="height" value="0.05292" units="cm"/>
      <inkml:brushProperty name="color" value="#FF0000"/>
    </inkml:brush>
  </inkml:definitions>
  <inkml:trace contextRef="#ctx0" brushRef="#br0">15329 17983 0</inkml:trace>
</inkml:ink>
</file>

<file path=ppt/ink/ink2.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4.20712" units="1/cm"/>
          <inkml:channelProperty channel="Y" name="resolution" value="44.39306" units="1/cm"/>
          <inkml:channelProperty channel="T" name="resolution" value="1" units="1/dev"/>
        </inkml:channelProperties>
      </inkml:inkSource>
      <inkml:timestamp xml:id="ts0" timeString="2021-01-11T17:24:48.642"/>
    </inkml:context>
    <inkml:brush xml:id="br0">
      <inkml:brushProperty name="width" value="0.05292" units="cm"/>
      <inkml:brushProperty name="height" value="0.05292" units="cm"/>
      <inkml:brushProperty name="color" value="#FF0000"/>
    </inkml:brush>
  </inkml:definitions>
  <inkml:trace contextRef="#ctx0" brushRef="#br0">16134 16416 0,'0'-24'15,"0"1"126</inkml:trace>
  <inkml:trace contextRef="#ctx0" brushRef="#br0" timeOffset="1719.07">16157 15969 0,'0'-24'171</inkml:trace>
  <inkml:trace contextRef="#ctx0" brushRef="#br0" timeOffset="2442.38">16110 15428 0,'24'-24'110,"-24"1"-95,23-1-15</inkml:trace>
  <inkml:trace contextRef="#ctx0" brushRef="#br0" timeOffset="3335.66">16063 14652 0</inkml:trace>
  <inkml:trace contextRef="#ctx0" brushRef="#br0" timeOffset="3844.38">16157 14181 0,'0'-23'141,"0"-24"-126</inkml:trace>
  <inkml:trace contextRef="#ctx0" brushRef="#br0" timeOffset="4440.79">16087 13264 0,'0'-47'141,"0"24"-141,23-1 15</inkml:trace>
  <inkml:trace contextRef="#ctx0" brushRef="#br0" timeOffset="4992.82">16157 12182 0,'0'-23'110,"0"-1"-110,0 1 15,-23-24 1,23 0-16,0-24 15,-24 24-15,24-47 16,0 47-16</inkml:trace>
  <inkml:trace contextRef="#ctx0" brushRef="#br0" timeOffset="5564.29">16134 11030 0,'0'-47'156,"-47"0"-140,47 23-16,0 1 15</inkml:trace>
  <inkml:trace contextRef="#ctx0" brushRef="#br0" timeOffset="6031.04">15993 10277 0,'0'-23'141,"0"-1"-141,23-23 15,1 24-15,-24-1 16</inkml:trace>
  <inkml:trace contextRef="#ctx0" brushRef="#br0" timeOffset="6562.63">15993 9172 0,'0'0'0,"0"-24"109,0 1-109,0-1 16,0-23-16,0 0 15,0 0-15,0 24 16,0-1-16,0-23 16,0 24-16,0-1 15</inkml:trace>
  <inkml:trace contextRef="#ctx0" brushRef="#br0" timeOffset="7146.06">15969 8396 0,'0'-24'15,"0"1"32,0-1-31,0 1-16,0-1 15,0 1 1,0-1-16,0 1 16,0-24-16,0 23 15,0 1 1,0-24 0,0 23-16,0 0 15,24 1-15,-1-1 16,1-23-16,-1 24 15,-23-1-15,24-23 16,-1 24-16,-23-1 16,0-23-16,0 24 15,0-1-15,0 1 16,0-1 0,0 1-1,0-1 1,0 1 31</inkml:trace>
  <inkml:trace contextRef="#ctx0" brushRef="#br0" timeOffset="7685.95">16040 6938 0,'0'-24'31,"0"1"47,-24 23-78,24-24 16,0 1 0,0-1-16,0-23 15</inkml:trace>
  <inkml:trace contextRef="#ctx0" brushRef="#br0" timeOffset="8096.78">15969 6326 0,'0'-23'94,"0"-1"-78,0 1-16,0-24 15,0 23 1,24 1-16,-24-25 15</inkml:trace>
  <inkml:trace contextRef="#ctx0" brushRef="#br0" timeOffset="8403.14">16016 6044 0,'0'-24'47,"0"1"-32,0-1 63</inkml:trace>
  <inkml:trace contextRef="#ctx0" brushRef="#br0" timeOffset="9149.94">16040 5479 0,'0'-23'109,"0"-1"-109,-24-23 16,24 0-1,-23 0-15</inkml:trace>
  <inkml:trace contextRef="#ctx0" brushRef="#br0" timeOffset="9674.06">15828 4586 0</inkml:trace>
  <inkml:trace contextRef="#ctx0" brushRef="#br0" timeOffset="10188.04">15804 4327 0,'0'-23'62</inkml:trace>
  <inkml:trace contextRef="#ctx0" brushRef="#br0" timeOffset="14453.88">15757 4257 0,'-23'0'375,"-1"-24"-360,1 24-15,-1-24 16,-23 24-16,24 0 15,-1 0-15,1 0 16,-24 0 0,23 0-16,1 0 15,-24 0-15,23 0 16,1-23-16,-24 23 0,23 0 62,-23 0-46,23 0-16,1 0 16,-1 0-16,-23 0 15,24 0 1,-1 0-16,1 0 16,-24 0-1,23 47-15,-23-23 0,24-24 16,-1 0-16,-23 23 15,24-23 1,-1 0-16,1 0 31,-1 0-31,1 24 0,-24-1 16,23-23 0,1 0-1,-1 24-15,-23-1 16,23-23-16,-23 24 15,24-1 1,-1-23-16,1 24 16,-1-1-16,1 1 15,-1-24-15,-23 23 16,0 24-16,24-23 16,-48 23-1,48-47-15,-1 23 0,-23 1 16,24-1-16,-24-23 15,23 24 1,0-24-16,-23 23 16,47 1-16,-23-24 15,-24 23-15,23 1 16,1-1-16,-48 1 16,24 23-16,0-23 15,-23 23-15,-24 0 16,23-24-1,48 1-15,-25 23 0,1-47 16,24 0-16,-1 23 16,1-23-1,23 24-15,-24-24 16,1 23-16,-1 1 31,1-1-31,-1 1 0,1-1 16,-1 1-16,1-1 15,-1 1 1,1-1-16,-1-23 16,1 24-16,23-1 15,-47 1-15,23-1 0,1 25 16,-24-25-16,23 24 16,-23-23-16,23-1 15,1 1-15,-24 23 16,23-24-16,24 1 31,-23-1-31,23 1 16,-47-1-1,23 24-15,-23-23 0,24 23 16,-1-24-16,1 1 16,-1-1-1,1 1-15,23-1 16,-47 1-16,23-1 15,1 1-15,-1 0 16,1-1-16,-24 1 16,23 23-1,-23-24-15,23 24 0,-23-23 16,24 23-16,-1-24 16,-23 1-16,24-1 15,-24 1-15,23 23 16,1-24-1,-24 1-15,23-1 0,-23 24 16,24-23-16,-24 23 16,23-24-16,1 25 15,-1-48-15,1 23 16,-24 1-16,23 23 16,0-24-16,-23 1 15,0 23-15,0-24 16,-23 24-16,23-23 15,0 23 1,0-24-16,23 1 0,-23-1 16,0 1-16,0-1 15,0 1-15,-24-1 16,-23 24-16,-23 0 16,-24 1-16,23-1 15,24-47-15,71 23 16,-25 1-16,25-24 15,-24 47-15,0-24 16,-47 24-16,0 0 16,0-23-16,47-1 15,-47-23 1,47 0-16,-24 0 0,47 0 16,1 0-16,-24 0 15,23 24-15,1-1 16,-24-23-16,23 0 15,1 0-15,-1 0 16,1 0 0,-1 0-16,1 0 15,-1 0 1,1 0 0,-1 0 46,1 0 1,-1 0-48,1 0 48,-1 0-48,-23 0-15,24-23 16,-1 23 15,24-24-31,-24 24 16</inkml:trace>
  <inkml:trace contextRef="#ctx0" brushRef="#br0" timeOffset="18111.87">15734 4233 0,'23'0'172,"1"0"-172,-1 0 15,1 0-15,-1 0 16,1 0-1,23 0-15,-23 0 16,-1 0-16,1 0 16,-1-24-16,1 24 15,-1 0 1,1 0 0,-1 0-16,1 0 15,23 0-15,-24 0 16,24 0-1,-23 0 1,-1 0-16,24 0 0,-23 0 16,-24-23-16,47 23 15,-24 0-15,1 0 16,-1 0-16,1 0 16,0 0-16,23 0 15,-24-24-15,1 24 16,-1 0-16,24 0 15,-23 0-15,-1 0 16,24 0-16,-23 0 16,23 0-16,-24 0 15,48 0-15,46 0 16,-70 24-16,1-24 16,-25 0-16,1 0 15,-1 0-15,1 0 16,-1 0-16,1 0 31,-1 23-31,24-23 16,0 24-16,0 0 15,24-1-15,-24-23 16,0 47-16,-24-47 16,24 47-16,0-23 15,-23-24 1,0 23-16,46 1 0,-46 23 15,46-24-15,24 24 16,-23 0-16,23 0 16,0-23-16,-24 23 15,-22-24-15,-1 24 16,-24-23-16,24 23 16,71 0-16,-1 24 15,24 23-15,-23-24 16,-71-23-16,24-23 15,-48-1-15,24 24 16,-23-23-16,-1 23 16,24-24-16,0 24 15,24 0-15,23 24 16,-47-24-16,47 24 16,-47-48-16,-23 24 15,23-23 1,-24-1-16,24 24 0,-23-23 15,-1 23-15,24-24 16,-23 24-16,23-23 16,-24-1-16,1 24 15,23-23-15,-24 23 16,24-47-16,-23 47 16,-1-47-16,24 47 15,-23-23-15,23 23 16,-23-24-16,23 24 15,-24-23-15,1-1 16,23 24-16,-24-23 16,24-1-16,-23 1 15,23 23-15,-24-24 16,1 24-16,23-23 16,-24-1-16,24 24 15,24 1-15,23-1 16,24 0-16,-24 0 15,23 0-15,-46-24 16,-1 24-16,24-23 16,-70 23-16,23-24 15,0 24-15,-23-23 16,23 23-16,-24-24 16,1 1-16,93-1 15,-23 1-15,47-1 16,-23 25-16,0-25 15,-48 1-15,-46-1 16,23-23-16,-24 24 16,1-1-16,-1-23 15,1 0-15,23 47 16,-24-47-16,48 24 16,-1 23-16,1-24 15,-24-23-15,-23 24 16,-1-1-16,1-23 15,-1 0-15,24 0 16,-23 24-16,-1-1 16,24-23-16,0 47 15,24-23-15,46 23 16,-70-24-16,-23-23 16,23 24-16,-23-24 15,-1 0-15,1 0 16,23 0-16,-24 0 15,1 0-15,23 23 16,0-23-16,-24 24 16,1-24-16,23 0 15,-24 0-15,1 0 16,23 0-16,-24 0 16,1 0-16,-1 0 15,48 23-15,-47-23 16,-1 0-16,1 0 15,-1 0-15,1 0 16,-1 0 0,1 0-16,-1 0 15,24 0-15,-23 0 16,-1 0 15,-23-23 125,0-1-156,0 1 16</inkml:trace>
  <inkml:trace contextRef="#ctx0" brushRef="#br0" timeOffset="32168.47">14864 3880 0,'0'24'187,"0"-1"-155,0 1-32,0-1 15,0 1 1,0-1-16,0 24 15,0-23-15,0-1 16,0 1-16,0 23 16,0-24-16,0 1 15,0 23-15,0-23 16,0-1-16,23 24 16,-23-23-16,24-1 15,-24 1-15,0 23 16,0-24-16,0 1 15,0 23-15,0-24 16,0 1-16,0-1 16,23 24-16,-23-23 15,0-1-15,0 24 16,0-23-16,0-1 16,0 25-16,0-25 15,0 1-15,0-1 16,0 24-16,0-23 15,0-1-15,0 1 16,0 23-16,0-24 16,0 1-16,0 23 15,0-24-15,0 1 16,0 46-16,0-23 16,0 24-16,0-24 15,0 0-15,-23 0 16,-1 0-16,24 24 15,0-1-15,-23-23 16,23 24-16,0-24 16,0-24-16,0 24 15,0-23-15,0 46 16,0-22-16,0-1 16,0 23-16,0-23 15,0 0-15,0 0 16,0 0-16,0 0 15,0-23-15,0 23 16,0 23-16,0 24 16,0 1-16,0 22 15,0-23-15,0 0 16,0-23-16,0-24 16,23 0-16,-23 23 15,0 1-15,0 23 16,24 0-16,-24 0 15,0-23-15,0-24 16,0 23-16,0-23 16,0-23-16,0 23 15,0-23-15,0-1 16,0 1-16,0 23 16,0-24-16,0 24 15,0 47-15,0-23 16,0 23-16,0 23 15,0-46-15,0-47 16,0-1-16,0 1 16,0 23-16,0-24 15,0 1-15,0-1 16,0 24 0,0-23-1,0-1-15,0 1 16,0-1-16,0 1 15,0-1-15,0 24 16,0-23 0,0-1-16,0 1 15,0-1-15,0 1 16,0-1 0,0 1-1,0-1 1,0 1-1,47-165 48</inkml:trace>
  <inkml:trace contextRef="#ctx0" brushRef="#br0" timeOffset="35359.01">16910 3927 0,'0'24'218,"0"-1"-202,0 1-16,0-1 16,0 1-1,0 23-15,-24 0 16,24-24 0,0 1-16,0-1 15,0 25-15,0-1 16,0-24-16,0 1 15,0-1-15,0 1 16,0-1-16,-23 24 16,23-23-16,0-1 15,0 24-15,0-23 16,0-1-16,-24 24 16,24 0-16,0-23 15,0 23-15,0 0 16,-23 0-16,23 0 15,0-23-15,0-1 16,0 24-16,0-23 16,0-1-16,0 24 15,0 24-15,-24-24 16,24 47-16,0 0 16,0 0-16,0 0 15,0-23-15,0-1 16,24-23-16,-24-23 15,0-1-15,0 1 16,23 23-16,1 0 16,-24 0-16,0 0 15,0 23-15,23 1 16,1 47-16,-24-48 16,23 1-16,1-1 15,-24 1-15,0-48 16,0 24-16,0 0 15,0 0-15,0-23 16,0 0-16,0 23 16,23-24-16,-23 1 15,0 23-15,0-24 16,0 1-16,0-1 16,0 24-16,0 0 15,0-23-15,0-1 16,0 24-16,0-23 15,0-1-15,0 24 16,0-23-16,0-1 16,0 1-16,0 23 15,0-23-15,0-1 16,0 24-16,0-23 16,0-1-16,0 1 15,0 23-15,0-24 16,0 24-16,0-23 15,0 23-15,0 23 16,0-46-16,0 23 16,0 0-16,0-24 15,0 1-15,0-1 16,0 1-16,0 0 16,24-1-1,-24 24-15,0-23 16,0-1-16,0 1 15,0 23-15,0-24 16,0 24-16,23-23 16,-23 23-16,0-24 15,24 1-15,-24 23 16,0-24 0,23 1 15,-23-1-31,0 1 15,24-1-15,-24 1 16,0-1-16,0 1 16,23-24-16,-23 24 15,0-1 1,0 1-16,0-1 31,0 1 0,0 23-15,0-24-16,0 1 16,0-1-16,0 1 15,0-1-15,0 1 32,24-1 14,-24 1-30,0-1 0,0 1-1,0-1 1,0 1 0,0-1 93</inkml:trace>
  <inkml:trace contextRef="#ctx0" brushRef="#br0" timeOffset="40484.22">17169 9219 0,'-24'0'109,"24"23"-77,-24 1-32,24-1 0,0 1 15,0 23 1,-23-23-1,23 23 17,0-24-17,0 1-15,-24 23 16,24-24-16,0 1 16,0-1-16,0 24 0,0-23 15,0-1-15,0 24 16,0-23-16,0-1 15,0 24-15,0 0 16,0 24 0,0-24-16,0-23 0,0-1 15,0 24-15,0-23 16,0 23 0,0-24-1,0 1-15,0 23 16,0 0-16,0-24 15,0 24-15,0-23 0,0 23 16,0-24 0,24 1-16,-24 23 15,0-24-15,0 1 16,0 23-16,0-23 16,0-1-16,0 1 0,23 23 15,-23-24-15,24 1 16,-24 46-16,24-23 15,23 0 1,-47 24-16,23-24 16,1 23-16,-24 1 0,23 0 15,-23-1-15,0-46 16,0-1 0,24 24-16,-24-23 0,23-1 15,-23 24-15,0-23 16,0 23-16,0 23 15,0-23-15,0 47 16,0 1 0,0 22-16,0-23 0,0-23 15,0-48 1,0 1-16,0 23 16,0-24-16,0 1 15,0-1-15,0 1 16,0 23-16,0-24 15,0 25-15,0-1 16,0 0 0,0 0-16,24-24 0,-24 24 15,0 0-15,0-23 16,0-1-16,0 24 16,0 24-1,0-24-15,23 0 16,-23 23-16,0 1 0,0 0 15,24 23-15,-24-24 16,0 1 0,23-24-16,-23 0 15,24-24-15,-24 1 16,0 23-16,0-24 0,0 1 16,0-1-16,0 25 15,0-25-15,0 1 16,0 23-16,0-24 15,0 1-15,0 23 16,0-24-16,0 24 16,0-23-16,0 23 15,-24 0-15,24-24 16,-23 1-16,23 23 16,-24-24-1,24 1-15,0 23 16,0-24-16,-23 1 15,23 23-15,-24-23 0,24-1 16,0 24-16,-23-23 16,-1-1-1,24 24-15,-23-23 16,23-1-16,-24 24 0,24-23 16,0-1-16,0 24 15,-23 0-15,23-23 16,-24 23-16,1 23 15,-1 25-15,24-25 16,-24 1-16,24-24 16,-23-24-16,23 1 15,0-1-15,0 1 16,0-1 0,0 1-1,0-1-15,0 24 0,-24-23 16,24-1-16,0 24 15,0-23-15,-23-1 16,23 25-16,0-25 16,0 24-1,0-23 1,0-1-16,0 1 16,0-1-1,0 1-15,0-1 16,0 1-1,0 23 1,0-24-16,0 1 0,0-1 16,0 24-16,0-23 15,0-1 1,0 1-16,0-1 16,0 24-1,0-23-15,0-1 16,0 1-16,0 0 15,0-1 17,0 1-17,0-1 1,0 1 0,0-1-1,0 1 48,0-1-16,0 1 15,47-48 47,-24 1-93</inkml:trace>
  <inkml:trace contextRef="#ctx0" brushRef="#br0" timeOffset="43817.12">14887 9360 0,'0'24'125,"0"-1"-109,0 1-16,0-1 16,0 1-16,24-1 15,-24 24-15,0-23 16,0 23-1,0-24 1,0 24-16,0-23 16,0-1-16,0 24 15,23-23-15,-23-1 16,24 24-16,-24-23 16,0-1-16,23 48 15,1-47-15,-24-1 16,0 24-16,0 0 15,23-23-15,-23-1 16,24 24-16,-1-23 16,-23 23-16,0-24 15,0 48-15,0-48 16,0-1010-16,0 2021 16,0-987-16,0-23 15,47 23-15,-47-23 16,0-1-16,0 1 15,24 23-15,-24-24 16,0 24-16,0 0 16,0 24-16,0-48 15,0 24-15,0-23 16,0 23-16,0-24 16,0 1-1,23 23-15,-23-24 0,0 1 16,0 23-16,0-23 15,0-1-15,0 24 16,0-23-16,24 46 16,-24-46-16,0-1 15,23 24-15,-23-23 16,0-1-16,0 1 16,0 23-16,0-24 15,0 24-15,0 0 16,0 0-16,0 0 15,0-23-15,24 23 16,-24 0-16,0 24 16,0-24-16,0 70 15,0-23 1,0 0-16,0 0 0,0 24 16,0-47-16,0-1 15,-24-23-15,24-23 16,0-1-16,-23 24 15,23-23-15,0-1 16,0 24-16,0-23 16,-24 23-16,24 23 15,-23-22-15,-1-1 16,1 47-16,-1-71 16,1 24-1,23-23-15,0 23 0,-24-24 16,24 1-16,-23 23 15,23-24-15,0 1 16,0 23-16,0-24 16,0 24-16,0 0 15,-24 1-15,1 22 16,-1-23-16,-23-23 16,47 23-16,-23 23 15,-1-46-15,24-1 16,0 24-16,0-23 15,0-1-15,0 1 16,0 23-16,0-24 16,0 1-16,24 23 15,-24-24-15,0 25 16,0-1-16,0 0 16,0-24-16,0 1 15,0-1-15,0 24 16,0-23-16,0-1 15,23 24-15,-23-23 16,24-1-16,-24 24 16,23 0-16,1-23 15,-24 23-15,23 23 16,-23-22-16,24-25 16,-24 1-16,0 23 15,0-24-15,0 1 16,23-1-16,-23 1 15,0-1-15,0 1 16,0 23-16,24-24 16,-24 24-16,0-23 15,0-1-15,23 24 16,-23-23 0,0-1-16,0 1 15,0-1-15,24 24 16,-24-23-1,0 0-15,0-1 16,0 24-16,0-23 16,0 23-1,0-24 1,0 24 0,0-23-1,0-1-15,0 1 16,0-1-16,0 1 15,0-1-15,0 24 16,0-23-16,0-1 16,0 1-16,0-1 15,0 1-15,0-1 16,0 1 0,0-1-1,0 1 1,0 0 15,0-1-15,0 1-1,0-1 63,0 1-62,0-1 0,0 1-1,0-1 1,0 1 15,0-1 0,0 1-15,0-1 15,0 1-15,0-1 46,0 1-30,0-1 30,0 1-15,0-48 141,0 1-188</inkml:trace>
  <inkml:trace contextRef="#ctx0" brushRef="#br0" timeOffset="45720.66">15052 15969 0,'23'0'78,"-23"23"32,24-23 187,-24 24-282,23-1 1,24-23-16,-23 0 16,-1 0-16,1 24 46,0-24-30,-1 0-16,1 23 16,-1-23-16,1 24 15,-1-24-15,1 0 16,-1 23 15,24-23-15,24 0-16,23 0 0,23 0 15,1 0 1,-47 24-16,-48-24 47,1 0 0,-1 0-32,1 0 32,23 0-31,0 0-16,-24 0 16,1 0-16,23 0 15,-24 23-15,1-23 31,23 0-31,0 0 16,-24 0-16,24 0 16,0 0-16,-23 0 15,0 0 17,23 0-17,0 0-15,47 24 16,23-24-16,1 0 15,-71 23-15,0 1 16,-24-24-16,24 0 16,-23 0-1,0 23-15,-1-23 16,1 0-16,23 0 16,-24 0-1,1 0 48,-1 0-48,1 0-15,-1 0 0,1 0 16,-1 0 109,1-23-94,-24-1-15,23-23-16,1 24 15</inkml:trace>
  <inkml:trace contextRef="#ctx0" brushRef="#br0" timeOffset="50212.71">17851 15757 0,'0'24'94,"23"-1"-78,-23 1-1,24 23-15,-24-24 0,23 1 16,1-1-16,-24 1 16,0-1-1,0 1 1,23-24-1,-23 23-15,24 1 16,-24 23-16,0-24 16,0 24-1,0-23 1,0-1 0,23-23-16,-23 24 15,0-1-15,0 1 16,0 0-1,0-1 1,0 1-16,0-1 31,24-23 94,-1 0-109,24 0 0,-23 0-16,-1 0 15,24 0-15,-23 0 16,-1 0 15,1 0-15,-1 0-1,-23-23 157</inkml:trace>
  <inkml:trace contextRef="#ctx0" brushRef="#br0" timeOffset="52251.78">18580 16063 0,'23'0'94,"-46"0"15,-1 0-109,1 23 32,23 1-17,-24-1-15,1 1 16,-1-1-16,24 1 16,-47-1-16,47 1 15,-24-24 1,24 23-1,0 1-15,0 0 16,0-1-16,0 1 16,0-1-1,-23 1 1,23-1 0,23 1-16,-23-1 15,24-23-15,0 24 63,-1-24-48,-23-47 48,0 0-48,0 0-15,0 0 16,0 23-16,24 24 16,-24-47-16,0 23 31,23 24 31,-23-23-46,0-1-16,24 24 16,-24-23-16,0-1 93,23 1-77,-23-1 47,0 48 62,0-1-125,0 24 15,0-23 1,0-1-16,0 1 15,0 23-15,0 0 16,0-23-16,0 23 16,0-24-16,0 1 15,0-1-15,0 1 16,0-1-16,0 1 16,0-1-16,0 1 15,24 23-15,-24-24 16,23 1-16,1-48 172</inkml:trace>
  <inkml:trace contextRef="#ctx0" brushRef="#br0" timeOffset="53471.66">18862 16180 0,'23'0'16,"1"24"-1,-24 23-15,23-24 16,-23 1 0,0 0-16,0 23 15,0-24-15,0 1 16,0-1-16,24-23 16,-1 0 93,-23-70-109,24 46 16,-1-23-16,1 0 15,-24 23 1,24 24-1,-1-47-15,1 47 16,-1 0-16,1 0 16,-1 0-1,1 24 1,-1 23 0,-23-24-16,0 1 31,0 0-31,24-24 94,-1-24-79,24-47-15,-23 24 0,23 24 16,-47-1-1,23 24-15,1 24 47,-1-1-47,1 1 0,-24-1 16,0 1 31,0-1-32,0 1-15,0 0 16,0-1 0,0 1-16,0-1 15</inkml:trace>
  <inkml:trace contextRef="#ctx0" brushRef="#br0" timeOffset="54544">19638 16345 0,'0'-23'125,"23"-1"-110,25 24-15,-25-24 16,1 1-16,-1 23 15,1 0-15,-1-24 16,1 24 15,-24-23-31,0-1 16,0-23 0,0 24-16,0-1 15,0 1-15,0-1 16,0 1-1,0-1 17,-24 24 15,24 24-1,-23-1-46,23 1 16,0-1-16,0 1 16,0-1-16,0 1 15,-24-1 1,1 1 0,-1 23-16,24-24 15,0 1-15,-23 23 16,23-23-16,0-1 15,0 1-15,0-1 16,0 1-16,0 23 16,0-24-1,23-23 1,-23 24-16,24-24 16,-24 23-16,23-23 15,-23 24 1,24-24-16,-1 0 15,1 23 1,-1-23-16,1 0 16,-1 0 62,-23-23-63,0-1 1,24 24 0,-1 0-16,1-23 15,-1-1-15,1 1 0,23 23 16,0-47-16</inkml:trace>
  <inkml:trace contextRef="#ctx0" brushRef="#br0" timeOffset="55357.36">20226 16157 0,'0'-24'79,"0"1"-33,0 46 48,0 24-94,23-23 16,-23-1-16,24 24 15,-1-23-15,-23 0 16,0 46-16,24-23 16,0 0-16,-1 0 15,-23 0-15,24 47 16,-24-23-16,0-1 16,0 1-16,0-24 15,0-23-15,-24 23 16,24-24-16,0 1 15,0-1-15,-23-23 63,-1 0-63,0 0 16,-23-23-16,24 23 15,-1-24 1,1 1-16,-24 23 15,23-24 1,-23 1-16,24 23 31,23-24-31,0-23 16,47 23 0,-24 1-1,24-24-15,-47 23 0,0-23 16,0 0-16,0-23 15,0-24-15</inkml:trace>
  <inkml:trace contextRef="#ctx0" brushRef="#br0" timeOffset="56073.98">20249 15828 0</inkml:trace>
  <inkml:trace contextRef="#ctx0" brushRef="#br0" timeOffset="57492.18">20579 15969 0,'0'23'188,"-24"-23"-188,1 24 15,-1-1-15,24 1 16,0-1 0,0 24-1,0-23 1,0 23-16,24-24 15,-24 1 1,23-1-16,1 1 16,-1 0-16,1-24 15,-1 23-15,1-23 16,-24 24-16,23-24 16,1 23-1,-1-23 1,24 0-16,-23 0 15,-1 0-15,1 0 16,-24-23 31,0-24-47,-24-1 16,24 25-1,0-1-15,-23-23 0,-1 24 16,24-1-16,0-23 15,-23 47-15,-1-23 16,1-1 47,23 1-48,-24 23-15,24-24 16,-23 24-16,-1 0 47,1-23 46,-1-1-77,1-23-16</inkml:trace>
  <inkml:trace contextRef="#ctx0" brushRef="#br0" timeOffset="58119.35">20955 15922 0,'24'0'78,"-1"0"-78</inkml:trace>
  <inkml:trace contextRef="#ctx0" brushRef="#br0" timeOffset="58750.18">21026 15922 0,'0'23'78,"0"1"16,0-1-78,-24 24-1,24-23 1,0-1-16,0 1 16,0-1-1,0 1 1,0-1-16,0 1 16,0 23-1,0-24 1,0 1 15,24-24 94,-1-47-109</inkml:trace>
  <inkml:trace contextRef="#ctx0" brushRef="#br0" timeOffset="59369.53">21167 15969 0,'-47'0'78,"23"23"-63,1-23-15,-24 47 16,23-47-16,1 0 16,-1 0-1,-23 24 16,47-1-31,-24-23 16,24 24-16,-23-24 16</inkml:trace>
  <inkml:trace contextRef="#ctx0" brushRef="#br0" timeOffset="65961.64">18015 4539 0,'24'0'62,"-24"23"-46,0 1 15,23-24 0,-23 23-31,24 1 16,-1 23-16,-23-24 15,24 24 1,-24-1034-16,23 1010 16,1 1035-16,-1-1058 0,-23 24 15,24 0-15,-24-1 16,0 24 0,0-23-1,23-1-15,-23 1 0,24 23 16,-1-24-1,-23 1-15,0-1 16,24 1-16,-24-1 16,0 1-16,23 23 15,1-24-15,-24 24 16,0-23 0,0-1-1,23 1-15,-23 23 16,0-24-1,24 1-15,-24 0 16,24 23-16,-24 0 16,0-24-1,0 1-15,0-1 16,0 1-16,0-1 16,0 1-1,0-1 1,0 24-16,0-23 15,0-1 1,0 1-16,0 23 16,0-24-16,0 1 15,0 23-15,-24-24 0,24 1 16,0-1-16,0 1 16,0 0-1,0 46-15,0 24 16,0 47-16,0-47 15,-24 0-15,24-23 16,0-24-16,-23-23 16,23-1-16,0 24 0,0-23 15,0 23 1,0-24-16,0 48 16,0-24-16,0 0 0,0-24 15,0 1-15,0 23 16,0-24-1,0 1-15,0-1 0,0 24 16,0-23-16,0-1 16,0 25-1,0-1-15,0 23 0,0 1 16,0-1-16,-24-23 16,24 0-1,0 0-15,0 0 16,0-23-16,0-1 15,0 24-15,0 24 16,24 0-16,-24-24 0,0-24 16,0 48-1,0-24-15,0 0 0,0 0 16,23 0 0,-23-24-16,0 24 0,24 0 15,-24 0-15,24 0 16,-24 48-1,0-25-15,0-23 16,0-23-16,0 46 0,0-23 16,0-23-1,0-1-15,0 24 0,0-23 16,0-1-16,0 1 16,0 23-1,0-24-15,0 1 16,0 23-16,0-23 15,0-1-15,0 1 16,0 46-16,0-46 0,0-1 16,-24 24-16,24 24 15,0-48 1,0 24-16,0-23 16,0 23-16,-24 0 0,1-47 15,23 47-15,0-24 16,0 1-1,0 23-15,0-23 0,-24-1 16,1 24 0,23-23-16,0-1 0,0 1 15,0 23-15,0-24 16,0 1-16,-24-1 16,24 1-1,0-1-15,0 24 16,0-23-16,0-1 0,0 1 15,0 23 1,0-24-16,0 24 16,0-23-16,0 47 15,0-24-15,0 23 16,0-46-16,0-1 0,0 24 16,0 0-16,0-23 15,0-1-15,-23 24 16,23 0-16,0-23 15,0-1-15,-24 48 16,24-48 0,0 1-16,0 23 15,0-23-15,0-1 0,24 24 16,-1-23-16,-23 23 16,0-24-1,0 24-15,0 24 16,0-48-16,0 24 15,0 0-15,0-23 16,0 23-16,0-24 16,0 1-16,0 23 15,0-24-15,0 1 16,0 0-16,0 23 0,0-24 16,0 1-16,24 46 15,-24-23-15,23 24 16,-23-24-1,0-24-15,0 1 16,-23 23-16,23 0 16,0-24-1,0 1-15,0-1 16,0 1-16,0 23 16,0 0-1,0-23-15,0 23 16,0 0-16,0 0 0,0 0 15,0-24 1,0 1-16,0 23 16,0-24-1,23 24-15,-23-23 0,0-1 16,0 24-16,24 24 16,-24 0-16,0 23 15,0 0-15,0-24 16,23 1-1,1-24-15,-24 0 16,0 0-16,24-24 0,-24 1 16,23 23-16,-23-24 15,0 1-15,0 23 16,0-23-16,0 23 16,24 23-1,-24 1-15,23-24 0,-23 0 16,0 0-16,0-24 15,24 1 1,-24 23-16,0-24 16,0 1-16,23-1 15,-23 1-15,0-1 0,24 25 16,-24-25-16,0 24 16,0-23 15,0-1-16,0 1-15,0-1 16,0 1-16,0-1 16,0 24-16,0-23 15,0-1-15,0 1 16,0-1-16,0 1 16,0-1-16,0 24 15,0-23-15,-47 23 16,47-24-16,-47 1 15,47 23-15,-24-23 16,24-1-16,0 1 16,0-1-16,0 1 15,-23-1 1,23 1 0,0-1-16,0 1 31,0-1 31,0 1-46,0-1 15,-24-23-31,24 24 31,0-1-31,0 1 32,0-1 30,0 1-46,0-1-1,24-46 204</inkml:trace>
  <inkml:trace contextRef="#ctx0" brushRef="#br0" timeOffset="71249.27">13805 4915 0,'0'24'93,"0"-1"-77,0 1-16,0-1 16,0 1-16,0 23 15,0-24 16,0 1-31,0-1 16,0 24-16,0-23 16,0-1-16,0 1 15,0 23-15,24-24 16,-24 1-16,23 23 16,-23-24-16,0 1 15,0 23-15,0-23 16,24-1-16,-24 1 15,0-1-15,0 1 16,0-1-16,0 1 16,23 23-16,-23-24 15,0 1-15,0-1 16,0 24-16,0 0 16,0 0-16,0 0 15,0 24-15,0-48 16,0 24-16,0-23 15,0 0-15,0-1 16,0 24-16,0-23 16,0-1-16,0 24 15,0 0-15,0 0 16,0 0-16,0 0 16,0 24-16,0-24 15,0 0-15,0 23 16,0 1-16,0-24 15,0 24-15,-23-24 16,23 0-16,-24 0 16,24 0-16,0-24 15,0 1-15,0-1 16,0 24-16,0 0 16,0 0-16,0 24 15,0-24-15,0 47 16,0-23-16,0-1 15,0-23-15,0-23 16,0 46-16,0-46 16,0-1-16,0 24 15,24-23-15,-24-1 16,0 24-16,0 24 16,23 0-16,-23-1 15,0-23-15,0-23 16,0 23-16,0-24 15,0 24-15,0-23 16,24-1-16,-24 24 0,0-23 16,0-1-1,0 1-15,0 23 16,-24-24-16,24 25 16,0 22-16,0 24 15,0-23-15,0-1 16,0-23-16,0 0 15,0-23-15,0-1 16,0 1 0,24-1-16,-24 1 15,0-1-15,0 1 16,0-1-16,0 25 16,0-25-16,23 24 15,-23 0-15,0 0 16,0 24-16,0-48 15,0 1-15,0-1 16,0 24-16,0 0 16,0-23-1,0 23 1,0-24-16,-23 24 16,23 0-16,-24 1 15,1 22-15,23-46 0,-24-1 16,24 24-1,0-23-15,-23-1 16,23 24-16,0-23 16,0-1-16,0 24 15,0 0-15,-24-23 16,24 46-16,-23-23 16,-1 0-16,24 1 15,-23-1-15,-1-24 16,24 24-16,-23 0 15,-1 0-15,1 24 16,23-24-16,-24 23 16,1 24-16,23-47 15,-24-23-15,24-1 16,0 25-16,0-25 16,0 1-16,0-1 15,0 24-15,0-23 16,-23-1-16,23 24 15,0-23-15,-24-1 16,24 48-16,0-1 16,-23 48-16,23 0 15,-24-1-15,1 1 16,-1-48-16,24-46 16,0 46-16,0-23 15,0 24-15,24-48 16,-1 24-16,1-23 15,-24 23-15,0-23 16,0-1-16,0 24 16,0-23-16,0-1 15,0 24-15,0 24 16,0-24-16,0 23 16,0-23-16,0 0 15,0 0-15,0 0 16,0 1-16,0-1 15,0-24-15,23 1 16,1 23-16,-24-24 16,23 1-16,1 23 15,-24-24-15,23 24 16,-23 0-16,0-23 16,0 46-16,0-23 15,0 0-15,0 0 16,0-23-16,0 0 15,24-1-15,-24 24 16,0-23 0,23-1-16,-23 1 15,24 23-15,-24-24 16,0 1-16,0 23 16,23-24-16,-23 1 15,24 23-15,-24-24 16,0 1-1,0-1-15,0 24 16,-24-23-16,24-1 16,0 24-16,0-23 15,0 0-15,0 23 16,0-24 0,0 1-1,0 23-15,0-24 16,0 1-16,0 23 15,0-24-15,0 1 16,0 23-16,0-24 16,0 1-16,0-1 15,0 24-15,0-23 16,24 23 0,-24-24-16,0 1 15,23 23-15,-23-23 16,0-1-1,0 1-15,24-1 16,-24 1-16,0 23 16,0-24-16,0 1 15,0-1-15,23 24 16,-23-23-16,0-1 16,24-23-16,-24 24 15,0-1 1,0 1-16,0-1 15,0 1 17,23-1-17,-23 1 1,0-1 78,0 1-63,24-1-15,-24 1-16,0-1 31,23-23-16,-23 24 48,0 0-16,24-1-32,-24 1 95,0-1-32,0 1-31,0-1-32,23-23-15,1 0 94,-24-23-78,24 23-1,-1-24-15,-23 1 16,24-1-16,-24 1 16</inkml:trace>
  <inkml:trace contextRef="#ctx0" brushRef="#br0" timeOffset="74382.3">13923 15475 0,'-24'0'16,"48"0"187,23 0-203,-23 0 31,-1 23-15,1-23-1,23 24-15,23-24 16,48 0-16,-1 23 0,-70-23 16,-47 24-16,24-24 62,-1 0-46,1 0-16,-1 23 15,1-23 64,23 0-79,-23 24 15,-1-24-15,71 23 63,71 1-48,-1-24-15,1 24 16,-118-24-16,-23 0 16,-1 0-16,24 0 31,-23 0-16,70 0-15,0 0 16,47 0-16,-71-24 16,-46 24-16,-1 0 15,1 0 48,0 0-63,-1 0 15,1 0-15,-1 0 0,1 0 16,23 0 0,-24 0-16,1 0 15,70 0 1,0 0-16,141 24 16,-70-24-16,-24 0 15,0 0-15,-118 0 16,1 0-16,-1 0 15,24 0 1,24-24 0,70 24-16,47 0 15,-70 0-15,-24 0 16,-47 0-16,-24 0 16,1 0-16,-24-24 31,24 24-16,23-23-15,0 23 16,23 0-16,-23 0 16,-23 0-16,-1 0 15,1-24 17,-1 24-17,1 0-15,-1 0 16,1 0 46,23 0-62,-24-23 0,1 23 16,23 0 0,-24 0 15,1 0-31,23 0 15,24 0-15,23 0 16,47 23-16,-47-23 16,-47 0-16,-24 0 15,1 0 1,-1 0 15,1 0 32,-1 0-16,1 0-32,-1 0 1,1 0 109,0 0-94,-1-23 63,1 23 125,-1-24-204,1 24 1,-1 0-16,48-47 15,70 0-15,23 0 16,25 47-16,-48-23 16,-71 23-16,-46 0 15,-1 0-15,1 0 32,23 0-17,23 0-15,48-24 16,23 24-16,-117 0 15,-1 0-15,1 0 16,-1 0 0,1 0-1,-1 0 63,1 0 94,-1 0-94</inkml:trace>
  <inkml:trace contextRef="#ctx0" brushRef="#br0" timeOffset="75495.03">20532 15216 0,'23'0'156,"24"24"-156,0-24 16,0 0-16,-23 0 16,23 0-16,-24 0 15,1 0-15,-1 0 16,-23 23-1,24-23-15,-1 0 32,-46 0 61,-1 0-77,-23 24 0,-23-24-16,-1 23 15,48-23-15,-1 24 16,1-24 31,-24 23-47,23-23 15,1 0-15,46 0 110,1 0-95,-24-23-15,0-1 16,23 1-16,-23-1 16,0-23-16,0 24 15,0-1-15,0 1 16,0-1-16,0 1 16,-23 23-16,23-24 15,-24 1 1,24-1-1,-23 24 126,-1 0-141</inkml:trace>
  <inkml:trace contextRef="#ctx0" brushRef="#br0" timeOffset="76961.03">21120 14816 0,'0'24'94,"0"-1"-79,0 1-15,0 23 16,0-24-16,23 1 15,-23 23-15,0-23 16,0-1-16,0 24 16,0-23-16,0-1 15,0 1-15,0-1 32,24-23-32,-24 24 15,0-1-15,0 1 16,0-1-16,0 1 15,0-1-15</inkml:trace>
  <inkml:trace contextRef="#ctx0" brushRef="#br0" timeOffset="78727.89">21143 14887 0,'0'-24'141,"24"24"-79,-1 0-46,1 0-16,-1 0 31,-23 24-15,24-24 31,-24 23-1,0 1-30,-24-24 31,24 23-31,-23-23-16,-1 0 15,1 0 32,-1 0-16,24 24-31,0-1 188,47-23-173,-23 0 1,-1 0-16,24 0 16,-23 0-1,-24 24-15,23-24 16,-23 24-16,24-24 16,23 23-16,-47 1 15,23-1 1,1 1-16,23-1 0,-47 1 15,23-1-15,-23 24 16,0 0 0,0-23-1,0-1 48,-23-23-63,-1 0 62,1 0-62,-24 0 16,23 0-16,1 0 16,-1 0-1,1 0 32,-1 0-31,24-23 62</inkml:trace>
  <inkml:trace contextRef="#ctx0" brushRef="#br0" timeOffset="80072.83">21637 15169 0,'0'24'62,"0"-1"-46,24-23 0,-24 24-1,23-1-15,-23 1 16,24 23-16,-24-24 15,23 1-15,-23-1 16,24-23 0,23 0-1,-24 0-15,1 0 16,-1 0-16,1 0 16,-1 0-16,1 0 31,-1-23-16,1-1 1,-24 1 0,0-1-16,0 1 15,0-1-15,0 1 16,0-24-16,0 23 16,0 1-16,0-1 15,0 1 1</inkml:trace>
  <inkml:trace contextRef="#ctx0" brushRef="#br0" timeOffset="81252.48">22107 15193 0,'24'0'109,"-1"0"-93,1 0-16,-1 0 15,1 0 1,0 0 15,23 0-15,-24-24-16,-23 1 31,0-1 32,-23 1-48,-1-24 1,1 47-16,23-24 15,-24 24 32,0 0-31,1 24 62,23-1-62,0 1-1,0-1 1,0 1-16,23-24 16,-23 23 30,24-23-30,-24 24-16,24-24 16,-1 0-16,-23 23 31,24 1-15,-1-24 140,1 0-141,-1 0 1,1 0-16,-1 0 16</inkml:trace>
  <inkml:trace contextRef="#ctx0" brushRef="#br0" timeOffset="82169.42">22413 15075 0,'0'24'47,"24"-1"-31,-1 24-16,1-23 15,-24-1-15,23 24 16,-23-23-1,24-1-15,-24 1 16,23-24 0,1-24 93,-24-23-93,47 24-16,-24-1 15,24 24-15,-23-23 0,-1 23 63,1 0-63,-1 0 15,1 47-15,23-47 16,-47 23-16,24-23 0,-24 47 16,0-23-1,0-1-15,0 1 16,0-1-16,23-23 16,1 0 62,-1 0-63,24 0 1,-23 0-16,-1 0 16</inkml:trace>
  <inkml:trace contextRef="#ctx0" brushRef="#br0" timeOffset="83465.81">23283 15169 0,'0'-23'0,"-23"-1"94,-1 24-79,1 0 16,-24 0-15,23 24-16,1-24 16,-1 23-16,1 1 0,-24-1 15,47 1-15,-24-24 16,24 23 0,0 1-1,24 23 32,23-24-31,-24-23-1,1 0-15,-1 0 0,1 0 16,-1 0 0,1 0 15,23 0-16,-24-23 1,1-1-16,-24 1 16,0-1-1,0 1-15,0-1 16,0 1 0,0-1 15,0 71 156,23-47-187,-23 24 16,0 23 0,0-24-16,0 1 0,0-1 15,0 1 1,0-1-1,24-23-15,-24 24 16,0-1 0,23-23-16,-23 24 62,0-1-46,24-46 109</inkml:trace>
  <inkml:trace contextRef="#ctx0" brushRef="#br0" timeOffset="93224.39">12841 5550 0,'0'24'109,"0"-1"-15,0 1-79,0-1 17,0 1-32,0-1 15,0 24 1,0-23 0,0 23-16,0-24 15,24 1-15,-24-1 16,23 48-1,-23-48-15,0 1 16,0 23-16,0-24 16,24 1-16,-24-1 15,23 25-15,1-25 16,-1 24-16,1 0 16,-24 0-16,0 24 15,23-48-15,-23 24 16,0-23-16,0-1 15,0 1-15,0 23 16,0-24-16,0 1 16,0 23-16,0-24 15,0 1-15,24 23 16,-24 0-16,0 0 16,0 0-16,0-23 15,0 23-15,0 23 16,0-23-16,0 24 15,23-24-15,-23-24 16,24 48-16,-1-24 16,-23 24-16,24 23 15,-1-24-15,-23-46 16,0 23-16,0-24 16,0 24-16,0-23 15,24 23-15,-24-24 16,23 71-16,1-23 15,-1 47-15,24 23 16,-23 0-16,-24-47 16,24 0-16,-24-24 15,0 1-15,0-24 16,0 0-16,0 24 16,0-24-16,0 47 15,0-47-15,0 23 16,0-23-16,0 47 15,-24-46-15,0 22 16,24-23-16,0 0 16,-23-23-16,23 23 15,0 23-15,0 1 16,0-1-16,0 1 16,-24 47-16,1-1 15,-24 24-15,23-47 16,1 0-16,-1 0 15,-23 24-15,24-47 16,23-24-16,0 0 16,-24-24-16,1 24 15,23-23-15,-24 23 16,24-24-16,-23 1 16,23 23-16,0-24 15,-24 1-15,24 23 16,0 23-16,0 1 15,0-24-15,0 0 16,-23 24-16,-1-24 16,-23 0-16,24 23 15,-1 1-15,1-48 16,-1 24-16,24-23 16,0 23-16,0-24 15,0 1-15,0 23 16,0-23-16,0-1 15,0 24-15,0-23 16,0 23-16,0 0 16,0-24-16,0 24 15,0-23-15,0-1 16,0 24-16,0-23 16,24-1-16,-1 24 15,-23 24-15,0-48 16,0 25-16,0-1 15,0 0-15,0 0 16,0 0-16,0-24 16,0 1-16,0 23 15,0 0-15,-23 23 16,23-23-16,0 24 16,0-1-16,0-22 15,0 22-15,0-46 16,-24 46-16,24-23 15,-23-23-15,-1-1 16,24 24-16,0-23 16,0-1-16,0 24 15,-24-47-15,24 24 16,0 23 0,-23-24-16,23 1 15,-24 23-15,1 0 16,23-23-16,0-1 15,0 24-15,0-23 16,-24-1 0,24 1-1,0-1 17,0 1-32,0-1 15,0 1-15,0-1 16,0 1-1,0-1-15,0 24 16,-23 0 0,23-23-16,0-1 15,0 1 1,0-1 0,0 1 30,-24-24-30,24 23-16,0 1 78</inkml:trace>
  <inkml:trace contextRef="#ctx0" brushRef="#br0" timeOffset="98103.17">19403 5456 0,'23'0'188,"-23"23"-188,24 1 16,-24 0-1,0-1 1,0 1-16,0-1 15,0 24 1,23-23-16,-23-1 16,0 1-16,0-1 15,24 1-15,-24 23 16,0-24-16,0 1 16,0 23-16,0-24 15,23 1-15,-23-1 16,0 1-16,0-1 15,0 1-15,0-1 16,0 1-16,0-1 16,0 1-16,0 0 15,0-1-15,24 1 16,-24 23-16,0-24 16,0 1-16,0-1 15,0 24-15,0-23 16,0-1-16,0 1 15,0-1-15,0 1 16,-24 46-16,24-46 16,0 23-16,-23 0 15,23 23-15,0-22 16,-24 46-16,1-47 16,-1 0-16,24 23 15,-23-23-15,-1 0 16,1 0-16,23 0 15,-24 0-15,24 0 16,-23 0-16,23 1 16,-24-1-16,1-24 15,-1 48-15,1-24 16,-1 23-16,1-23 16,23 24-16,0-1 15,0 24-15,0-47 16,0 24-16,-24 0 15,1-1-15,-1 24 16,24 0-16,-23-23 16,23 23-16,0 0 15,-24-23-15,24-1 16,0 1-16,0-1 16,0-46-16,0-1 15,0 1-15,0 23 16,0 0-16,24 23 15,-24-23-15,0 48 16,47-25-16,-24 24 16,1-47-16,-1 0 15,-23 0-15,0-23 16,24 23-16,-24-24 16,0 1-16,23 46 15,1 1-15,-24 23 16,47-23-16,-24 46 15,1-70-15,-24 0 16,23 0-16,-23 0 16,24 24-16,-24-24 15,0 0-15,0-24 16,23 1-16,-23 23 16,24-23-16,-24-1 15,23 24-15,-23-23 16,0 23-16,0-24 15,24 1-15,-24 46 16,0-46-16,0 70 16,23-24-16,1-23 15,-24 24-15,23-47 16,1 23-16,-24 0 16,23-24-16,1 24 15,-24-23-15,0-1 16,0 1-16,0 46 15,0-23-15,0-23 16,0-1-16,0 24 16,0-23-16,0-1 15,0 24-15,0-23 16,0-1-16,0 1 16,0 23-16,0 0 15,0 47-15,-24 0 16,1-23-16,23-1 15,0-23-15,-24 0 16,24-23-16,0-1 16,0 24-16,-23-47 15,23 24-15,0 23 16,0-23-16,0-1 16,0 48-16,0-48 15,0 1-15,0-1 16,0 24-16,0-23 15,0-1-15,0 1 16,0-1 0,0 1-1,0-1-15,0 1 16,0-1-16,23 24 0,-23-23 16,24-1-1,-24 1-15,23-1 16,-23 1-16,0 0 15,0-1-15,0 1 16,0-1 0,0 1-16,24-1 15,-24 1 1,0-1-16,23 24 16,-23-23-16,0-1 15,0 1-15,0 23 16,0-24-1,0 1-15,0-1 32,0 1-17,0 23 1,0-24-16,0 1 16,0-1-16,0 24 15,0-23 1,0 0-16,0-1 15,0 1 1,0-1 0,0 1-1,0-1 1,0 1-16,0-1 16,0 24-16,0-23 15,0-1-15,0 1 16,0-1-16,0 1 15,0-1-15,0 1 16,0-1-16,0 1 16,0 23-16,0 0 15,0-24 1,0 1-16,0-1 16,0 25-16,0-25 15,0 1 1,0-1-1,0 1-15,0-1 16,0 1 15,0-1-15,24-23 46,-24 24-30,0-48 171,0 1-188</inkml:trace>
  <inkml:trace contextRef="#ctx0" brushRef="#br0" timeOffset="105944.79">12559 14369 0,'23'0'156,"1"0"-140,-1 0 0,24 0-1,1 0 1,-25 0-1,1 0-15,-24 24 16,47-24-16,-24 24 16,1-24-16,-1 0 15,1 23 1,23-23 0,-24 24-1,1-24-15,46 23 16,-46 1-16,-1-24 15,24 23-15,-23-23 16,-1 24 0,24-1-1,-23-23 1,-1 0-16,1 0 16,0 24-16,-1-24 15,1 0-15,-1 0 16,1 0-16,-1 23 15,1-23-15,23 0 16,47 24-16,0-24 16,23 23-16,25 1 15,-72-24-15,-46 0 16,-1 0-16,1 0 16,-1 0-1,1 0-15,-1 0 16,1 0-16,23 0 15,0 0-15,-24 0 16,1 0-16,-1 0 16,1 0-16,-1 0 15,24 0 1,0 0-16,24-24 16,23 24-16,24-23 15,23 23-15,-47 0 16,23-24-16,-70 24 15,-23-23-15,0 23 16,-1 0 0,24 0-1,-23 0-15,23 0 16,70 0-16,48 0 16,23 0-16,0-24 15,24-23-15,-118 24 16,-47-1-16,-24 24 15,1 0-15,-1 0 16,1 0 0,0 0-16,70 0 15,-24 0-15,48 0 16,23 0-16,-24-23 16,-93 23-16,23-24 15,-23 24-15,-1 0 31,1 0-31,23 0 16,0 0-16,0 0 16,0 0-16,0 0 0,-24 0 15,1 0-15,-1 0 16,24 0 0,-23 0-16,-1 0 15,24 0-15,0 0 16,24 0-16,23 24 15,0-1-15,-23-23 16,-48 0-16,1 0 16,-1 0-16,1 0 15,23 0 1,-24 0 0,1 0-16,23 0 15,-24 0-15,1 0 16,-1 0 31,1 0-32,23 0-15,-23 0 16,-1 0-16,1 0 16,-1 0-16,1 0 15,23 0 32,23 0-47,48 0 16,23-23-16,-71 23 15,-46 0-15,-1 0 16,1 0 0,23 0 15,-23-24-31,-1 24 0,1 0 15,-1 0 1,1 0 62,-1 0-62,1 0 46,-1 0-62,-23 24 16,24-24-16,-1 0 16,1 23-1,-1-23-15,1 24 16,-1-1-16,24 1 15,-23-1-15,-1-23 16,24 24-16,-23-1 16,-1-23-16,1 0 15,-1 0 32,1 0-16,0 0 219,-1 0-234,1 0 0,-1 0 46,24 0-62,0 0 16,0 24-16,-23-24 15,46 0-15,-46 0 16,23 0-16,23 0 16,24 0-16,24 0 15,23 0-15,-23 0 16,23 0-16,-118 0 16,1 0-16,-1 0 15,1 0 16,-1 0-31,1 0 16,-1 0-16,1 0 16,47-24-16,-24 1 15,0 23-15,-24 0 16,1 0-16,-24-24 47,47 24-32,0-23-15,-24 23 16,1 0 31,-1 0-16,1-24 16,-1 24-16,1 0-15,-1-23-16,1 23 16,-1-24-16,1 24 15,-1 0-15,1 0 16,-1 0 46,1-23 16,0 23 1</inkml:trace>
  <inkml:trace contextRef="#ctx0" brushRef="#br0" timeOffset="107253.69">21614 14322 0,'0'24'156,"23"-1"-141,1 1-15,-1 0 16,1-1-16,23 24 16,-24-23-16,1-24 15,-1 23 17,1-23-1,-48 0 109,1 0-140,-1 24 16,1-24-16,23 23 16,-47-23-16,23 0 31,24 24-31,-23-24 16,-1 23-1,1-23-15,-1 0 172,24-23-156,-24-1-1,1-23-15,23 24 16,0-1-16,0-23 16,0 24-16,0-1 15,0 0-15,0 1 16,-24 23-1,1 0-15,23-24 16,-24 24 109</inkml:trace>
  <inkml:trace contextRef="#ctx0" brushRef="#br0" timeOffset="110518.65">22131 13782 0,'0'23'47,"0"1"-31,0-1-16,0 1 0,0-1 15,0 1-15,0-1 16,0 1-16,23 46 16,-23-46-1,0 70-15,0-47 16,0 0-16,0-24 15,0 24-15,0-23 16,0-1-16,24 25 0,-24-25 16,23 1-16,-23 23 15,0-24 1,0-46 78,0-1-79</inkml:trace>
  <inkml:trace contextRef="#ctx0" brushRef="#br0" timeOffset="112750.2">22131 13805 0,'23'0'391,"1"0"-375,-1 0-16,1 24 15,23-1 1,-23-23-16,-1 0 16,24 0-16,-23 24 15,-1-1-15,24-23 16,-23 24-1,-24-1 1,23-23 0,-23 24 15,24-24-15,-24 23-16,0 1 15,0-1 48,-24-23-48,-23 0-15,47 24 16,-23-24-16,-1 0 16,1 47-16,-24-24 15,23 1 1,1 23 62,-1-47-62,24 23-16,24 1 187,23-1-187,-24-23 16,24 24-16,-23-1 15,-1 1 1,1-24-16,-24 23 16,23 1-16,1 0 15,-1-24 1,-23 23-16,24-23 156</inkml:trace>
  <inkml:trace contextRef="#ctx0" brushRef="#br0" timeOffset="113971.93">22625 14393 0,'23'0'16,"1"0"62,-1 0-16,1-24 32,-24 1-78,0-1-1,0 1 1,-24-1 15,1 1 63,-1 23-47,-23 0-16,47 23-31,0 1 63,-23-1-48,-1 1 1,24-1-16,0 1 16,0 0-16,0-1 15,0 1 48,24-24-32,-1 0 63,1 0-79,-48 0 63</inkml:trace>
  <inkml:trace contextRef="#ctx0" brushRef="#br0" timeOffset="117702">22978 14228 0,'-47'24'188,"23"-1"-172,24 1-16,-23-24 31,23 23-31,-24 1 15,0-24 1,1 23-16,23 1 16,-24-24-16,24 24 62,-23 23-46,23-24-1,0 1 17,23-24 15,1 0-32,-1 0 1,1 0 31,0 0-32,-1-24-15,-23 1 16,24-24 0,-1 47-16,-23-48 15,24 25-15,-24-1 16,0 1-1,0-1 1,0 48 156,0-1-172,0 1 16,0 23-1,0-23-15,23-1 16,-23 24-16,0 24 15,24 23-15,-1 0 16,1-47-16,-24 0 16,47 0-16,-24-24 15,-23 24-15,0-23 16,-23-24 78,-1 0-94,1 0 15,-24 0 1,23 0 0,1 0-1,-1 0-15,1 0 16,-1 0-16,1 0 15,-1 0-15,0 0 16,1 0 15,-1 0-15,-23 0-16,24 0 16,-1 0 30,24-24 64</inkml:trace>
  <inkml:trace contextRef="#ctx0" brushRef="#br0" timeOffset="118618.45">23189 14346 0,'0'23'109,"24"1"-93,-24 0-1,23-24-15,-23 23 16,24 1-16,-1-1 16,1-23-1,-1 24 1,1-24-1,-1 0 1,1 0 0,-1 0-1,-23-24 17,0 1-32,0-1 15,0 1-15,0-1 16,0 0-16,0 1 15,0-1 1,0 1 0,0-1-16,0 1 15</inkml:trace>
  <inkml:trace contextRef="#ctx0" brushRef="#br0" timeOffset="119442.26">23566 13499 0,'0'24'32,"0"-1"-17,0 1-15,23-1 16,-23 71-16,24 24 16,-24-24-16,0 24 0,0-24 15,0-24-15,23-23 16,-23 0-16,47-23 15,-47 23-15,24-24 16,-24 1 0,23 23-16,-23 0 15,0-23-15,0-1 0,0 1 32,24-1-32,-1-23 93,-23 24-77,24-24-16,-1-24 16,1 24-1</inkml:trace>
  <inkml:trace contextRef="#ctx0" brushRef="#br0" timeOffset="120762.46">24106 14252 0,'-23'0'16,"23"-24"0,-24 24 30,1 0-30,-1 0-16,-23 0 16,24 24-16,-1-1 0,1 1 15,-1-1 1,1 1 0,-1 23-16,24-23 15,-23 23-15,-1-47 16,24 23-1,24 1 1,-1-24 47,1 0-48,-1 0 1,1 0-1,-24-24 1,23 1 0,-23-1-16,24 1 15,-24-1-15,23 24 16,-23-24-16,0 1 31,0-24-15,0 23-16,0-23 15,0 71 142,24 23-142,-1 0 1,24-24-16,-47 1 16,24 23-16,-1-47 15,-23 24 1</inkml:trace>
  <inkml:trace contextRef="#ctx0" brushRef="#br0" timeOffset="121567.3">24224 14158 0,'24'0'31,"-1"23"-15,-23 24-16,0-23 15,24-1-15,-24 1 16,23-24-16,-23 47 16,0-24-1,24-23 1</inkml:trace>
  <inkml:trace contextRef="#ctx0" brushRef="#br0" timeOffset="122109.99">24365 14181 0,'-23'0'78,"23"24"-63,-24-24 1,1 23-16</inkml:trace>
  <inkml:trace contextRef="#ctx0" brushRef="#br0" timeOffset="122948.31">25141 13358 0,'0'47'16,"0"-23"-1,0 23-15,-23 0 16,23 23-16,-47 1 16,0 70-16,0 24 15,0-1-15,0-46 16,0 23-16,23-23 15,1-48-15,-1-23 16,0-23-16,1 46 16,-1-23-16,1 24 15,-1 93-15,1 25 16,-24-48-16,0 47 16,0-47-16,23-47 15,1-47-15,70-70 125</inkml:trace>
  <inkml:trace contextRef="#ctx0" brushRef="#br0" timeOffset="124464.28">25541 14181 0,'-47'0'94,"24"0"-79,-1 0 1,1 0-16,-1 24 16,0-24-16,1 47 15,-24-47-15,23 23 16,1 1-16,-1-24 15,1 47-15,23-24 32,-24 1-32,24 0 15,0-1 1,0 1 0,0-1-1,0 1 1,24-24-1,-1 0 1,1 23 0,-1-23-16,1 0 15,-1 0-15,24 0 16,-23 0-16,23 0 31,-47-23-31,24-1 16,-1-23-16,1 24 15,-1-1-15,-23-23 16,24 23-16,-24 1 16,0-24-16,0 23 15,0 1-15,0-1 16,0 1 0,0-1-16,0 1 15,0-1 1,0 1-1,0-1 1,0 48 62,0-1-78,0 1 31,0 23-15,0-24-16,23 1 16,-23 23-16,24-24 15,-1 1-15,1 23 16,-1-24-16,-23 1 16,0 0-16,24-1 15,-24 1-15,23-1 16,-23 1-1,0-1-15,0 1 32</inkml:trace>
  <inkml:trace contextRef="#ctx0" brushRef="#br0" timeOffset="125950.09">25988 14040 0,'-24'0'63,"1"0"-63,-1 24 15,1-24 1,-1 23-16,1 1 16,-1-1-16,1 1 15,-1-1-15,24 1 16,0-1-16,0 1 15,0-1-15,0 1 16,0-1 0,24 1-1,23-1 17,0 25-32,-24-48 15,1 0 1,-1 0-16,24 0 15,-23 0-15,0 0 16,-1 0 0,24 0-16,-23 0 15,23 0 1,-24 0-16,1-24 16,-1 24-16,1 0 15,-24-24-15,23 24 16,-23-23 15,24-1-15,-24 1-1,23 23 1,-23-24 0,0 1 46,0-1-46,0 1-1,0-1 1,0 1 0,0-1-1,0 1 1,0-1-16,0 1 15,-23-1 1,-1 24-16,1 0 16,-1 0 15,24 24 0,-47-24-15,47 23-16,-23-23 15,23 24-15,0-1 16,0 1-16,0-1 16,0 24-1,0-23-15,0 23 32,0-24-32,23 1 15,-23-1-15,24-23 16,-24 24-16,23 0 15,1-1 1,-24 1-16,47 23 16,-24-24-16,1 1 15,23-1-15,-24 24 16,1-47 0,-24-23 93</inkml:trace>
  <inkml:trace contextRef="#ctx0" brushRef="#br0" timeOffset="127195.17">26646 14228 0,'0'24'15,"0"-1"1,0 24-16,0-23 15,24-1-15,-24 1 16,0 0-16,24-1 16,-1 1-1,-23-1-15,0 1 16,0 23-16,0-24 16,0 1-1,-23-71 63,-1 23-78,0-23 16,24 24-16,0-1 16,-23-23-16,23 23 0,0 1 15,0-24 1,0 23-16,0 1 0,0-1 15,0 1 1,0-1-16,0-23 16,0 24-1,23 23-15,-23-47 16,48 47-16,-48-24 16,47 24-16,-24 0 15,1 0 1,23 0-1,-24 0-15,1 0 0,23 24 16,-24-1-16,24 1 16,-23-24-16,-1 23 15,-23 1 17,-23-1-17,-1 24 1,-23-23-16,24-24 15,-1 0 1,-23 0 0,24 0-16,-1 0 0,-23 0 15,24 0 1,-1 0-16,1 0 16,-1 0-1,0 0 1,1 23-16,-24-23 15,47 24-15,-24-24 16,48 0 62</inkml:trace>
  <inkml:trace contextRef="#ctx0" brushRef="#br0" timeOffset="127985.36">27281 13170 0,'0'24'47,"24"46"-47,-24-23 16,24 24-16,-24-48 0,0 1 15,0 23 1,0-24-16,23 24 0,1 0 16,-24 0-1,23 71-15,1-24 16,-24 47-16,47-23 0,-24-48 15,1-23-15,-24-23 16,23-24 31,-23-24 31</inkml:trace>
  <inkml:trace contextRef="#ctx0" brushRef="#br0" timeOffset="128570.15">27329 14017 0,'23'0'78,"24"0"-63,-23-24 1,-1 24-16,1-23 16,23 23-1,-24-24-15,1 24 16,-1 0-16,1-47 125,-1 47-109,-23-23-1,24 23-15</inkml:trace>
  <inkml:trace contextRef="#ctx0" brushRef="#br0" timeOffset="129609.87">28011 13946 0,'0'-23'16,"-24"23"31,1-24-47,-1 1 15,-23 23 17,23 23-32,1-23 15,-1 24-15,24-1 16,-23 1-1,23-1-15,0 1 16,-24-1 0,24 1-16,-23-1 0,-1 24 15,24-23 1,0-1 0,0 1-16,0 23 0,24-47 15,-1 47-15,1-47 31,-24 23-31,23-23 32,1 0-17,-1 0-15,24-47 16,-23 24-16,-24-1 16,0 1-1,0-1 1,0 1-16,0-1 0,0 1 15,24-24-15,-24 23 16,23 1-16,-23-1 16,0 1-16,0-1 15,-23 24 1,23 24 93,0-1-93,23 24-16,1-23 16,-24 23-16,0-24 31,0 1-16,23-24-15,-23 47 0,24-47 16,-24 23-16,23 1 16,-23-1-1</inkml:trace>
  <inkml:trace contextRef="#ctx0" brushRef="#br0" timeOffset="130740.82">28152 13429 0,'0'70'15,"23"1"1,-23-24-16,0-24 16,0 1-16,0 23 15,0-24-15,24 25 16,-24-1-16,23 0 16,1-24-16,-24 24 15,23-23-15,-23-1 31,0-46 79,0-1-95,0 1-15,0-1 16,0 1 0,0-1-16,0 1 15,24 23 1,-1 0 0,48 0-16,-48 0 15,1 23-15,-1 1 16,1-1-16,-1-23 15,1 24-15,-1-1 16,25 24 0,-25-23-16,24-1 15,-47 24-15,24 0 16,-24-23 0,-47-24 30,23 0-30,1-24-16,-25-23 16,25 47-16,-1 0 15,-23-23-15,24 23 16,-1 0-16,-23 0 16,24 0-16,-1 0 15,1 0-15,-1 0 31,1 0-15,-1 0-16,1 0 31,23-24 47,47 24-62</inkml:trace>
  <inkml:trace contextRef="#ctx0" brushRef="#br0" timeOffset="131422.69">28622 13099 0,'24'48'15,"-24"-25"-15,23 24 16,1-23-16,-24-1 16,23 48-16,1-1 15,-1 1-15,-23-1 16,24 48-16,-1 0 15,1-24-15,-1 0 16,1-24-16,-1-46 16,1-1-1,-24 24-15,23-47 0,1 47 16,-24-23-16,0-1 16,0 24-1,23-23-15,-23-1 0,0 1 16,24-1-16,-24 1 15,23 0 1,1-24 31,-1-48-47,24 48 16</inkml:trace>
  <inkml:trace contextRef="#ctx0" brushRef="#br0" timeOffset="132403.57">29281 14252 0,'0'-24'31,"-24"1"-31,48 23 109,-1 0-109,1 0 16,-1 0-16,24-24 16,-47 1-1,24-1 1,-24 1-16,0-1 15,0 1-15,0-1 16,0-23-16,0 24 16,0-1-16,0-23 15,0 24 1,0-1-16,0 1 16,-47-1-16,23 1 15,1 23-15,-1 23 47,24 1-31,-23-24-16,23 23 15,0 1-15,0-1 16,0 1-16,0-1 16,0 1-16,0-1 15,0 1-15,0-1 16,0 24-1,0-23-15,0-1 16,0 1-16,0-1 16,0 1-16,23 23 15,24-24-15,-23 1 16,-24-1-16,23-23 16,1 24 15,-1-24-16,1 23 1,-1-23-16,1 0 78,-1 0-62,-23-23-1,-23 23 48</inkml:trace>
  <inkml:trace contextRef="#ctx0" brushRef="#br0" timeOffset="139017.76">11806 6420 0,'0'24'47,"0"-1"-47,0 1 16,0-1-16,0 1 31,0-1 0,0 24-15,0-23-16,0-1 15</inkml:trace>
  <inkml:trace contextRef="#ctx0" brushRef="#br0" timeOffset="139431.66">11712 7173 0,'0'23'16,"0"24"-16,-23 24 16,23-48-16,0 1 15,-24-1-15,24 1 16,0 0-16,0-1 15,0 1 1,0-1-16,0 1 16,0 23-16,0 0 15,-23-24-15,23 1 16,-24 70-16,24-47 16,0 23-16</inkml:trace>
  <inkml:trace contextRef="#ctx0" brushRef="#br0" timeOffset="139869.49">11736 9195 0,'0'47'31,"0"-23"-31,0 23 0,0 24 16,23 23-16,1 23 16,-1 24-16,-23-70 15,24-24-15,-24-24 16,0 1-16</inkml:trace>
  <inkml:trace contextRef="#ctx0" brushRef="#br0" timeOffset="140333.76">11806 11665 0,'0'0'16,"0"47"-16,0 141 15,0-94-15,0-23 16,0-24-16,0-24 15,0 1-15,0-1 16</inkml:trace>
  <inkml:trace contextRef="#ctx0" brushRef="#br0" timeOffset="140718.91">11618 13147 0,'0'0'0,"0"70"16,0-46-16,0-1 15,0 24-15,0-23 16,-23-24-1,23 23 1,0 1 15,0-1-15,0 1 0,0-1-1</inkml:trace>
  <inkml:trace contextRef="#ctx0" brushRef="#br0" timeOffset="142633.54">20790 6726 0,'0'23'62,"0"1"-62,0 0 16,0 23-16,0-24 62,24-23-46,-24 24-16,23-1 16,-23 24-16</inkml:trace>
  <inkml:trace contextRef="#ctx0" brushRef="#br0" timeOffset="142987.6">20931 8019 0,'0'0'15,"24"48"1,-24-25-16,0 1 16,0-1-16,0 1 15,0-1 1,0 1 46,0-1-46</inkml:trace>
  <inkml:trace contextRef="#ctx0" brushRef="#br0" timeOffset="143315.73">20931 9454 0,'0'0'16,"0"47"-16,0 0 0,0 24 16,0-1-16,0 1 15,-23-1-15,-1-23 16,1-23-16,-24 23 15,47-23-15,-24-1 16,1 24-16,-1 0 16,24-23-1,-23-24-15,23 23 16,0 1-16,-24-24 16</inkml:trace>
  <inkml:trace contextRef="#ctx0" brushRef="#br0" timeOffset="143645.84">20696 10748 0,'0'0'0,"0"94"0,0 0 16,-23-24-16,-1 48 16,1-24-16,23-23 0,0-1 15,23 1-15,1 46 16,-1-46-16,-23 23 15,0-24 1,0-23-16,0 1 16,0-1-16,0 23 0,0-23 15,0-23-15,0-1 16,0 1-16,0-1 16,0 1 15,0-1 0,0 1-31,0-1 16,0 24-16,0-23 15,-23-1-15</inkml:trace>
  <inkml:trace contextRef="#ctx0" brushRef="#br0" timeOffset="143892.26">20626 12629 0,'0'0'0,"23"94"16,24-23-16,-23-48 16,-1 1-16,-23 23 0,0-24 15,0 1-15,0 23 16,0-24-16,0 1 16,0-1-1,0 24-15,0-23 16,24 0-16,-1-1 15,1-23 1</inkml:trace>
  <inkml:trace contextRef="#ctx0" brushRef="#br0" timeOffset="144149.57">20884 13358 0,'0'0'16,"47"47"-1,-23 0-15,-24-23 0,0-1 16,24-23 0,-24 24-1,0-1 1</inkml:trace>
  <inkml:trace contextRef="#ctx0" brushRef="#br0" timeOffset="146311.37">11383 13264 0,'47'0'16,"47"0"-16,-23-23 15,-48-1-15,24 24 16,-23-23 0,-1 23-16,24 0 0,24 0 15,70 0-15,24-24 16,-24 1-16,23-1 15,-23-23-15,-70 23 16,-24 1-16,-23 23 16,-1-24-16,24 24 15,24-23-15,23 23 16,23 0-16,1 0 16,94 0-16,-24 23 15,47-23-15,47 0 16,0 0-1,1-47-15,22-23 0,-117-1 16,48 1 0,-25 23-16,-23 23 0,48 1 15,-48-1-15,0 24 16,-23 0 0,-48 0-16,24 0 0,-23 0 15,23-23-15,-47-1 16,24 24-16,23 0 15,-24 0-15,24 0 16,-46 0-16,22 0 16,-46 0-16,-24 0 15,0 0-15,0 0 16,0 0-16,0 0 16,47 0-16,71 0 15,-24 0-15,70-23 16,-23-1-16,-70 24 15,0-23-15,-24 23 16,0-24-16,0 24 16,47 0-16,-23 0 15,46 0-15,24 0 16,-70 0-16,-47 0 16,-1 0-16,-46 0 15,-1 0-15,1 0 16,-1 0-16,48 0 15,70 0-15,23 0 16,48-24-16,0-23 16,-95 24-16,-70 23 15,-23 0 1,-1 0 0,1 0-16,23 0 15,47 0-15,71 0 16,23 0-16,0 0 15,-47-24-15,-23 24 16,-24-23-16,-47 23 16,-24-24-16,1 24 15,-1 0 1,48 0-16,-1 0 16,48 0-16,70 0 15,0 0-15,-23 0 16,-47 0-16,-71-23 15,-24 23-15,1 0 16,-24-24-16,23 24 16,24 0-1,-23 0-15,23 0 16,23 0-16,1 0 16,-48-23-16,24 23 15,-23 0 48,-1 0-48,1 0-15</inkml:trace>
  <inkml:trace contextRef="#ctx0" brushRef="#br0" timeOffset="147176.94">24012 12088 0,'24'24'78,"23"-24"-62,-24 23-16,1-23 15,0 0 1,-1 0-16,1 0 16,-1 24-16,1-24 15,-1 0-15,1 0 16,-1 0-16,-46 0 78,-1 0-62,1 23-1,-1 1-15,-46 23 16,22-24-16,25 1 15,-24-1-15,23 1 16,1-24 0,23 23-16,0 1 15,0-1-15,0 1 16,-24 23-16,24-23 16,0-48 46,0-23-62,0 23 16,0 1-16,0-24 15,0 23-15,0 1 16,-23-1-16,23 1 16,0-24-16,0 0 15,0 23-15,0 1 16,0-24-16,-24 47 78</inkml:trace>
  <inkml:trace contextRef="#ctx0" brushRef="#br0" timeOffset="147796.81">24553 11406 0,'0'24'31,"24"23"-31,-1 0 15,1 23-15,-1 1 16,24 46-16,0 25 16,1-48-16,-1 47 15,-24-71-15,1 1 16,-1-24-16,-23-24 16,24 1-16,-1 23 15,1-47-15,-1 23 16,-46-46 31,-24-24-32,47 0-15,-24 0 16,1 0-16,23-24 16</inkml:trace>
  <inkml:trace contextRef="#ctx0" brushRef="#br0" timeOffset="148630.6">24741 11194 0,'48'0'32,"-25"0"-32,1 0 15,-1 0-15,1 0 32,-1 0-32,1 0 15,23 0 1,0 0-16,23 0 15,-46 0-15,-1 0 16,-23 24 31,24-24-47,-24 24 16,-24 23 30,-46-24-46,-24 24 16,70-23-16,1-24 16,-24 0-16,23 0 15,24 23 1,-23-23-16,-1 24 16,-23 23-16,-24-24 15,24 24-15,0-23 16,24-1-16,-1-23 15,24 24-15,0-1 16,-23-23 0,23 24-16,-24-1 15,1-23-15,23 24 16,0-1 31,23-23-32,24-23-15,24-1 16,-24 1-16,47-24 16</inkml:trace>
  <inkml:trace contextRef="#ctx0" brushRef="#br0" timeOffset="149505.34">25588 11829 0,'0'0'0,"-23"-23"63,-1 23-48,1 0 1,-1 0 31,-23 23-31,24 1-16,-25 23 15,25-23-15,-1 23 16,24-24-1,0 1-15,0-1 16,0 1-16,0 23 16,0-24-1,0 1-15,0-1 16,24-23-16,-1 47 16,72-23-16,-25-24 15,-23 0-15,-23 0 16,-1 0-16,1 0 15,-1-24 32,1-23-31,-24 24-16,-24-1 16,1-23-16,-24 24 15,-24-24-15,48 23 16,-1-23-16,1 47 15,-1 0 1,1 0 0,-1 0-1,-23 24-15,0-24 16,23 23-16,142 1 62,-24-1-46,-23 1-16,-24-24 16</inkml:trace>
  <inkml:trace contextRef="#ctx0" brushRef="#br0" timeOffset="150621.97">25588 11077 0,'0'23'31,"0"1"-15,24-1-16,23 24 15,-47-23-15,47 0 16,-24 46-16,24 1 16,-23-1-16,-24 24 15,47 47-15,-24 0 16,24-70-16,-23 0 15,-1-24-15,1-24 16,-24 24 0,23-47-16,-23 24 15,24-1-15,-24 1 16,-24-48 93,24 1-93,0-24-16,0 23 16,0 1-16,24-24 15,-24 23-15,0 1 16,24-1-16,-24 1 15,23-1-15,-23 0 16,47 24-16,-23 0 16,-1 0-16,1 0 15,-1 24-15,1 0 16,-1 23-16,24-24 16,-47 1-16,47 23 15,-23-24 1,-1 1-16,-23 23 15,0-24 1,0 1 0,-23-1-1,-1 1-15,-46-1 16,-1-23-16,24 0 16,-23 0-16,46 0 15,1 0-15,-1 0 16,-23 0-16,23 0 15,1 0 48,70 0-1,0 0-62,47 0 16</inkml:trace>
  <inkml:trace contextRef="#ctx0" brushRef="#br0" timeOffset="151236.31">26670 11782 0,'0'24'47,"24"23"-31,23-23-16,-47-1 15,23 24-15,-23-23 16,0-1-16,0 24 15,0-23-15,24-1 16,-1 24-16,-23-23 16,24-24 62,-1-24-47</inkml:trace>
  <inkml:trace contextRef="#ctx0" brushRef="#br0" timeOffset="151769.56">26999 11735 0,'0'0'0,"-70"0"15,70 24-15,-47-24 16,23 47-1,-23-47-15,24 47 16,-24-47-16,23 24 16,1-1-16,23 1 15,0-1 1,0 1-16,-24-1 16,24 1-16,0-1 15,47-46 48,24-1-48,-24 24-15</inkml:trace>
  <inkml:trace contextRef="#ctx0" brushRef="#br0" timeOffset="152763.69">27305 11947 0,'0'-23'16,"-24"23"15,1-24-15,-1 24-1,24-23-15,0-1 16,24 24 46,-1 0-46,25-24-16,-25 1 16,24-1-16,-47 1 15,47-1-15,-47 1 16,0-1-1,0 1-15,24-1 16,-24 1-16,0-1 47,-47 24-31,23 0-16,-23 0 31,24 0-31,-1-23 15,0 23-15,-23 0 16,0 0 0,24 23-16,-24 1 0,47-1 15,0 1 1,0-1 0,0 1-16,0-1 15,0 1-15,0-1 31,0 1-31,23-24 16,1 47-16,23-23 16,-24-1-1,1 1-15,-1-1 0,-23 1 16,24-24 0,0 0-1,-1 0 1,1 0-16,-1 0 15,1 0-15,23 0 79,0 0-64,-24 0-15,-23-24 16,0 1-1,0-1 1</inkml:trace>
  <inkml:trace contextRef="#ctx0" brushRef="#br0" timeOffset="153496.2">28105 10536 0,'0'0'0,"0"23"0,0 1 15,0 0 1,0-1-16,0 24 0,0 0 15,0-23-15,0 23 16,0 0-16,0 0 16,-24 47-16,1 47 15,-1-47 1,1-47-16,23 0 16,0 0-16,-24-23 0,24-1 15,0 24-15,0 0 16,0 24-16,0 46 15,-47-23-15,23 24 16,24-47-16,0-48 16,0 1-16,0-1 15,0 1 32,0-1-16,0 24-15,48-23-16</inkml:trace>
  <inkml:trace contextRef="#ctx0" brushRef="#br0" timeOffset="154844.25">28269 11571 0,'24'47'78,"-24"-24"-78,47 1 16,-47-1-16,23-23 47,-23-23-16,0-1-31,0 1 16,0-24-16,24 23 15,-1 1-15,-23-1 16,0 1-16,24-1 16,-1 24-1,1-23-15,-1 23 16,24 0-16,1 0 15,-25 0-15,1 0 63,-1 23-47,1-23 46,-1-23-62,1-1 16,-1 24-16,-23-23 15,24 23-15,-1 0 32,1 0-17,-1 0 1,1 0-16,-1 0 31,-23 23 0,24 1-15,-24-1-16,23-23 16,1 0-16,-1 0 15,1 0-15,46 0 16,1 24-16,-24 23 15</inkml:trace>
  <inkml:trace contextRef="#ctx0" brushRef="#br0" timeOffset="156355.71">29563 11242 0,'-24'0'62,"1"0"-30,-1 0-32,-23 0 15,0 0-15,24 0 16,-24 0-16,23 0 16,1 0-16,-1 0 15,-23 23-15,23-23 16,1 0-16,-1 47 15,24-23 17,0-1-1,0 24-15,24-23-16,-1-1 15,-23 1-15,24-24 47,0 0-47,-1 0 16,1 0-1,-1 0 32,1-24-47,-24 1 63,23 23-48,-23-24 79,24 24-78,-1 0-1,1-23 32,-1 23 47,1-47-78,-24 23-1,0 1 1,0-1 78,0 1-94,23 23 62,-23 23-62,0 1 16,24-1-1,-24 1 1,0-1-16,23 1 16,1-1-16,-24 24 15,47-23-15,-24 23 16,24-24-16,-23 1 15,-1 23-15,-23-24 16,24-23 0,-1 0 15,-46 0 31</inkml:trace>
  <inkml:trace contextRef="#ctx0" brushRef="#br0" timeOffset="160829.44">29986 10465 0,'24'24'31,"23"70"-31,-24-47 16,1 24-16,-1-48 15,-23 1-15,0-1 16,0 1-16,0-1 16,24-23-16,-24 24 15,0 46-15,47-46 16,0 46-16,-24-23 16,1 0-16,23-23 15,-24 23-15,-23-24 16,0 1-16,0 0 15,24-1-15,-24 24 16,0-23-16,0-1 16,0 1 31</inkml:trace>
  <inkml:trace contextRef="#ctx0" brushRef="#br0" timeOffset="162437.91">31091 11030 0,'-23'0'16,"-1"0"0,-23 0-1,24 0-15,-1 0 16,1 0 15,-1 0-15,1 23-16,-24 1 15,23-1 64,1 1-48,23 23-16,0-24 1,0 25-16,-24-48 16,24 23-16,0 1 31,0-1-31,24-23 16,-1 0-1,1 24-15,-1-24 16,1 0-1,-1 0 1,1 0-16,46-24 16,-46 1-16,23-1 15,0 1-15,-23-1 16,-1 0-16,-23 1 16,0-1-16,0 1 15,0-1 1,24 1-16,-24-1 15,0 1 17,0-1-17,0 1 1,0-1 0,23 48 109,1-1-110,-24 24-15,23-23 16,1-1-16,-24 24 15,23-23-15,1-1 16,-24 1-16,0 0 16,23 23-16,1-24 15,-24 1-15,47 23 16,-47-24-16,0 1 16,23-1-16,1 1 15</inkml:trace>
  <inkml:trace contextRef="#ctx0" brushRef="#br0" timeOffset="175343.42">8866 7972 0,'24'0'0,"0"0"31,-1 0-16,1 0 1,-1 0-16,24 0 16,-23 0-16,23 0 15,-24 0-15,48 0 16,-48 0-16,48 24 16,-24-24-16,0 23 15,70 1-15,25-24 0,-1 24 16,47-24-1,-71 0-15,1 0 16,-47 0-16,-24 0 16,-24 0-16,1 0 15,23 0-15,-24 0 16,24 0-16,24 0 0,46 0 16,48-24-16,23-23 15,24 23 1,-95 1-16,-70 23 15,1 0-15,-25 0 16,1 0 0,-1 23-16,71-23 0,47 0 15,47 0-15,1 0 16,22-23 0,1-48-16,-24 48 15,-70-1-15,-1 24 0,-46-23 16,-48 23-1,1 0-15,23 0 16,0 0-16,0 0 16,23 0-16,25 0 15,-1 0-15,23 0 16,1 0-16,-24 47 0,23-24 16,1 24-1,23-23-15,-23 23 16,-1-24-16,-46-23 15,-1 24-15,1 0 16,-24-24-16,-23 23 16,-1-23-16,48 0 15,46 24-15,48 23 0,47 0 16,70 23 0,47-23-16,-23 0 15,-71-23-15,-70-1 16,-95 24-16,-23-47 0,-23 0 15,-1 0 1,1 0-16,46 24 16,95-24-16,23 0 15,94 0-15,-23 0 0,-47 0 16,-95 0-16,-70 0 16,-23 0-16,-1 0 31,118 0-16,48 0 1,93-47-16,24 0 16,46 0-16,-69 0 15,-95 23-15,-47 24 16,-71-23-16,-46 23 16,-24-24-1,23 24 1,1 0-1,46 0 1,72-23-16,-1-1 16,-24 1-16,24 23 15,-23 0-15,23-24 0,-94 24 16,0-23-16,-23 23 16,-1 0 15,1 0-31,93 0 15,48 23-15,70 1 0,0-24 16,1 0 0,-25-24-16,-46 24 15,-71 0-15,-71 0 0,24 0 16,-23 0 0,-1 0-16,1-23 15,23 23-15,0-24 16,0 24-1,0-23-15,0 23 16,0 0-16,0 0 16,-23 0-16,-1 0 15,24 0-15,-23-24 0,-1 24 16,24 0-16,-23 0 16,-1-24-16,24 24 15,-23 0 1,0-23-16,23-1 15,-24 24-15,1-23 0,23-1 16,-24 24 0,1 0-16,-1 0 0,1 0 15,-1 0 1,1 0-16,-1 0 16,1 0-1,-1 0-15,1 0 16,-1 24-1,1-24 1,-1 23 15,1-23-15,-1 0 15,-93 0-15,-95 0-16,-46-47 15</inkml:trace>
  <inkml:trace contextRef="#ctx0" brushRef="#br0" timeOffset="176380.65">23048 7643 0,'-23'24'46,"-24"23"-46,-47 23 16,23 1-16,-23-48 16,70 24-16,1-47 15,23 24-15,-24-1 47,24 1-31,-23-24-1</inkml:trace>
  <inkml:trace contextRef="#ctx0" brushRef="#br0" timeOffset="176871.17">22836 7667 0,'-23'23'15,"-1"1"1,1-24-16,-24 23 15,-24 24-15,24-23 0,-47 23 16,-47 0-16,24 0 16,46-24-16,47 24 15,-23-23 1,47 0-16,-23-1 16,-1-23-16</inkml:trace>
  <inkml:trace contextRef="#ctx0" brushRef="#br0" timeOffset="177379.81">22201 7620 0,'-23'0'16,"-24"23"-16,47 1 15,-47-24-15,23 23 16,1 1-16,-24-24 15,23 47-15,1-24 16,-24 1-16,23-1 16,1-23-16,23 24 15,-24-1 17,1-23-32,-1 24 15,1 23-15,-1-47 16</inkml:trace>
  <inkml:trace contextRef="#ctx0" brushRef="#br0" timeOffset="177865.2">21755 7526 0,'0'0'0,"-71"47"0,-94 23 16,118-23-16,0-47 15,0 24-15,0-1 16,24 1 0,-1-1-16,-23 24 15,24-23-15,-1-1 16</inkml:trace>
  <inkml:trace contextRef="#ctx0" brushRef="#br0" timeOffset="178352.59">21496 7361 0,'-24'0'15,"-46"47"-15,-48-23 16,71 23-16,0-24 16,24 24-16,-24-23 15,23 23-15,1-24 16,-1 1-16,1-24 16</inkml:trace>
  <inkml:trace contextRef="#ctx0" brushRef="#br0" timeOffset="179335.57">11665 6985 0,'-23'23'47,"-1"24"-47,-23 0 15,24 0-15,-24 47 16,23-47-16,-23-23 16,-24 23-16,48-24 15,-1 25-15,-23-25 16,24 24-16,-1-47 15,1 24-15,-24-1 16,23 24-16,1-47 16,-1 47-16,1-47 15,-1 24-15,1 23 16,-1-24-16,1 1 16</inkml:trace>
  <inkml:trace contextRef="#ctx0" brushRef="#br0" timeOffset="180153.03">11171 7314 0,'-47'47'0,"-23"0"16,46-47-1,1 24 1,-1-1-16,1-23 15,-1 24-15,-23-1 16,24 1-16,-1 23 16,-23-24-16,23 1 15,-23 23-15,24-24 16,-24 24-16,0-23 16,23-1-16,-23 1 15,24-1-15,-1-23 16</inkml:trace>
  <inkml:trace contextRef="#ctx0" brushRef="#br0" timeOffset="180806.29">10325 7761 0,'0'0'0,"-24"0"0,-23 47 15,24-47 32,-1 0 16,24 23-32,71-46 32</inkml:trace>
  <inkml:trace contextRef="#ctx0" brushRef="#br0" timeOffset="181776.49">10466 7502 0,'-24'0'15,"-23"24"1,24-24-16,-1 23 16,-23 1-16,24-24 15,-1 23-15,24 1 47,-23-24-31,-1 23-1,1 1-15,-25-1 16,25 1-16,-1-24 16,1 23-16,-1-23 15,1 0 1,23 24 46</inkml:trace>
  <inkml:trace contextRef="#ctx0" brushRef="#br0" timeOffset="182318.13">10019 7690 0,'-47'0'0,"0"24"16,-24-1-1,24-23-15,24 0 16,-24 24-16,23-24 0,1 23 16,-24-23-1,0 47-15,-48-23 16,25-1-16,-48 24 16,95-23-16,-24-24 15,23 0-15</inkml:trace>
  <inkml:trace contextRef="#ctx0" brushRef="#br0" timeOffset="182862.56">9337 7690 0,'23'0'15,"1"0"1,-24 24 0,23-1-16,1 1 15,-1-1-15,24 24 0,-23-23 16,47 23 0,23 0-16,47 23 15,0-22-15,-24-1 0,-22 0 16,-72-47-1,1 0-15,-1 0 0,1 0 16,-24-24 93,0-23-93</inkml:trace>
  <inkml:trace contextRef="#ctx0" brushRef="#br0" timeOffset="183348.28">10207 7596 0,'24'24'32,"23"23"-17,-24 0-15,24 0 16,-23-24-16,-1 1 16,24 23-16,-23-47 15,-1 0-15,-23 23 16,47 1-16,-23-1 15,-1 24-15,24-23 16,-23-1-16,23 1 16,-47 0-16,23-24 15,1-24 32,-1 0-31,1 1-16</inkml:trace>
  <inkml:trace contextRef="#ctx0" brushRef="#br0" timeOffset="183777.44">10795 7573 0,'24'0'16,"-1"23"-16,24 24 15,0 0-15,-23-23 16,23-1-16,-24 24 16,24-23-16,-47 23 15,24-47-15,-1 0 16,1 47-16,-1-47 16,-23 23-1,24-23 1,-1 0-1,-23-23 1,0-48-16,-23 1 16,-1 23-16,24 0 15,0 23-15</inkml:trace>
  <inkml:trace contextRef="#ctx0" brushRef="#br0" timeOffset="184180.23">11171 7173 0,'47'23'31,"-23"24"-31,23-23 0,-24 23 16,1-24-16,23 24 15,-24-23 1,25 0-16,-48 23 0,47-24 16,-24 24-1,24-23-15,-23-1 0,-1 1 16,1-24 31,-1 0-32,1-24 1,-1 24-16,24-23 16</inkml:trace>
  <inkml:trace contextRef="#ctx0" brushRef="#br0" timeOffset="185910.86">20979 6844 0,'-24'0'0,"24"70"16,24 24-16,23 0 15,0 24-15,-24-48 16,24 1-16,0-24 16,-23-23-16,-1 23 15,24-24-15,-23 24 16,23-23-16,-24 23 15,24 0-15,-23-24 16,-1 24-16,24 24 16,-23-24-16,23-24 15,-23 24-15,-1 24 16,24-48 0,-23 1-16,-1 0 0,1-24 62,-1 0-46,-23-24-16,24 0 31</inkml:trace>
  <inkml:trace contextRef="#ctx0" brushRef="#br0" timeOffset="186378.06">21778 7432 0,'0'47'32,"0"0"-32,47 23 15,-23 24-15,46 47 16,-23-94-16,0 0 15,0 0-15,-23-23 16,-1-1-16,1 1 16,-1-24-1,-23 24-15,24-1 16,-1 1-16,25-1 16,-25 24-16,24-23 15,-47-1-15</inkml:trace>
  <inkml:trace contextRef="#ctx0" brushRef="#br0" timeOffset="186779.99">22249 7714 0,'23'47'0,"1"-24"16,-1 24-16,1-23 16,-1-1-16,24 24 15,0-23-15,0 23 16,0-24-16,0 25 16,-23-25-16,23 24 15,-47-70 79</inkml:trace>
  <inkml:trace contextRef="#ctx0" brushRef="#br0" timeOffset="187129.58">22719 7878 0,'23'0'0,"24"24"16,-23 23-16,-1 0 15,1-24-15,0 1 16,-1 23-16,-23-23 16,47 23-16,-23-24 15,23 1-15,-24 23 16,1-24-16,-1-23 62,-23-70-46,-23-24 0</inkml:trace>
  <inkml:trace contextRef="#ctx0" brushRef="#br0" timeOffset="187439.84">22907 7643 0,'0'0'0,"71"71"16,-48-48 0,24 24-16,-23-23 15,23 23-15,-24-24 16,24 24-16,-23-23 16,-1-1-16,24 24 15,-47-23-15,47 23 16,-23-23-16,-24-1 15,47-23-15,-47 24 16,23-1 0,-23-46 15,0-1-15,-23 1-16,-48 23 15</inkml:trace>
  <inkml:trace contextRef="#ctx0" brushRef="#br0" timeOffset="192446.9">23424 6467 0,'-23'0'31,"-1"0"63,-93 47-94,46 0 15,1-23-15,-1-1 16,24 1-16,24-24 16,-1 0-16,1 0 31,-1 0-31,1 0 15,-1 0-15,24-24 16,-24 24-16,24-23 16,0-1-1,0-23-15,0 24 16,0-1-16,-23 1 16,23-1-16,0 1 15,23 23 157,1 0-172,-24 23 16,24-23-1,-24 24-15,23-1 0,1 1 16,-1 23-16,24-24 16,-23 24-1,-1-47-15,24 24 0,-47-1 16,24-23 31,-1 0-16,1 24-15,-1-24 15,1 23 31,-1-23-46,1 0-16,-24 24 16,23-24-1</inkml:trace>
  <inkml:trace contextRef="#ctx0" brushRef="#br0" timeOffset="192937.9">23801 6561 0,'0'24'78,"-24"-24"-62,24 23 31,-23-23-47,-1 47 15,-23 0-15,-23-23 16,46 23-16,1-47 16</inkml:trace>
  <inkml:trace contextRef="#ctx0" brushRef="#br0" timeOffset="193824.08">23801 6726 0,'23'0'140,"1"0"-140,23 0 16,0 0-16,0 0 16,-24 0 62,-23 23-63,-23 1 17,-1-24-32,24 47 0,-23-47 15,-1 24 1,24-1 15,0 1-31,0-1 16,0 1-16,24-24 47,-1 0-32,1 0-15,-1 0 16,24 0-1,-23 0-15,-1 0 0,1 0 79,0 0-64</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6A3D012-9DDA-4409-A856-0048EB9978EA}"/>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a:extLst>
              <a:ext uri="{FF2B5EF4-FFF2-40B4-BE49-F238E27FC236}">
                <a16:creationId xmlns:a16="http://schemas.microsoft.com/office/drawing/2014/main" id="{935C99E7-BBE5-4F36-AF92-C79D12817C8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a:extLst>
              <a:ext uri="{FF2B5EF4-FFF2-40B4-BE49-F238E27FC236}">
                <a16:creationId xmlns:a16="http://schemas.microsoft.com/office/drawing/2014/main" id="{3B990F95-24F9-4D28-B6DD-331E26A3ED79}"/>
              </a:ext>
            </a:extLst>
          </p:cNvPr>
          <p:cNvSpPr>
            <a:spLocks noGrp="1"/>
          </p:cNvSpPr>
          <p:nvPr>
            <p:ph type="dt" sz="half" idx="10"/>
          </p:nvPr>
        </p:nvSpPr>
        <p:spPr/>
        <p:txBody>
          <a:bodyPr/>
          <a:lstStyle/>
          <a:p>
            <a:fld id="{0166F14C-8758-43A1-B646-DA50F6AC1B72}" type="datetimeFigureOut">
              <a:rPr lang="es-MX" smtClean="0"/>
              <a:t>11/01/2021</a:t>
            </a:fld>
            <a:endParaRPr lang="es-MX"/>
          </a:p>
        </p:txBody>
      </p:sp>
      <p:sp>
        <p:nvSpPr>
          <p:cNvPr id="5" name="Marcador de pie de página 4">
            <a:extLst>
              <a:ext uri="{FF2B5EF4-FFF2-40B4-BE49-F238E27FC236}">
                <a16:creationId xmlns:a16="http://schemas.microsoft.com/office/drawing/2014/main" id="{A75DD1AD-7F08-4B58-954D-F4A520D3DE9B}"/>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0B7B6C88-3B88-4797-A255-2E9266B669DD}"/>
              </a:ext>
            </a:extLst>
          </p:cNvPr>
          <p:cNvSpPr>
            <a:spLocks noGrp="1"/>
          </p:cNvSpPr>
          <p:nvPr>
            <p:ph type="sldNum" sz="quarter" idx="12"/>
          </p:nvPr>
        </p:nvSpPr>
        <p:spPr/>
        <p:txBody>
          <a:bodyPr/>
          <a:lstStyle/>
          <a:p>
            <a:fld id="{B482984F-214E-4460-90E5-C75035986FDA}" type="slidenum">
              <a:rPr lang="es-MX" smtClean="0"/>
              <a:t>‹Nº›</a:t>
            </a:fld>
            <a:endParaRPr lang="es-MX"/>
          </a:p>
        </p:txBody>
      </p:sp>
    </p:spTree>
    <p:extLst>
      <p:ext uri="{BB962C8B-B14F-4D97-AF65-F5344CB8AC3E}">
        <p14:creationId xmlns:p14="http://schemas.microsoft.com/office/powerpoint/2010/main" val="24450968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C48AAFC-5068-41A3-90C0-EDC03F3FB027}"/>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1DF457E6-8C69-4AB5-ADCD-BC8BC9994B4E}"/>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7C2C7673-000A-415E-9877-2C1CF140DBB8}"/>
              </a:ext>
            </a:extLst>
          </p:cNvPr>
          <p:cNvSpPr>
            <a:spLocks noGrp="1"/>
          </p:cNvSpPr>
          <p:nvPr>
            <p:ph type="dt" sz="half" idx="10"/>
          </p:nvPr>
        </p:nvSpPr>
        <p:spPr/>
        <p:txBody>
          <a:bodyPr/>
          <a:lstStyle/>
          <a:p>
            <a:fld id="{0166F14C-8758-43A1-B646-DA50F6AC1B72}" type="datetimeFigureOut">
              <a:rPr lang="es-MX" smtClean="0"/>
              <a:t>11/01/2021</a:t>
            </a:fld>
            <a:endParaRPr lang="es-MX"/>
          </a:p>
        </p:txBody>
      </p:sp>
      <p:sp>
        <p:nvSpPr>
          <p:cNvPr id="5" name="Marcador de pie de página 4">
            <a:extLst>
              <a:ext uri="{FF2B5EF4-FFF2-40B4-BE49-F238E27FC236}">
                <a16:creationId xmlns:a16="http://schemas.microsoft.com/office/drawing/2014/main" id="{222144ED-C618-48EB-B3D7-CF10D99A5ED5}"/>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B101F675-032C-4381-879B-0EE4BA1DF199}"/>
              </a:ext>
            </a:extLst>
          </p:cNvPr>
          <p:cNvSpPr>
            <a:spLocks noGrp="1"/>
          </p:cNvSpPr>
          <p:nvPr>
            <p:ph type="sldNum" sz="quarter" idx="12"/>
          </p:nvPr>
        </p:nvSpPr>
        <p:spPr/>
        <p:txBody>
          <a:bodyPr/>
          <a:lstStyle/>
          <a:p>
            <a:fld id="{B482984F-214E-4460-90E5-C75035986FDA}" type="slidenum">
              <a:rPr lang="es-MX" smtClean="0"/>
              <a:t>‹Nº›</a:t>
            </a:fld>
            <a:endParaRPr lang="es-MX"/>
          </a:p>
        </p:txBody>
      </p:sp>
    </p:spTree>
    <p:extLst>
      <p:ext uri="{BB962C8B-B14F-4D97-AF65-F5344CB8AC3E}">
        <p14:creationId xmlns:p14="http://schemas.microsoft.com/office/powerpoint/2010/main" val="15584614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7C57016B-90EE-41FB-AF85-13123243376B}"/>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B17621D7-3359-4A0E-9F43-7FF2A56BA631}"/>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BC3F947D-0FC5-48CE-89B1-1117573ED928}"/>
              </a:ext>
            </a:extLst>
          </p:cNvPr>
          <p:cNvSpPr>
            <a:spLocks noGrp="1"/>
          </p:cNvSpPr>
          <p:nvPr>
            <p:ph type="dt" sz="half" idx="10"/>
          </p:nvPr>
        </p:nvSpPr>
        <p:spPr/>
        <p:txBody>
          <a:bodyPr/>
          <a:lstStyle/>
          <a:p>
            <a:fld id="{0166F14C-8758-43A1-B646-DA50F6AC1B72}" type="datetimeFigureOut">
              <a:rPr lang="es-MX" smtClean="0"/>
              <a:t>11/01/2021</a:t>
            </a:fld>
            <a:endParaRPr lang="es-MX"/>
          </a:p>
        </p:txBody>
      </p:sp>
      <p:sp>
        <p:nvSpPr>
          <p:cNvPr id="5" name="Marcador de pie de página 4">
            <a:extLst>
              <a:ext uri="{FF2B5EF4-FFF2-40B4-BE49-F238E27FC236}">
                <a16:creationId xmlns:a16="http://schemas.microsoft.com/office/drawing/2014/main" id="{26AED803-7EA2-49C2-B1F2-8BC7933C56F5}"/>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C694DD5D-A435-4534-924C-8423C34AD4A5}"/>
              </a:ext>
            </a:extLst>
          </p:cNvPr>
          <p:cNvSpPr>
            <a:spLocks noGrp="1"/>
          </p:cNvSpPr>
          <p:nvPr>
            <p:ph type="sldNum" sz="quarter" idx="12"/>
          </p:nvPr>
        </p:nvSpPr>
        <p:spPr/>
        <p:txBody>
          <a:bodyPr/>
          <a:lstStyle/>
          <a:p>
            <a:fld id="{B482984F-214E-4460-90E5-C75035986FDA}" type="slidenum">
              <a:rPr lang="es-MX" smtClean="0"/>
              <a:t>‹Nº›</a:t>
            </a:fld>
            <a:endParaRPr lang="es-MX"/>
          </a:p>
        </p:txBody>
      </p:sp>
    </p:spTree>
    <p:extLst>
      <p:ext uri="{BB962C8B-B14F-4D97-AF65-F5344CB8AC3E}">
        <p14:creationId xmlns:p14="http://schemas.microsoft.com/office/powerpoint/2010/main" val="15618055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DA27E85-025F-4FEB-B397-98F1128AD6B3}"/>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FED431C5-EC2A-4232-9AC1-62D849AE35F8}"/>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0F047F1D-977D-4DF5-912F-2A4D50669ABC}"/>
              </a:ext>
            </a:extLst>
          </p:cNvPr>
          <p:cNvSpPr>
            <a:spLocks noGrp="1"/>
          </p:cNvSpPr>
          <p:nvPr>
            <p:ph type="dt" sz="half" idx="10"/>
          </p:nvPr>
        </p:nvSpPr>
        <p:spPr/>
        <p:txBody>
          <a:bodyPr/>
          <a:lstStyle/>
          <a:p>
            <a:fld id="{0166F14C-8758-43A1-B646-DA50F6AC1B72}" type="datetimeFigureOut">
              <a:rPr lang="es-MX" smtClean="0"/>
              <a:t>11/01/2021</a:t>
            </a:fld>
            <a:endParaRPr lang="es-MX"/>
          </a:p>
        </p:txBody>
      </p:sp>
      <p:sp>
        <p:nvSpPr>
          <p:cNvPr id="5" name="Marcador de pie de página 4">
            <a:extLst>
              <a:ext uri="{FF2B5EF4-FFF2-40B4-BE49-F238E27FC236}">
                <a16:creationId xmlns:a16="http://schemas.microsoft.com/office/drawing/2014/main" id="{657CE0E2-9F48-495C-A72A-EF26DADEA3C9}"/>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91DF12AB-CBCD-45C6-B1A1-73AEAC8A954E}"/>
              </a:ext>
            </a:extLst>
          </p:cNvPr>
          <p:cNvSpPr>
            <a:spLocks noGrp="1"/>
          </p:cNvSpPr>
          <p:nvPr>
            <p:ph type="sldNum" sz="quarter" idx="12"/>
          </p:nvPr>
        </p:nvSpPr>
        <p:spPr/>
        <p:txBody>
          <a:bodyPr/>
          <a:lstStyle/>
          <a:p>
            <a:fld id="{B482984F-214E-4460-90E5-C75035986FDA}" type="slidenum">
              <a:rPr lang="es-MX" smtClean="0"/>
              <a:t>‹Nº›</a:t>
            </a:fld>
            <a:endParaRPr lang="es-MX"/>
          </a:p>
        </p:txBody>
      </p:sp>
    </p:spTree>
    <p:extLst>
      <p:ext uri="{BB962C8B-B14F-4D97-AF65-F5344CB8AC3E}">
        <p14:creationId xmlns:p14="http://schemas.microsoft.com/office/powerpoint/2010/main" val="1087488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24CE1DB-91AA-47AC-B5DE-1AB72CBA0D46}"/>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B22DEBF2-23A7-4F54-A16D-159C19E8F66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68D2CC79-E685-4DF0-8BE3-61FA28C283FC}"/>
              </a:ext>
            </a:extLst>
          </p:cNvPr>
          <p:cNvSpPr>
            <a:spLocks noGrp="1"/>
          </p:cNvSpPr>
          <p:nvPr>
            <p:ph type="dt" sz="half" idx="10"/>
          </p:nvPr>
        </p:nvSpPr>
        <p:spPr/>
        <p:txBody>
          <a:bodyPr/>
          <a:lstStyle/>
          <a:p>
            <a:fld id="{0166F14C-8758-43A1-B646-DA50F6AC1B72}" type="datetimeFigureOut">
              <a:rPr lang="es-MX" smtClean="0"/>
              <a:t>11/01/2021</a:t>
            </a:fld>
            <a:endParaRPr lang="es-MX"/>
          </a:p>
        </p:txBody>
      </p:sp>
      <p:sp>
        <p:nvSpPr>
          <p:cNvPr id="5" name="Marcador de pie de página 4">
            <a:extLst>
              <a:ext uri="{FF2B5EF4-FFF2-40B4-BE49-F238E27FC236}">
                <a16:creationId xmlns:a16="http://schemas.microsoft.com/office/drawing/2014/main" id="{2B345277-E5D8-45ED-967D-6FDDF0EB8A36}"/>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76B20F7A-B4A0-4A36-8621-36581972A229}"/>
              </a:ext>
            </a:extLst>
          </p:cNvPr>
          <p:cNvSpPr>
            <a:spLocks noGrp="1"/>
          </p:cNvSpPr>
          <p:nvPr>
            <p:ph type="sldNum" sz="quarter" idx="12"/>
          </p:nvPr>
        </p:nvSpPr>
        <p:spPr/>
        <p:txBody>
          <a:bodyPr/>
          <a:lstStyle/>
          <a:p>
            <a:fld id="{B482984F-214E-4460-90E5-C75035986FDA}" type="slidenum">
              <a:rPr lang="es-MX" smtClean="0"/>
              <a:t>‹Nº›</a:t>
            </a:fld>
            <a:endParaRPr lang="es-MX"/>
          </a:p>
        </p:txBody>
      </p:sp>
    </p:spTree>
    <p:extLst>
      <p:ext uri="{BB962C8B-B14F-4D97-AF65-F5344CB8AC3E}">
        <p14:creationId xmlns:p14="http://schemas.microsoft.com/office/powerpoint/2010/main" val="3815772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2AA39A3-9704-4D53-B31C-0433DC10A9F6}"/>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B03A5A7D-3362-4CA7-B448-CB613D26F55E}"/>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a:extLst>
              <a:ext uri="{FF2B5EF4-FFF2-40B4-BE49-F238E27FC236}">
                <a16:creationId xmlns:a16="http://schemas.microsoft.com/office/drawing/2014/main" id="{83D63E4D-8F2A-4F02-AA28-F5253EA0E4C3}"/>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a:extLst>
              <a:ext uri="{FF2B5EF4-FFF2-40B4-BE49-F238E27FC236}">
                <a16:creationId xmlns:a16="http://schemas.microsoft.com/office/drawing/2014/main" id="{7AA382AF-4337-46F3-8ED2-524EFCC25065}"/>
              </a:ext>
            </a:extLst>
          </p:cNvPr>
          <p:cNvSpPr>
            <a:spLocks noGrp="1"/>
          </p:cNvSpPr>
          <p:nvPr>
            <p:ph type="dt" sz="half" idx="10"/>
          </p:nvPr>
        </p:nvSpPr>
        <p:spPr/>
        <p:txBody>
          <a:bodyPr/>
          <a:lstStyle/>
          <a:p>
            <a:fld id="{0166F14C-8758-43A1-B646-DA50F6AC1B72}" type="datetimeFigureOut">
              <a:rPr lang="es-MX" smtClean="0"/>
              <a:t>11/01/2021</a:t>
            </a:fld>
            <a:endParaRPr lang="es-MX"/>
          </a:p>
        </p:txBody>
      </p:sp>
      <p:sp>
        <p:nvSpPr>
          <p:cNvPr id="6" name="Marcador de pie de página 5">
            <a:extLst>
              <a:ext uri="{FF2B5EF4-FFF2-40B4-BE49-F238E27FC236}">
                <a16:creationId xmlns:a16="http://schemas.microsoft.com/office/drawing/2014/main" id="{F94A28C8-CAAB-4C84-BE80-19646F35A34A}"/>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949E1F2C-4380-487A-BD62-B09AA3068974}"/>
              </a:ext>
            </a:extLst>
          </p:cNvPr>
          <p:cNvSpPr>
            <a:spLocks noGrp="1"/>
          </p:cNvSpPr>
          <p:nvPr>
            <p:ph type="sldNum" sz="quarter" idx="12"/>
          </p:nvPr>
        </p:nvSpPr>
        <p:spPr/>
        <p:txBody>
          <a:bodyPr/>
          <a:lstStyle/>
          <a:p>
            <a:fld id="{B482984F-214E-4460-90E5-C75035986FDA}" type="slidenum">
              <a:rPr lang="es-MX" smtClean="0"/>
              <a:t>‹Nº›</a:t>
            </a:fld>
            <a:endParaRPr lang="es-MX"/>
          </a:p>
        </p:txBody>
      </p:sp>
    </p:spTree>
    <p:extLst>
      <p:ext uri="{BB962C8B-B14F-4D97-AF65-F5344CB8AC3E}">
        <p14:creationId xmlns:p14="http://schemas.microsoft.com/office/powerpoint/2010/main" val="41345130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920390C-2884-4C10-BC54-19146E47D30C}"/>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B4E442F1-8E0B-46B2-92FA-74AE742FE26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4C5DDA6B-D733-481D-A3FF-5CACFDE99B4B}"/>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a:extLst>
              <a:ext uri="{FF2B5EF4-FFF2-40B4-BE49-F238E27FC236}">
                <a16:creationId xmlns:a16="http://schemas.microsoft.com/office/drawing/2014/main" id="{0B010092-DD1B-48E5-9E47-20F8222491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156723D1-70B8-4F21-AD73-BA7B7962BDBC}"/>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a:extLst>
              <a:ext uri="{FF2B5EF4-FFF2-40B4-BE49-F238E27FC236}">
                <a16:creationId xmlns:a16="http://schemas.microsoft.com/office/drawing/2014/main" id="{138FD398-A033-488F-A544-3C8BF85C0F60}"/>
              </a:ext>
            </a:extLst>
          </p:cNvPr>
          <p:cNvSpPr>
            <a:spLocks noGrp="1"/>
          </p:cNvSpPr>
          <p:nvPr>
            <p:ph type="dt" sz="half" idx="10"/>
          </p:nvPr>
        </p:nvSpPr>
        <p:spPr/>
        <p:txBody>
          <a:bodyPr/>
          <a:lstStyle/>
          <a:p>
            <a:fld id="{0166F14C-8758-43A1-B646-DA50F6AC1B72}" type="datetimeFigureOut">
              <a:rPr lang="es-MX" smtClean="0"/>
              <a:t>11/01/2021</a:t>
            </a:fld>
            <a:endParaRPr lang="es-MX"/>
          </a:p>
        </p:txBody>
      </p:sp>
      <p:sp>
        <p:nvSpPr>
          <p:cNvPr id="8" name="Marcador de pie de página 7">
            <a:extLst>
              <a:ext uri="{FF2B5EF4-FFF2-40B4-BE49-F238E27FC236}">
                <a16:creationId xmlns:a16="http://schemas.microsoft.com/office/drawing/2014/main" id="{662D2655-2274-481F-BDF1-809273BFC054}"/>
              </a:ext>
            </a:extLst>
          </p:cNvPr>
          <p:cNvSpPr>
            <a:spLocks noGrp="1"/>
          </p:cNvSpPr>
          <p:nvPr>
            <p:ph type="ftr" sz="quarter" idx="11"/>
          </p:nvPr>
        </p:nvSpPr>
        <p:spPr/>
        <p:txBody>
          <a:bodyPr/>
          <a:lstStyle/>
          <a:p>
            <a:endParaRPr lang="es-MX"/>
          </a:p>
        </p:txBody>
      </p:sp>
      <p:sp>
        <p:nvSpPr>
          <p:cNvPr id="9" name="Marcador de número de diapositiva 8">
            <a:extLst>
              <a:ext uri="{FF2B5EF4-FFF2-40B4-BE49-F238E27FC236}">
                <a16:creationId xmlns:a16="http://schemas.microsoft.com/office/drawing/2014/main" id="{0BC70B8A-5B1E-4CB5-985D-A0068F38EE12}"/>
              </a:ext>
            </a:extLst>
          </p:cNvPr>
          <p:cNvSpPr>
            <a:spLocks noGrp="1"/>
          </p:cNvSpPr>
          <p:nvPr>
            <p:ph type="sldNum" sz="quarter" idx="12"/>
          </p:nvPr>
        </p:nvSpPr>
        <p:spPr/>
        <p:txBody>
          <a:bodyPr/>
          <a:lstStyle/>
          <a:p>
            <a:fld id="{B482984F-214E-4460-90E5-C75035986FDA}" type="slidenum">
              <a:rPr lang="es-MX" smtClean="0"/>
              <a:t>‹Nº›</a:t>
            </a:fld>
            <a:endParaRPr lang="es-MX"/>
          </a:p>
        </p:txBody>
      </p:sp>
    </p:spTree>
    <p:extLst>
      <p:ext uri="{BB962C8B-B14F-4D97-AF65-F5344CB8AC3E}">
        <p14:creationId xmlns:p14="http://schemas.microsoft.com/office/powerpoint/2010/main" val="5495572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A2FA9A3-9589-486E-A641-0835EFF2C68C}"/>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fecha 2">
            <a:extLst>
              <a:ext uri="{FF2B5EF4-FFF2-40B4-BE49-F238E27FC236}">
                <a16:creationId xmlns:a16="http://schemas.microsoft.com/office/drawing/2014/main" id="{68F18BFD-7C6D-4C61-91F1-786729EE6254}"/>
              </a:ext>
            </a:extLst>
          </p:cNvPr>
          <p:cNvSpPr>
            <a:spLocks noGrp="1"/>
          </p:cNvSpPr>
          <p:nvPr>
            <p:ph type="dt" sz="half" idx="10"/>
          </p:nvPr>
        </p:nvSpPr>
        <p:spPr/>
        <p:txBody>
          <a:bodyPr/>
          <a:lstStyle/>
          <a:p>
            <a:fld id="{0166F14C-8758-43A1-B646-DA50F6AC1B72}" type="datetimeFigureOut">
              <a:rPr lang="es-MX" smtClean="0"/>
              <a:t>11/01/2021</a:t>
            </a:fld>
            <a:endParaRPr lang="es-MX"/>
          </a:p>
        </p:txBody>
      </p:sp>
      <p:sp>
        <p:nvSpPr>
          <p:cNvPr id="4" name="Marcador de pie de página 3">
            <a:extLst>
              <a:ext uri="{FF2B5EF4-FFF2-40B4-BE49-F238E27FC236}">
                <a16:creationId xmlns:a16="http://schemas.microsoft.com/office/drawing/2014/main" id="{7B7D02DB-F082-42BF-95AB-478ABF535A00}"/>
              </a:ext>
            </a:extLst>
          </p:cNvPr>
          <p:cNvSpPr>
            <a:spLocks noGrp="1"/>
          </p:cNvSpPr>
          <p:nvPr>
            <p:ph type="ftr" sz="quarter" idx="11"/>
          </p:nvPr>
        </p:nvSpPr>
        <p:spPr/>
        <p:txBody>
          <a:bodyPr/>
          <a:lstStyle/>
          <a:p>
            <a:endParaRPr lang="es-MX"/>
          </a:p>
        </p:txBody>
      </p:sp>
      <p:sp>
        <p:nvSpPr>
          <p:cNvPr id="5" name="Marcador de número de diapositiva 4">
            <a:extLst>
              <a:ext uri="{FF2B5EF4-FFF2-40B4-BE49-F238E27FC236}">
                <a16:creationId xmlns:a16="http://schemas.microsoft.com/office/drawing/2014/main" id="{A5B6E12B-DEEB-490C-982A-FCE0317CC535}"/>
              </a:ext>
            </a:extLst>
          </p:cNvPr>
          <p:cNvSpPr>
            <a:spLocks noGrp="1"/>
          </p:cNvSpPr>
          <p:nvPr>
            <p:ph type="sldNum" sz="quarter" idx="12"/>
          </p:nvPr>
        </p:nvSpPr>
        <p:spPr/>
        <p:txBody>
          <a:bodyPr/>
          <a:lstStyle/>
          <a:p>
            <a:fld id="{B482984F-214E-4460-90E5-C75035986FDA}" type="slidenum">
              <a:rPr lang="es-MX" smtClean="0"/>
              <a:t>‹Nº›</a:t>
            </a:fld>
            <a:endParaRPr lang="es-MX"/>
          </a:p>
        </p:txBody>
      </p:sp>
    </p:spTree>
    <p:extLst>
      <p:ext uri="{BB962C8B-B14F-4D97-AF65-F5344CB8AC3E}">
        <p14:creationId xmlns:p14="http://schemas.microsoft.com/office/powerpoint/2010/main" val="25735017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A4902E5B-6F87-4BDB-A83D-A5E8F8F82664}"/>
              </a:ext>
            </a:extLst>
          </p:cNvPr>
          <p:cNvSpPr>
            <a:spLocks noGrp="1"/>
          </p:cNvSpPr>
          <p:nvPr>
            <p:ph type="dt" sz="half" idx="10"/>
          </p:nvPr>
        </p:nvSpPr>
        <p:spPr/>
        <p:txBody>
          <a:bodyPr/>
          <a:lstStyle/>
          <a:p>
            <a:fld id="{0166F14C-8758-43A1-B646-DA50F6AC1B72}" type="datetimeFigureOut">
              <a:rPr lang="es-MX" smtClean="0"/>
              <a:t>11/01/2021</a:t>
            </a:fld>
            <a:endParaRPr lang="es-MX"/>
          </a:p>
        </p:txBody>
      </p:sp>
      <p:sp>
        <p:nvSpPr>
          <p:cNvPr id="3" name="Marcador de pie de página 2">
            <a:extLst>
              <a:ext uri="{FF2B5EF4-FFF2-40B4-BE49-F238E27FC236}">
                <a16:creationId xmlns:a16="http://schemas.microsoft.com/office/drawing/2014/main" id="{F694F30A-7A34-449F-9C9E-847C137DAEDE}"/>
              </a:ext>
            </a:extLst>
          </p:cNvPr>
          <p:cNvSpPr>
            <a:spLocks noGrp="1"/>
          </p:cNvSpPr>
          <p:nvPr>
            <p:ph type="ftr" sz="quarter" idx="11"/>
          </p:nvPr>
        </p:nvSpPr>
        <p:spPr/>
        <p:txBody>
          <a:bodyPr/>
          <a:lstStyle/>
          <a:p>
            <a:endParaRPr lang="es-MX"/>
          </a:p>
        </p:txBody>
      </p:sp>
      <p:sp>
        <p:nvSpPr>
          <p:cNvPr id="4" name="Marcador de número de diapositiva 3">
            <a:extLst>
              <a:ext uri="{FF2B5EF4-FFF2-40B4-BE49-F238E27FC236}">
                <a16:creationId xmlns:a16="http://schemas.microsoft.com/office/drawing/2014/main" id="{F30BAAD9-17B6-4026-8E54-5C7213A1645C}"/>
              </a:ext>
            </a:extLst>
          </p:cNvPr>
          <p:cNvSpPr>
            <a:spLocks noGrp="1"/>
          </p:cNvSpPr>
          <p:nvPr>
            <p:ph type="sldNum" sz="quarter" idx="12"/>
          </p:nvPr>
        </p:nvSpPr>
        <p:spPr/>
        <p:txBody>
          <a:bodyPr/>
          <a:lstStyle/>
          <a:p>
            <a:fld id="{B482984F-214E-4460-90E5-C75035986FDA}" type="slidenum">
              <a:rPr lang="es-MX" smtClean="0"/>
              <a:t>‹Nº›</a:t>
            </a:fld>
            <a:endParaRPr lang="es-MX"/>
          </a:p>
        </p:txBody>
      </p:sp>
    </p:spTree>
    <p:extLst>
      <p:ext uri="{BB962C8B-B14F-4D97-AF65-F5344CB8AC3E}">
        <p14:creationId xmlns:p14="http://schemas.microsoft.com/office/powerpoint/2010/main" val="1158885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8F3C7A3-4744-4D23-BC89-D5C65DC2B371}"/>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85150425-F327-4E0E-938F-48EB014C455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a:extLst>
              <a:ext uri="{FF2B5EF4-FFF2-40B4-BE49-F238E27FC236}">
                <a16:creationId xmlns:a16="http://schemas.microsoft.com/office/drawing/2014/main" id="{1F2814ED-2C8B-43F1-8856-DFC30AC3AC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6BD7579-76E7-4F29-8A21-6AB7E7FF9376}"/>
              </a:ext>
            </a:extLst>
          </p:cNvPr>
          <p:cNvSpPr>
            <a:spLocks noGrp="1"/>
          </p:cNvSpPr>
          <p:nvPr>
            <p:ph type="dt" sz="half" idx="10"/>
          </p:nvPr>
        </p:nvSpPr>
        <p:spPr/>
        <p:txBody>
          <a:bodyPr/>
          <a:lstStyle/>
          <a:p>
            <a:fld id="{0166F14C-8758-43A1-B646-DA50F6AC1B72}" type="datetimeFigureOut">
              <a:rPr lang="es-MX" smtClean="0"/>
              <a:t>11/01/2021</a:t>
            </a:fld>
            <a:endParaRPr lang="es-MX"/>
          </a:p>
        </p:txBody>
      </p:sp>
      <p:sp>
        <p:nvSpPr>
          <p:cNvPr id="6" name="Marcador de pie de página 5">
            <a:extLst>
              <a:ext uri="{FF2B5EF4-FFF2-40B4-BE49-F238E27FC236}">
                <a16:creationId xmlns:a16="http://schemas.microsoft.com/office/drawing/2014/main" id="{B2F1DC93-15B3-4396-AA89-C77F76608A68}"/>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B52027DA-D117-4C46-A28B-20F26960B951}"/>
              </a:ext>
            </a:extLst>
          </p:cNvPr>
          <p:cNvSpPr>
            <a:spLocks noGrp="1"/>
          </p:cNvSpPr>
          <p:nvPr>
            <p:ph type="sldNum" sz="quarter" idx="12"/>
          </p:nvPr>
        </p:nvSpPr>
        <p:spPr/>
        <p:txBody>
          <a:bodyPr/>
          <a:lstStyle/>
          <a:p>
            <a:fld id="{B482984F-214E-4460-90E5-C75035986FDA}" type="slidenum">
              <a:rPr lang="es-MX" smtClean="0"/>
              <a:t>‹Nº›</a:t>
            </a:fld>
            <a:endParaRPr lang="es-MX"/>
          </a:p>
        </p:txBody>
      </p:sp>
    </p:spTree>
    <p:extLst>
      <p:ext uri="{BB962C8B-B14F-4D97-AF65-F5344CB8AC3E}">
        <p14:creationId xmlns:p14="http://schemas.microsoft.com/office/powerpoint/2010/main" val="40689335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F3D4E64-C9E7-4786-BA4F-F83440FC8528}"/>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a:extLst>
              <a:ext uri="{FF2B5EF4-FFF2-40B4-BE49-F238E27FC236}">
                <a16:creationId xmlns:a16="http://schemas.microsoft.com/office/drawing/2014/main" id="{E3E85D21-81A0-4C08-A487-D090DE42521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a:extLst>
              <a:ext uri="{FF2B5EF4-FFF2-40B4-BE49-F238E27FC236}">
                <a16:creationId xmlns:a16="http://schemas.microsoft.com/office/drawing/2014/main" id="{806CF0A5-5E98-446B-857C-D1F046A8B0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2273E114-35A7-434A-B90F-78CD0E03B5B3}"/>
              </a:ext>
            </a:extLst>
          </p:cNvPr>
          <p:cNvSpPr>
            <a:spLocks noGrp="1"/>
          </p:cNvSpPr>
          <p:nvPr>
            <p:ph type="dt" sz="half" idx="10"/>
          </p:nvPr>
        </p:nvSpPr>
        <p:spPr/>
        <p:txBody>
          <a:bodyPr/>
          <a:lstStyle/>
          <a:p>
            <a:fld id="{0166F14C-8758-43A1-B646-DA50F6AC1B72}" type="datetimeFigureOut">
              <a:rPr lang="es-MX" smtClean="0"/>
              <a:t>11/01/2021</a:t>
            </a:fld>
            <a:endParaRPr lang="es-MX"/>
          </a:p>
        </p:txBody>
      </p:sp>
      <p:sp>
        <p:nvSpPr>
          <p:cNvPr id="6" name="Marcador de pie de página 5">
            <a:extLst>
              <a:ext uri="{FF2B5EF4-FFF2-40B4-BE49-F238E27FC236}">
                <a16:creationId xmlns:a16="http://schemas.microsoft.com/office/drawing/2014/main" id="{94A8AAB7-0EE5-4C20-95B3-B45CD1CEC12A}"/>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B9361B94-3645-47E1-A33C-F4AACCA6A3B4}"/>
              </a:ext>
            </a:extLst>
          </p:cNvPr>
          <p:cNvSpPr>
            <a:spLocks noGrp="1"/>
          </p:cNvSpPr>
          <p:nvPr>
            <p:ph type="sldNum" sz="quarter" idx="12"/>
          </p:nvPr>
        </p:nvSpPr>
        <p:spPr/>
        <p:txBody>
          <a:bodyPr/>
          <a:lstStyle/>
          <a:p>
            <a:fld id="{B482984F-214E-4460-90E5-C75035986FDA}" type="slidenum">
              <a:rPr lang="es-MX" smtClean="0"/>
              <a:t>‹Nº›</a:t>
            </a:fld>
            <a:endParaRPr lang="es-MX"/>
          </a:p>
        </p:txBody>
      </p:sp>
    </p:spTree>
    <p:extLst>
      <p:ext uri="{BB962C8B-B14F-4D97-AF65-F5344CB8AC3E}">
        <p14:creationId xmlns:p14="http://schemas.microsoft.com/office/powerpoint/2010/main" val="2012069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5F122E45-BC7D-40D3-A5DB-C144BA2696E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59C82E4B-67B0-4D19-BCDA-04BF7D69031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7A31CA26-DF16-4683-A807-E5EB7FA2777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66F14C-8758-43A1-B646-DA50F6AC1B72}" type="datetimeFigureOut">
              <a:rPr lang="es-MX" smtClean="0"/>
              <a:t>11/01/2021</a:t>
            </a:fld>
            <a:endParaRPr lang="es-MX"/>
          </a:p>
        </p:txBody>
      </p:sp>
      <p:sp>
        <p:nvSpPr>
          <p:cNvPr id="5" name="Marcador de pie de página 4">
            <a:extLst>
              <a:ext uri="{FF2B5EF4-FFF2-40B4-BE49-F238E27FC236}">
                <a16:creationId xmlns:a16="http://schemas.microsoft.com/office/drawing/2014/main" id="{886DD256-B1CB-40B5-A751-E787CF09852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a:extLst>
              <a:ext uri="{FF2B5EF4-FFF2-40B4-BE49-F238E27FC236}">
                <a16:creationId xmlns:a16="http://schemas.microsoft.com/office/drawing/2014/main" id="{7F266449-77D3-4D52-BE54-AA9C4094AF3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82984F-214E-4460-90E5-C75035986FDA}" type="slidenum">
              <a:rPr lang="es-MX" smtClean="0"/>
              <a:t>‹Nº›</a:t>
            </a:fld>
            <a:endParaRPr lang="es-MX"/>
          </a:p>
        </p:txBody>
      </p:sp>
    </p:spTree>
    <p:extLst>
      <p:ext uri="{BB962C8B-B14F-4D97-AF65-F5344CB8AC3E}">
        <p14:creationId xmlns:p14="http://schemas.microsoft.com/office/powerpoint/2010/main" val="15378161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customXml" Target="../ink/ink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customXml" Target="../ink/ink2.xml"/><Relationship Id="rId2" Type="http://schemas.openxmlformats.org/officeDocument/2006/relationships/image" Target="../media/image3.png"/><Relationship Id="rId1" Type="http://schemas.openxmlformats.org/officeDocument/2006/relationships/slideLayout" Target="../slideLayouts/slideLayout6.xml"/><Relationship Id="rId6" Type="http://schemas.openxmlformats.org/officeDocument/2006/relationships/image" Target="../media/image7.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5A0D4D0-DC11-4CAA-AA17-A6B0C2B4F7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B334A4A3-4E5C-42A1-BB79-8D728DF45FD0}"/>
              </a:ext>
            </a:extLst>
          </p:cNvPr>
          <p:cNvSpPr>
            <a:spLocks noGrp="1"/>
          </p:cNvSpPr>
          <p:nvPr>
            <p:ph type="ctrTitle"/>
          </p:nvPr>
        </p:nvSpPr>
        <p:spPr>
          <a:xfrm>
            <a:off x="738187" y="1537252"/>
            <a:ext cx="6143625" cy="1701261"/>
          </a:xfrm>
        </p:spPr>
        <p:txBody>
          <a:bodyPr>
            <a:normAutofit/>
          </a:bodyPr>
          <a:lstStyle/>
          <a:p>
            <a:pPr algn="l"/>
            <a:r>
              <a:rPr lang="es-MX" sz="9600" dirty="0">
                <a:solidFill>
                  <a:schemeClr val="bg1"/>
                </a:solidFill>
              </a:rPr>
              <a:t>TEMA 4:</a:t>
            </a:r>
          </a:p>
        </p:txBody>
      </p:sp>
      <p:sp>
        <p:nvSpPr>
          <p:cNvPr id="3" name="Subtítulo 2">
            <a:extLst>
              <a:ext uri="{FF2B5EF4-FFF2-40B4-BE49-F238E27FC236}">
                <a16:creationId xmlns:a16="http://schemas.microsoft.com/office/drawing/2014/main" id="{FAC1BF8E-3939-4B19-9E50-21F8B58A9E5E}"/>
              </a:ext>
            </a:extLst>
          </p:cNvPr>
          <p:cNvSpPr>
            <a:spLocks noGrp="1"/>
          </p:cNvSpPr>
          <p:nvPr>
            <p:ph type="subTitle" idx="1"/>
          </p:nvPr>
        </p:nvSpPr>
        <p:spPr>
          <a:xfrm>
            <a:off x="393289" y="3925134"/>
            <a:ext cx="6833419" cy="1701261"/>
          </a:xfrm>
        </p:spPr>
        <p:txBody>
          <a:bodyPr>
            <a:normAutofit fontScale="92500" lnSpcReduction="20000"/>
          </a:bodyPr>
          <a:lstStyle/>
          <a:p>
            <a:pPr algn="l">
              <a:lnSpc>
                <a:spcPct val="120000"/>
              </a:lnSpc>
            </a:pPr>
            <a:r>
              <a:rPr lang="es-MX" sz="5400" dirty="0">
                <a:solidFill>
                  <a:schemeClr val="bg1"/>
                </a:solidFill>
              </a:rPr>
              <a:t>“Mejora y aseguranza de la calidad”</a:t>
            </a:r>
          </a:p>
        </p:txBody>
      </p:sp>
      <p:pic>
        <p:nvPicPr>
          <p:cNvPr id="5" name="Picture 4">
            <a:extLst>
              <a:ext uri="{FF2B5EF4-FFF2-40B4-BE49-F238E27FC236}">
                <a16:creationId xmlns:a16="http://schemas.microsoft.com/office/drawing/2014/main" id="{47A61C37-C0F9-43A9-B9D2-A454DDA76E9F}"/>
              </a:ext>
            </a:extLst>
          </p:cNvPr>
          <p:cNvPicPr>
            <a:picLocks noChangeAspect="1"/>
          </p:cNvPicPr>
          <p:nvPr/>
        </p:nvPicPr>
        <p:blipFill rotWithShape="1">
          <a:blip r:embed="rId2"/>
          <a:srcRect l="27100" r="28875" b="-1"/>
          <a:stretch/>
        </p:blipFill>
        <p:spPr>
          <a:xfrm>
            <a:off x="7668829" y="10"/>
            <a:ext cx="4523171" cy="6857990"/>
          </a:xfrm>
          <a:custGeom>
            <a:avLst/>
            <a:gdLst/>
            <a:ahLst/>
            <a:cxnLst/>
            <a:rect l="l" t="t" r="r" b="b"/>
            <a:pathLst>
              <a:path w="4523171" h="6858000">
                <a:moveTo>
                  <a:pt x="328959" y="6564619"/>
                </a:moveTo>
                <a:lnTo>
                  <a:pt x="306480" y="6588624"/>
                </a:lnTo>
                <a:cubicBezTo>
                  <a:pt x="298003" y="6597577"/>
                  <a:pt x="291954" y="6611341"/>
                  <a:pt x="289858" y="6625223"/>
                </a:cubicBezTo>
                <a:lnTo>
                  <a:pt x="289858" y="6625224"/>
                </a:lnTo>
                <a:lnTo>
                  <a:pt x="289870" y="6645551"/>
                </a:lnTo>
                <a:lnTo>
                  <a:pt x="296953" y="6662539"/>
                </a:lnTo>
                <a:lnTo>
                  <a:pt x="296953" y="6662541"/>
                </a:lnTo>
                <a:lnTo>
                  <a:pt x="296954" y="6662543"/>
                </a:lnTo>
                <a:lnTo>
                  <a:pt x="311551" y="6702975"/>
                </a:lnTo>
                <a:lnTo>
                  <a:pt x="297715" y="6742551"/>
                </a:lnTo>
                <a:lnTo>
                  <a:pt x="297714" y="6742554"/>
                </a:lnTo>
                <a:lnTo>
                  <a:pt x="283011" y="6776799"/>
                </a:lnTo>
                <a:lnTo>
                  <a:pt x="278238" y="6812061"/>
                </a:lnTo>
                <a:lnTo>
                  <a:pt x="278237" y="6812062"/>
                </a:lnTo>
                <a:lnTo>
                  <a:pt x="278237" y="6812063"/>
                </a:lnTo>
                <a:lnTo>
                  <a:pt x="278238" y="6812061"/>
                </a:lnTo>
                <a:lnTo>
                  <a:pt x="297714" y="6742554"/>
                </a:lnTo>
                <a:lnTo>
                  <a:pt x="297715" y="6742552"/>
                </a:lnTo>
                <a:cubicBezTo>
                  <a:pt x="306003" y="6729218"/>
                  <a:pt x="311147" y="6716168"/>
                  <a:pt x="311551" y="6702976"/>
                </a:cubicBezTo>
                <a:lnTo>
                  <a:pt x="311551" y="6702975"/>
                </a:lnTo>
                <a:lnTo>
                  <a:pt x="308405" y="6683026"/>
                </a:lnTo>
                <a:lnTo>
                  <a:pt x="296954" y="6662543"/>
                </a:lnTo>
                <a:lnTo>
                  <a:pt x="296953" y="6662540"/>
                </a:lnTo>
                <a:lnTo>
                  <a:pt x="296953" y="6662539"/>
                </a:lnTo>
                <a:lnTo>
                  <a:pt x="289858" y="6625224"/>
                </a:lnTo>
                <a:lnTo>
                  <a:pt x="306480" y="6588625"/>
                </a:lnTo>
                <a:cubicBezTo>
                  <a:pt x="312576" y="6582146"/>
                  <a:pt x="318672" y="6575478"/>
                  <a:pt x="328959" y="6564620"/>
                </a:cubicBezTo>
                <a:close/>
                <a:moveTo>
                  <a:pt x="248638" y="6438980"/>
                </a:moveTo>
                <a:cubicBezTo>
                  <a:pt x="258140" y="6444076"/>
                  <a:pt x="265617" y="6451649"/>
                  <a:pt x="268569" y="6463840"/>
                </a:cubicBezTo>
                <a:lnTo>
                  <a:pt x="268572" y="6463848"/>
                </a:lnTo>
                <a:lnTo>
                  <a:pt x="279556" y="6508051"/>
                </a:lnTo>
                <a:lnTo>
                  <a:pt x="282367" y="6513011"/>
                </a:lnTo>
                <a:lnTo>
                  <a:pt x="284834" y="6521803"/>
                </a:lnTo>
                <a:lnTo>
                  <a:pt x="301172" y="6546194"/>
                </a:lnTo>
                <a:lnTo>
                  <a:pt x="301172" y="6546193"/>
                </a:lnTo>
                <a:lnTo>
                  <a:pt x="282367" y="6513011"/>
                </a:lnTo>
                <a:lnTo>
                  <a:pt x="268572" y="6463848"/>
                </a:lnTo>
                <a:lnTo>
                  <a:pt x="268569" y="6463839"/>
                </a:lnTo>
                <a:close/>
                <a:moveTo>
                  <a:pt x="166047" y="6392242"/>
                </a:moveTo>
                <a:lnTo>
                  <a:pt x="173364" y="6407332"/>
                </a:lnTo>
                <a:lnTo>
                  <a:pt x="173364" y="6407331"/>
                </a:lnTo>
                <a:close/>
                <a:moveTo>
                  <a:pt x="401733" y="4221390"/>
                </a:moveTo>
                <a:lnTo>
                  <a:pt x="396017" y="4253013"/>
                </a:lnTo>
                <a:cubicBezTo>
                  <a:pt x="383824" y="4277400"/>
                  <a:pt x="368204" y="4300069"/>
                  <a:pt x="356201" y="4324644"/>
                </a:cubicBezTo>
                <a:cubicBezTo>
                  <a:pt x="350487" y="4336456"/>
                  <a:pt x="347439" y="4350553"/>
                  <a:pt x="347247" y="4363889"/>
                </a:cubicBezTo>
                <a:lnTo>
                  <a:pt x="347247" y="4363890"/>
                </a:lnTo>
                <a:cubicBezTo>
                  <a:pt x="346295" y="4403325"/>
                  <a:pt x="346295" y="4442761"/>
                  <a:pt x="348009" y="4482004"/>
                </a:cubicBezTo>
                <a:cubicBezTo>
                  <a:pt x="350677" y="4546776"/>
                  <a:pt x="351249" y="4612500"/>
                  <a:pt x="408019" y="4659174"/>
                </a:cubicBezTo>
                <a:cubicBezTo>
                  <a:pt x="412591" y="4662986"/>
                  <a:pt x="415259" y="4671176"/>
                  <a:pt x="416021" y="4677655"/>
                </a:cubicBezTo>
                <a:cubicBezTo>
                  <a:pt x="419640" y="4707564"/>
                  <a:pt x="420022" y="4738235"/>
                  <a:pt x="425928" y="4767764"/>
                </a:cubicBezTo>
                <a:lnTo>
                  <a:pt x="427237" y="4800482"/>
                </a:lnTo>
                <a:lnTo>
                  <a:pt x="412401" y="4828915"/>
                </a:lnTo>
                <a:cubicBezTo>
                  <a:pt x="404115" y="4837702"/>
                  <a:pt x="397114" y="4847213"/>
                  <a:pt x="391971" y="4857316"/>
                </a:cubicBezTo>
                <a:lnTo>
                  <a:pt x="390221" y="4863341"/>
                </a:lnTo>
                <a:lnTo>
                  <a:pt x="387469" y="4867613"/>
                </a:lnTo>
                <a:lnTo>
                  <a:pt x="382691" y="4889274"/>
                </a:lnTo>
                <a:lnTo>
                  <a:pt x="382691" y="4889275"/>
                </a:lnTo>
                <a:cubicBezTo>
                  <a:pt x="382122" y="4896713"/>
                  <a:pt x="382634" y="4904357"/>
                  <a:pt x="384396" y="4912168"/>
                </a:cubicBezTo>
                <a:lnTo>
                  <a:pt x="385799" y="4933804"/>
                </a:lnTo>
                <a:lnTo>
                  <a:pt x="378247" y="4957452"/>
                </a:lnTo>
                <a:lnTo>
                  <a:pt x="360964" y="4987036"/>
                </a:lnTo>
                <a:cubicBezTo>
                  <a:pt x="349725" y="5003800"/>
                  <a:pt x="335627" y="5022851"/>
                  <a:pt x="334485" y="5041520"/>
                </a:cubicBezTo>
                <a:cubicBezTo>
                  <a:pt x="333557" y="5057380"/>
                  <a:pt x="327458" y="5072410"/>
                  <a:pt x="321371" y="5087422"/>
                </a:cubicBezTo>
                <a:lnTo>
                  <a:pt x="321364" y="5087449"/>
                </a:lnTo>
                <a:lnTo>
                  <a:pt x="315482" y="5102460"/>
                </a:lnTo>
                <a:lnTo>
                  <a:pt x="308338" y="5133219"/>
                </a:lnTo>
                <a:lnTo>
                  <a:pt x="308337" y="5133223"/>
                </a:lnTo>
                <a:lnTo>
                  <a:pt x="308337" y="5133224"/>
                </a:lnTo>
                <a:lnTo>
                  <a:pt x="315052" y="5166113"/>
                </a:lnTo>
                <a:lnTo>
                  <a:pt x="314362" y="5172089"/>
                </a:lnTo>
                <a:cubicBezTo>
                  <a:pt x="313481" y="5174399"/>
                  <a:pt x="312290" y="5176875"/>
                  <a:pt x="311814" y="5179066"/>
                </a:cubicBezTo>
                <a:lnTo>
                  <a:pt x="311814" y="5179067"/>
                </a:lnTo>
                <a:cubicBezTo>
                  <a:pt x="304574" y="5214121"/>
                  <a:pt x="311624" y="5247078"/>
                  <a:pt x="335437" y="5272796"/>
                </a:cubicBezTo>
                <a:lnTo>
                  <a:pt x="360397" y="5321350"/>
                </a:lnTo>
                <a:lnTo>
                  <a:pt x="364317" y="5355013"/>
                </a:lnTo>
                <a:lnTo>
                  <a:pt x="359440" y="5385383"/>
                </a:lnTo>
                <a:cubicBezTo>
                  <a:pt x="356201" y="5398720"/>
                  <a:pt x="353915" y="5412056"/>
                  <a:pt x="351249" y="5425581"/>
                </a:cubicBezTo>
                <a:cubicBezTo>
                  <a:pt x="347439" y="5443869"/>
                  <a:pt x="343437" y="5462350"/>
                  <a:pt x="339627" y="5480636"/>
                </a:cubicBezTo>
                <a:cubicBezTo>
                  <a:pt x="337722" y="5489496"/>
                  <a:pt x="335151" y="5498831"/>
                  <a:pt x="335103" y="5507666"/>
                </a:cubicBezTo>
                <a:lnTo>
                  <a:pt x="335103" y="5507667"/>
                </a:lnTo>
                <a:lnTo>
                  <a:pt x="337324" y="5520421"/>
                </a:lnTo>
                <a:lnTo>
                  <a:pt x="345722" y="5531691"/>
                </a:lnTo>
                <a:lnTo>
                  <a:pt x="345723" y="5531693"/>
                </a:lnTo>
                <a:lnTo>
                  <a:pt x="355869" y="5547577"/>
                </a:lnTo>
                <a:lnTo>
                  <a:pt x="346295" y="5562745"/>
                </a:lnTo>
                <a:cubicBezTo>
                  <a:pt x="303622" y="5600466"/>
                  <a:pt x="276951" y="5646188"/>
                  <a:pt x="275047" y="5704482"/>
                </a:cubicBezTo>
                <a:cubicBezTo>
                  <a:pt x="274665" y="5716484"/>
                  <a:pt x="271999" y="5728677"/>
                  <a:pt x="269141" y="5740487"/>
                </a:cubicBezTo>
                <a:cubicBezTo>
                  <a:pt x="267426" y="5747727"/>
                  <a:pt x="265520" y="5756492"/>
                  <a:pt x="260376" y="5760872"/>
                </a:cubicBezTo>
                <a:cubicBezTo>
                  <a:pt x="221133" y="5794973"/>
                  <a:pt x="193890" y="5837456"/>
                  <a:pt x="171981" y="5883750"/>
                </a:cubicBezTo>
                <a:lnTo>
                  <a:pt x="171979" y="5883755"/>
                </a:lnTo>
                <a:lnTo>
                  <a:pt x="160957" y="5909350"/>
                </a:lnTo>
                <a:lnTo>
                  <a:pt x="154076" y="5935945"/>
                </a:lnTo>
                <a:lnTo>
                  <a:pt x="154075" y="5935948"/>
                </a:lnTo>
                <a:lnTo>
                  <a:pt x="154075" y="5935949"/>
                </a:lnTo>
                <a:lnTo>
                  <a:pt x="154242" y="5964476"/>
                </a:lnTo>
                <a:lnTo>
                  <a:pt x="157695" y="5993289"/>
                </a:lnTo>
                <a:lnTo>
                  <a:pt x="157695" y="5993291"/>
                </a:lnTo>
                <a:cubicBezTo>
                  <a:pt x="158837" y="6004531"/>
                  <a:pt x="158647" y="6017485"/>
                  <a:pt x="164171" y="6026440"/>
                </a:cubicBezTo>
                <a:cubicBezTo>
                  <a:pt x="181508" y="6054825"/>
                  <a:pt x="200176" y="6082258"/>
                  <a:pt x="220371" y="6108738"/>
                </a:cubicBezTo>
                <a:lnTo>
                  <a:pt x="234064" y="6133314"/>
                </a:lnTo>
                <a:lnTo>
                  <a:pt x="218468" y="6155599"/>
                </a:lnTo>
                <a:lnTo>
                  <a:pt x="218465" y="6155601"/>
                </a:lnTo>
                <a:cubicBezTo>
                  <a:pt x="196176" y="6175796"/>
                  <a:pt x="184556" y="6200943"/>
                  <a:pt x="179794" y="6228755"/>
                </a:cubicBezTo>
                <a:cubicBezTo>
                  <a:pt x="172363" y="6272763"/>
                  <a:pt x="166077" y="6317150"/>
                  <a:pt x="162457" y="6361538"/>
                </a:cubicBezTo>
                <a:lnTo>
                  <a:pt x="162457" y="6361539"/>
                </a:lnTo>
                <a:lnTo>
                  <a:pt x="179794" y="6228756"/>
                </a:lnTo>
                <a:cubicBezTo>
                  <a:pt x="184556" y="6200944"/>
                  <a:pt x="196176" y="6175797"/>
                  <a:pt x="218465" y="6155602"/>
                </a:cubicBezTo>
                <a:lnTo>
                  <a:pt x="218468" y="6155599"/>
                </a:lnTo>
                <a:lnTo>
                  <a:pt x="230364" y="6143189"/>
                </a:lnTo>
                <a:lnTo>
                  <a:pt x="234064" y="6133314"/>
                </a:lnTo>
                <a:lnTo>
                  <a:pt x="234064" y="6133313"/>
                </a:lnTo>
                <a:cubicBezTo>
                  <a:pt x="233993" y="6126883"/>
                  <a:pt x="229039" y="6120073"/>
                  <a:pt x="220371" y="6108737"/>
                </a:cubicBezTo>
                <a:cubicBezTo>
                  <a:pt x="200176" y="6082257"/>
                  <a:pt x="181508" y="6054824"/>
                  <a:pt x="164171" y="6026439"/>
                </a:cubicBezTo>
                <a:cubicBezTo>
                  <a:pt x="158647" y="6017484"/>
                  <a:pt x="158837" y="6004530"/>
                  <a:pt x="157695" y="5993290"/>
                </a:cubicBezTo>
                <a:lnTo>
                  <a:pt x="157695" y="5993289"/>
                </a:lnTo>
                <a:lnTo>
                  <a:pt x="154075" y="5935949"/>
                </a:lnTo>
                <a:lnTo>
                  <a:pt x="154076" y="5935945"/>
                </a:lnTo>
                <a:lnTo>
                  <a:pt x="171979" y="5883755"/>
                </a:lnTo>
                <a:lnTo>
                  <a:pt x="171981" y="5883751"/>
                </a:lnTo>
                <a:cubicBezTo>
                  <a:pt x="193890" y="5837457"/>
                  <a:pt x="221133" y="5794974"/>
                  <a:pt x="260376" y="5760873"/>
                </a:cubicBezTo>
                <a:cubicBezTo>
                  <a:pt x="265520" y="5756493"/>
                  <a:pt x="267426" y="5747728"/>
                  <a:pt x="269141" y="5740488"/>
                </a:cubicBezTo>
                <a:cubicBezTo>
                  <a:pt x="271999" y="5728678"/>
                  <a:pt x="274665" y="5716485"/>
                  <a:pt x="275047" y="5704483"/>
                </a:cubicBezTo>
                <a:cubicBezTo>
                  <a:pt x="276951" y="5646189"/>
                  <a:pt x="303622" y="5600467"/>
                  <a:pt x="346295" y="5562746"/>
                </a:cubicBezTo>
                <a:cubicBezTo>
                  <a:pt x="352392" y="5557317"/>
                  <a:pt x="355774" y="5552507"/>
                  <a:pt x="355869" y="5547578"/>
                </a:cubicBezTo>
                <a:lnTo>
                  <a:pt x="355869" y="5547577"/>
                </a:lnTo>
                <a:cubicBezTo>
                  <a:pt x="355964" y="5542648"/>
                  <a:pt x="352773" y="5537599"/>
                  <a:pt x="345723" y="5531692"/>
                </a:cubicBezTo>
                <a:lnTo>
                  <a:pt x="345722" y="5531691"/>
                </a:lnTo>
                <a:lnTo>
                  <a:pt x="335103" y="5507667"/>
                </a:lnTo>
                <a:lnTo>
                  <a:pt x="339627" y="5480637"/>
                </a:lnTo>
                <a:cubicBezTo>
                  <a:pt x="343437" y="5462351"/>
                  <a:pt x="347439" y="5443870"/>
                  <a:pt x="351249" y="5425582"/>
                </a:cubicBezTo>
                <a:cubicBezTo>
                  <a:pt x="353915" y="5412057"/>
                  <a:pt x="356201" y="5398721"/>
                  <a:pt x="359440" y="5385384"/>
                </a:cubicBezTo>
                <a:cubicBezTo>
                  <a:pt x="361965" y="5375002"/>
                  <a:pt x="363668" y="5364882"/>
                  <a:pt x="364317" y="5355014"/>
                </a:cubicBezTo>
                <a:lnTo>
                  <a:pt x="364317" y="5355013"/>
                </a:lnTo>
                <a:lnTo>
                  <a:pt x="362870" y="5326162"/>
                </a:lnTo>
                <a:lnTo>
                  <a:pt x="360397" y="5321350"/>
                </a:lnTo>
                <a:lnTo>
                  <a:pt x="359341" y="5312287"/>
                </a:lnTo>
                <a:cubicBezTo>
                  <a:pt x="354789" y="5298594"/>
                  <a:pt x="347082" y="5285440"/>
                  <a:pt x="335437" y="5272795"/>
                </a:cubicBezTo>
                <a:cubicBezTo>
                  <a:pt x="323531" y="5259936"/>
                  <a:pt x="315815" y="5245268"/>
                  <a:pt x="311981" y="5229432"/>
                </a:cubicBezTo>
                <a:lnTo>
                  <a:pt x="311814" y="5179067"/>
                </a:lnTo>
                <a:lnTo>
                  <a:pt x="314362" y="5172090"/>
                </a:lnTo>
                <a:cubicBezTo>
                  <a:pt x="315243" y="5169780"/>
                  <a:pt x="315814" y="5167637"/>
                  <a:pt x="315052" y="5166113"/>
                </a:cubicBezTo>
                <a:lnTo>
                  <a:pt x="315052" y="5166112"/>
                </a:lnTo>
                <a:lnTo>
                  <a:pt x="308337" y="5133224"/>
                </a:lnTo>
                <a:lnTo>
                  <a:pt x="308338" y="5133219"/>
                </a:lnTo>
                <a:lnTo>
                  <a:pt x="321364" y="5087449"/>
                </a:lnTo>
                <a:lnTo>
                  <a:pt x="327270" y="5072375"/>
                </a:lnTo>
                <a:cubicBezTo>
                  <a:pt x="330949" y="5062299"/>
                  <a:pt x="333866" y="5052095"/>
                  <a:pt x="334485" y="5041521"/>
                </a:cubicBezTo>
                <a:cubicBezTo>
                  <a:pt x="335627" y="5022852"/>
                  <a:pt x="349725" y="5003801"/>
                  <a:pt x="360964" y="4987037"/>
                </a:cubicBezTo>
                <a:cubicBezTo>
                  <a:pt x="366751" y="4978392"/>
                  <a:pt x="372458" y="4970096"/>
                  <a:pt x="376969" y="4961455"/>
                </a:cubicBezTo>
                <a:lnTo>
                  <a:pt x="378247" y="4957452"/>
                </a:lnTo>
                <a:lnTo>
                  <a:pt x="381039" y="4952672"/>
                </a:lnTo>
                <a:lnTo>
                  <a:pt x="385799" y="4933804"/>
                </a:lnTo>
                <a:cubicBezTo>
                  <a:pt x="386468" y="4927121"/>
                  <a:pt x="386111" y="4919978"/>
                  <a:pt x="384396" y="4912167"/>
                </a:cubicBezTo>
                <a:lnTo>
                  <a:pt x="382691" y="4889274"/>
                </a:lnTo>
                <a:lnTo>
                  <a:pt x="390221" y="4863341"/>
                </a:lnTo>
                <a:lnTo>
                  <a:pt x="412401" y="4828916"/>
                </a:lnTo>
                <a:cubicBezTo>
                  <a:pt x="420784" y="4819963"/>
                  <a:pt x="425356" y="4810580"/>
                  <a:pt x="427237" y="4800483"/>
                </a:cubicBezTo>
                <a:lnTo>
                  <a:pt x="427237" y="4800482"/>
                </a:lnTo>
                <a:cubicBezTo>
                  <a:pt x="429119" y="4790385"/>
                  <a:pt x="428309" y="4779574"/>
                  <a:pt x="425928" y="4767763"/>
                </a:cubicBezTo>
                <a:cubicBezTo>
                  <a:pt x="420022" y="4738234"/>
                  <a:pt x="419640" y="4707563"/>
                  <a:pt x="416021" y="4677654"/>
                </a:cubicBezTo>
                <a:cubicBezTo>
                  <a:pt x="415259" y="4671175"/>
                  <a:pt x="412591" y="4662985"/>
                  <a:pt x="408019" y="4659173"/>
                </a:cubicBezTo>
                <a:cubicBezTo>
                  <a:pt x="351249" y="4612499"/>
                  <a:pt x="350677" y="4546775"/>
                  <a:pt x="348009" y="4482003"/>
                </a:cubicBezTo>
                <a:lnTo>
                  <a:pt x="347247" y="4363890"/>
                </a:lnTo>
                <a:lnTo>
                  <a:pt x="356201" y="4324645"/>
                </a:lnTo>
                <a:cubicBezTo>
                  <a:pt x="368204" y="4300070"/>
                  <a:pt x="383824" y="4277401"/>
                  <a:pt x="396017" y="4253014"/>
                </a:cubicBezTo>
                <a:cubicBezTo>
                  <a:pt x="400781" y="4243872"/>
                  <a:pt x="400971" y="4232060"/>
                  <a:pt x="401733" y="4221391"/>
                </a:cubicBezTo>
                <a:close/>
                <a:moveTo>
                  <a:pt x="332842" y="2836171"/>
                </a:moveTo>
                <a:lnTo>
                  <a:pt x="332842" y="2836172"/>
                </a:lnTo>
                <a:cubicBezTo>
                  <a:pt x="336914" y="2839982"/>
                  <a:pt x="340200" y="2844316"/>
                  <a:pt x="341533" y="2848793"/>
                </a:cubicBezTo>
                <a:lnTo>
                  <a:pt x="358166" y="2903545"/>
                </a:lnTo>
                <a:lnTo>
                  <a:pt x="366072" y="2947858"/>
                </a:lnTo>
                <a:lnTo>
                  <a:pt x="366072" y="2947862"/>
                </a:lnTo>
                <a:lnTo>
                  <a:pt x="362488" y="2982147"/>
                </a:lnTo>
                <a:cubicBezTo>
                  <a:pt x="354392" y="3014152"/>
                  <a:pt x="350582" y="3045776"/>
                  <a:pt x="350796" y="3077400"/>
                </a:cubicBezTo>
                <a:lnTo>
                  <a:pt x="350796" y="3077401"/>
                </a:lnTo>
                <a:cubicBezTo>
                  <a:pt x="351010" y="3109025"/>
                  <a:pt x="355249" y="3140649"/>
                  <a:pt x="363250" y="3172654"/>
                </a:cubicBezTo>
                <a:cubicBezTo>
                  <a:pt x="389159" y="3276480"/>
                  <a:pt x="416591" y="3380305"/>
                  <a:pt x="410877" y="3489467"/>
                </a:cubicBezTo>
                <a:cubicBezTo>
                  <a:pt x="409925" y="3507563"/>
                  <a:pt x="421546" y="3529090"/>
                  <a:pt x="432976" y="3544713"/>
                </a:cubicBezTo>
                <a:cubicBezTo>
                  <a:pt x="438406" y="3552190"/>
                  <a:pt x="442585" y="3557715"/>
                  <a:pt x="445520" y="3562320"/>
                </a:cubicBezTo>
                <a:lnTo>
                  <a:pt x="450598" y="3574407"/>
                </a:lnTo>
                <a:lnTo>
                  <a:pt x="448246" y="3587173"/>
                </a:lnTo>
                <a:cubicBezTo>
                  <a:pt x="446228" y="3592231"/>
                  <a:pt x="442978" y="3598434"/>
                  <a:pt x="438500" y="3606816"/>
                </a:cubicBezTo>
                <a:cubicBezTo>
                  <a:pt x="434118" y="3614818"/>
                  <a:pt x="431452" y="3624724"/>
                  <a:pt x="424974" y="3630631"/>
                </a:cubicBezTo>
                <a:cubicBezTo>
                  <a:pt x="408496" y="3645681"/>
                  <a:pt x="402257" y="3662493"/>
                  <a:pt x="400733" y="3680162"/>
                </a:cubicBezTo>
                <a:lnTo>
                  <a:pt x="400733" y="3680163"/>
                </a:lnTo>
                <a:lnTo>
                  <a:pt x="404781" y="3734837"/>
                </a:lnTo>
                <a:lnTo>
                  <a:pt x="404399" y="3754651"/>
                </a:lnTo>
                <a:cubicBezTo>
                  <a:pt x="398399" y="3767129"/>
                  <a:pt x="396447" y="3778654"/>
                  <a:pt x="398042" y="3789775"/>
                </a:cubicBezTo>
                <a:lnTo>
                  <a:pt x="398042" y="3789776"/>
                </a:lnTo>
                <a:cubicBezTo>
                  <a:pt x="399638" y="3800896"/>
                  <a:pt x="404781" y="3811613"/>
                  <a:pt x="412973" y="3822472"/>
                </a:cubicBezTo>
                <a:lnTo>
                  <a:pt x="427308" y="3852619"/>
                </a:lnTo>
                <a:lnTo>
                  <a:pt x="417926" y="3885336"/>
                </a:lnTo>
                <a:lnTo>
                  <a:pt x="417925" y="3885337"/>
                </a:lnTo>
                <a:cubicBezTo>
                  <a:pt x="398494" y="3910103"/>
                  <a:pt x="388302" y="3935726"/>
                  <a:pt x="386040" y="3962158"/>
                </a:cubicBezTo>
                <a:lnTo>
                  <a:pt x="386040" y="3962159"/>
                </a:lnTo>
                <a:lnTo>
                  <a:pt x="388431" y="4002409"/>
                </a:lnTo>
                <a:lnTo>
                  <a:pt x="401733" y="4043837"/>
                </a:lnTo>
                <a:lnTo>
                  <a:pt x="401733" y="4043839"/>
                </a:lnTo>
                <a:lnTo>
                  <a:pt x="416855" y="4103825"/>
                </a:lnTo>
                <a:lnTo>
                  <a:pt x="405544" y="4165381"/>
                </a:lnTo>
                <a:lnTo>
                  <a:pt x="405543" y="4165382"/>
                </a:lnTo>
                <a:cubicBezTo>
                  <a:pt x="402114" y="4173479"/>
                  <a:pt x="401543" y="4182766"/>
                  <a:pt x="401638" y="4192386"/>
                </a:cubicBezTo>
                <a:lnTo>
                  <a:pt x="401638" y="4192387"/>
                </a:lnTo>
                <a:lnTo>
                  <a:pt x="405543" y="4165383"/>
                </a:lnTo>
                <a:lnTo>
                  <a:pt x="405544" y="4165381"/>
                </a:lnTo>
                <a:lnTo>
                  <a:pt x="414887" y="4134255"/>
                </a:lnTo>
                <a:lnTo>
                  <a:pt x="416855" y="4103825"/>
                </a:lnTo>
                <a:lnTo>
                  <a:pt x="416855" y="4103824"/>
                </a:lnTo>
                <a:cubicBezTo>
                  <a:pt x="415879" y="4083701"/>
                  <a:pt x="410497" y="4063841"/>
                  <a:pt x="401733" y="4043838"/>
                </a:cubicBezTo>
                <a:lnTo>
                  <a:pt x="401733" y="4043837"/>
                </a:lnTo>
                <a:lnTo>
                  <a:pt x="386040" y="3962159"/>
                </a:lnTo>
                <a:lnTo>
                  <a:pt x="395544" y="3923124"/>
                </a:lnTo>
                <a:cubicBezTo>
                  <a:pt x="400804" y="3910318"/>
                  <a:pt x="408210" y="3897721"/>
                  <a:pt x="417925" y="3885338"/>
                </a:cubicBezTo>
                <a:lnTo>
                  <a:pt x="417926" y="3885336"/>
                </a:lnTo>
                <a:lnTo>
                  <a:pt x="426528" y="3868763"/>
                </a:lnTo>
                <a:lnTo>
                  <a:pt x="427308" y="3852619"/>
                </a:lnTo>
                <a:lnTo>
                  <a:pt x="427308" y="3852618"/>
                </a:lnTo>
                <a:cubicBezTo>
                  <a:pt x="425642" y="3842045"/>
                  <a:pt x="420022" y="3831901"/>
                  <a:pt x="412973" y="3822471"/>
                </a:cubicBezTo>
                <a:lnTo>
                  <a:pt x="398042" y="3789775"/>
                </a:lnTo>
                <a:lnTo>
                  <a:pt x="404399" y="3754652"/>
                </a:lnTo>
                <a:cubicBezTo>
                  <a:pt x="407067" y="3749125"/>
                  <a:pt x="405733" y="3741315"/>
                  <a:pt x="404781" y="3734837"/>
                </a:cubicBezTo>
                <a:lnTo>
                  <a:pt x="404781" y="3734836"/>
                </a:lnTo>
                <a:lnTo>
                  <a:pt x="400733" y="3680163"/>
                </a:lnTo>
                <a:lnTo>
                  <a:pt x="407246" y="3654415"/>
                </a:lnTo>
                <a:cubicBezTo>
                  <a:pt x="411056" y="3646122"/>
                  <a:pt x="416735" y="3638157"/>
                  <a:pt x="424974" y="3630632"/>
                </a:cubicBezTo>
                <a:cubicBezTo>
                  <a:pt x="431452" y="3624725"/>
                  <a:pt x="434118" y="3614819"/>
                  <a:pt x="438500" y="3606817"/>
                </a:cubicBezTo>
                <a:cubicBezTo>
                  <a:pt x="447455" y="3590053"/>
                  <a:pt x="451503" y="3582004"/>
                  <a:pt x="450598" y="3574408"/>
                </a:cubicBezTo>
                <a:lnTo>
                  <a:pt x="450598" y="3574407"/>
                </a:lnTo>
                <a:cubicBezTo>
                  <a:pt x="449693" y="3566810"/>
                  <a:pt x="443835" y="3559667"/>
                  <a:pt x="432976" y="3544712"/>
                </a:cubicBezTo>
                <a:cubicBezTo>
                  <a:pt x="421546" y="3529089"/>
                  <a:pt x="409925" y="3507562"/>
                  <a:pt x="410877" y="3489466"/>
                </a:cubicBezTo>
                <a:cubicBezTo>
                  <a:pt x="416591" y="3380304"/>
                  <a:pt x="389159" y="3276479"/>
                  <a:pt x="363250" y="3172653"/>
                </a:cubicBezTo>
                <a:lnTo>
                  <a:pt x="350796" y="3077401"/>
                </a:lnTo>
                <a:lnTo>
                  <a:pt x="362488" y="2982148"/>
                </a:lnTo>
                <a:cubicBezTo>
                  <a:pt x="365441" y="2970575"/>
                  <a:pt x="366442" y="2959156"/>
                  <a:pt x="366072" y="2947862"/>
                </a:cubicBezTo>
                <a:lnTo>
                  <a:pt x="366072" y="2947861"/>
                </a:lnTo>
                <a:lnTo>
                  <a:pt x="366072" y="2947858"/>
                </a:lnTo>
                <a:lnTo>
                  <a:pt x="361441" y="2914327"/>
                </a:lnTo>
                <a:lnTo>
                  <a:pt x="358166" y="2903545"/>
                </a:lnTo>
                <a:lnTo>
                  <a:pt x="357138" y="2897784"/>
                </a:lnTo>
                <a:cubicBezTo>
                  <a:pt x="352392" y="2881306"/>
                  <a:pt x="346534" y="2865009"/>
                  <a:pt x="341533" y="2848792"/>
                </a:cubicBezTo>
                <a:close/>
                <a:moveTo>
                  <a:pt x="296001" y="2745351"/>
                </a:moveTo>
                <a:lnTo>
                  <a:pt x="289670" y="2770757"/>
                </a:lnTo>
                <a:lnTo>
                  <a:pt x="290080" y="2778005"/>
                </a:lnTo>
                <a:lnTo>
                  <a:pt x="289301" y="2782304"/>
                </a:lnTo>
                <a:lnTo>
                  <a:pt x="290501" y="2785439"/>
                </a:lnTo>
                <a:lnTo>
                  <a:pt x="290929" y="2793022"/>
                </a:lnTo>
                <a:lnTo>
                  <a:pt x="300579" y="2811779"/>
                </a:lnTo>
                <a:lnTo>
                  <a:pt x="300582" y="2811786"/>
                </a:lnTo>
                <a:lnTo>
                  <a:pt x="300583" y="2811786"/>
                </a:lnTo>
                <a:lnTo>
                  <a:pt x="300579" y="2811779"/>
                </a:lnTo>
                <a:lnTo>
                  <a:pt x="290501" y="2785439"/>
                </a:lnTo>
                <a:lnTo>
                  <a:pt x="290080" y="2778005"/>
                </a:lnTo>
                <a:close/>
                <a:moveTo>
                  <a:pt x="817328" y="1508457"/>
                </a:moveTo>
                <a:lnTo>
                  <a:pt x="845421" y="1596212"/>
                </a:lnTo>
                <a:cubicBezTo>
                  <a:pt x="847898" y="1604977"/>
                  <a:pt x="846373" y="1615835"/>
                  <a:pt x="843517" y="1624979"/>
                </a:cubicBezTo>
                <a:cubicBezTo>
                  <a:pt x="833801" y="1656222"/>
                  <a:pt x="809415" y="1676035"/>
                  <a:pt x="786935" y="1697752"/>
                </a:cubicBezTo>
                <a:cubicBezTo>
                  <a:pt x="777029" y="1707278"/>
                  <a:pt x="769981" y="1720422"/>
                  <a:pt x="764267" y="1733187"/>
                </a:cubicBezTo>
                <a:cubicBezTo>
                  <a:pt x="749595" y="1766334"/>
                  <a:pt x="736452" y="1800245"/>
                  <a:pt x="722546" y="1833774"/>
                </a:cubicBezTo>
                <a:cubicBezTo>
                  <a:pt x="721212" y="1837012"/>
                  <a:pt x="717783" y="1839678"/>
                  <a:pt x="714925" y="1842157"/>
                </a:cubicBezTo>
                <a:cubicBezTo>
                  <a:pt x="684824" y="1866921"/>
                  <a:pt x="654535" y="1891496"/>
                  <a:pt x="624434" y="1916453"/>
                </a:cubicBezTo>
                <a:cubicBezTo>
                  <a:pt x="618720" y="1921215"/>
                  <a:pt x="614528" y="1928075"/>
                  <a:pt x="609004" y="1933218"/>
                </a:cubicBezTo>
                <a:cubicBezTo>
                  <a:pt x="601384" y="1940458"/>
                  <a:pt x="594143" y="1949602"/>
                  <a:pt x="584999" y="1953412"/>
                </a:cubicBezTo>
                <a:cubicBezTo>
                  <a:pt x="556234" y="1965223"/>
                  <a:pt x="543850" y="1987893"/>
                  <a:pt x="538516" y="2016468"/>
                </a:cubicBezTo>
                <a:cubicBezTo>
                  <a:pt x="533563" y="2042569"/>
                  <a:pt x="529371" y="2068668"/>
                  <a:pt x="523657" y="2094577"/>
                </a:cubicBezTo>
                <a:cubicBezTo>
                  <a:pt x="516799" y="2126200"/>
                  <a:pt x="509369" y="2157635"/>
                  <a:pt x="500986" y="2188878"/>
                </a:cubicBezTo>
                <a:cubicBezTo>
                  <a:pt x="497366" y="2202403"/>
                  <a:pt x="493176" y="2216691"/>
                  <a:pt x="485746" y="2228313"/>
                </a:cubicBezTo>
                <a:cubicBezTo>
                  <a:pt x="465171" y="2260889"/>
                  <a:pt x="451265" y="2295752"/>
                  <a:pt x="456789" y="2334043"/>
                </a:cubicBezTo>
                <a:cubicBezTo>
                  <a:pt x="461171" y="2364714"/>
                  <a:pt x="449931" y="2390433"/>
                  <a:pt x="432404" y="2409484"/>
                </a:cubicBezTo>
                <a:cubicBezTo>
                  <a:pt x="424451" y="2418153"/>
                  <a:pt x="418938" y="2426976"/>
                  <a:pt x="415304" y="2435912"/>
                </a:cubicBezTo>
                <a:lnTo>
                  <a:pt x="415304" y="2435912"/>
                </a:lnTo>
                <a:lnTo>
                  <a:pt x="415303" y="2435912"/>
                </a:lnTo>
                <a:lnTo>
                  <a:pt x="412309" y="2449831"/>
                </a:lnTo>
                <a:lnTo>
                  <a:pt x="409472" y="2463016"/>
                </a:lnTo>
                <a:lnTo>
                  <a:pt x="409472" y="2463017"/>
                </a:lnTo>
                <a:lnTo>
                  <a:pt x="411535" y="2490550"/>
                </a:lnTo>
                <a:lnTo>
                  <a:pt x="418115" y="2518262"/>
                </a:lnTo>
                <a:lnTo>
                  <a:pt x="418115" y="2518264"/>
                </a:lnTo>
                <a:lnTo>
                  <a:pt x="421759" y="2545006"/>
                </a:lnTo>
                <a:lnTo>
                  <a:pt x="417545" y="2571033"/>
                </a:lnTo>
                <a:cubicBezTo>
                  <a:pt x="405543" y="2612944"/>
                  <a:pt x="372966" y="2640949"/>
                  <a:pt x="344391" y="2668000"/>
                </a:cubicBezTo>
                <a:cubicBezTo>
                  <a:pt x="320006" y="2691053"/>
                  <a:pt x="306290" y="2716962"/>
                  <a:pt x="296001" y="2745347"/>
                </a:cubicBezTo>
                <a:lnTo>
                  <a:pt x="296001" y="2745348"/>
                </a:lnTo>
                <a:cubicBezTo>
                  <a:pt x="306290" y="2716963"/>
                  <a:pt x="320006" y="2691054"/>
                  <a:pt x="344391" y="2668001"/>
                </a:cubicBezTo>
                <a:cubicBezTo>
                  <a:pt x="372966" y="2640950"/>
                  <a:pt x="405543" y="2612945"/>
                  <a:pt x="417545" y="2571034"/>
                </a:cubicBezTo>
                <a:cubicBezTo>
                  <a:pt x="420117" y="2561985"/>
                  <a:pt x="421593" y="2553555"/>
                  <a:pt x="421760" y="2545006"/>
                </a:cubicBezTo>
                <a:lnTo>
                  <a:pt x="421759" y="2545006"/>
                </a:lnTo>
                <a:lnTo>
                  <a:pt x="421760" y="2545005"/>
                </a:lnTo>
                <a:cubicBezTo>
                  <a:pt x="421926" y="2536456"/>
                  <a:pt x="420783" y="2527789"/>
                  <a:pt x="418115" y="2518263"/>
                </a:cubicBezTo>
                <a:lnTo>
                  <a:pt x="418115" y="2518262"/>
                </a:lnTo>
                <a:lnTo>
                  <a:pt x="409472" y="2463017"/>
                </a:lnTo>
                <a:lnTo>
                  <a:pt x="412309" y="2449831"/>
                </a:lnTo>
                <a:lnTo>
                  <a:pt x="415304" y="2435912"/>
                </a:lnTo>
                <a:lnTo>
                  <a:pt x="432404" y="2409485"/>
                </a:lnTo>
                <a:cubicBezTo>
                  <a:pt x="449931" y="2390434"/>
                  <a:pt x="461171" y="2364715"/>
                  <a:pt x="456789" y="2334044"/>
                </a:cubicBezTo>
                <a:cubicBezTo>
                  <a:pt x="451265" y="2295753"/>
                  <a:pt x="465171" y="2260890"/>
                  <a:pt x="485746" y="2228314"/>
                </a:cubicBezTo>
                <a:cubicBezTo>
                  <a:pt x="493176" y="2216692"/>
                  <a:pt x="497366" y="2202404"/>
                  <a:pt x="500986" y="2188879"/>
                </a:cubicBezTo>
                <a:cubicBezTo>
                  <a:pt x="509369" y="2157636"/>
                  <a:pt x="516799" y="2126201"/>
                  <a:pt x="523657" y="2094578"/>
                </a:cubicBezTo>
                <a:cubicBezTo>
                  <a:pt x="529371" y="2068669"/>
                  <a:pt x="533563" y="2042570"/>
                  <a:pt x="538516" y="2016469"/>
                </a:cubicBezTo>
                <a:cubicBezTo>
                  <a:pt x="543850" y="1987894"/>
                  <a:pt x="556234" y="1965224"/>
                  <a:pt x="584999" y="1953413"/>
                </a:cubicBezTo>
                <a:cubicBezTo>
                  <a:pt x="594143" y="1949603"/>
                  <a:pt x="601384" y="1940459"/>
                  <a:pt x="609004" y="1933219"/>
                </a:cubicBezTo>
                <a:cubicBezTo>
                  <a:pt x="614528" y="1928076"/>
                  <a:pt x="618720" y="1921216"/>
                  <a:pt x="624434" y="1916454"/>
                </a:cubicBezTo>
                <a:cubicBezTo>
                  <a:pt x="654535" y="1891497"/>
                  <a:pt x="684824" y="1866922"/>
                  <a:pt x="714925" y="1842158"/>
                </a:cubicBezTo>
                <a:cubicBezTo>
                  <a:pt x="717783" y="1839679"/>
                  <a:pt x="721212" y="1837013"/>
                  <a:pt x="722546" y="1833775"/>
                </a:cubicBezTo>
                <a:cubicBezTo>
                  <a:pt x="736452" y="1800246"/>
                  <a:pt x="749596" y="1766335"/>
                  <a:pt x="764267" y="1733188"/>
                </a:cubicBezTo>
                <a:cubicBezTo>
                  <a:pt x="769981" y="1720423"/>
                  <a:pt x="777029" y="1707279"/>
                  <a:pt x="786936" y="1697753"/>
                </a:cubicBezTo>
                <a:cubicBezTo>
                  <a:pt x="809416" y="1676036"/>
                  <a:pt x="833801" y="1656223"/>
                  <a:pt x="843517" y="1624980"/>
                </a:cubicBezTo>
                <a:cubicBezTo>
                  <a:pt x="846374" y="1615836"/>
                  <a:pt x="847899" y="1604978"/>
                  <a:pt x="845422" y="1596213"/>
                </a:cubicBezTo>
                <a:close/>
                <a:moveTo>
                  <a:pt x="798723" y="1459072"/>
                </a:moveTo>
                <a:lnTo>
                  <a:pt x="807941" y="1481571"/>
                </a:lnTo>
                <a:lnTo>
                  <a:pt x="798724" y="1459073"/>
                </a:lnTo>
                <a:close/>
                <a:moveTo>
                  <a:pt x="779530" y="1268757"/>
                </a:moveTo>
                <a:lnTo>
                  <a:pt x="774363" y="1286068"/>
                </a:lnTo>
                <a:cubicBezTo>
                  <a:pt x="759789" y="1306929"/>
                  <a:pt x="753550" y="1328551"/>
                  <a:pt x="752025" y="1350626"/>
                </a:cubicBezTo>
                <a:lnTo>
                  <a:pt x="757620" y="1413839"/>
                </a:lnTo>
                <a:lnTo>
                  <a:pt x="752026" y="1350627"/>
                </a:lnTo>
                <a:cubicBezTo>
                  <a:pt x="753550" y="1328552"/>
                  <a:pt x="759790" y="1306929"/>
                  <a:pt x="774363" y="1286069"/>
                </a:cubicBezTo>
                <a:cubicBezTo>
                  <a:pt x="777506" y="1281688"/>
                  <a:pt x="779078" y="1275401"/>
                  <a:pt x="779530" y="1268757"/>
                </a:cubicBezTo>
                <a:close/>
                <a:moveTo>
                  <a:pt x="837801" y="773034"/>
                </a:moveTo>
                <a:lnTo>
                  <a:pt x="829801" y="854378"/>
                </a:lnTo>
                <a:cubicBezTo>
                  <a:pt x="827515" y="878955"/>
                  <a:pt x="826753" y="903721"/>
                  <a:pt x="798747" y="915342"/>
                </a:cubicBezTo>
                <a:cubicBezTo>
                  <a:pt x="794365" y="917058"/>
                  <a:pt x="791127" y="922772"/>
                  <a:pt x="788269" y="927154"/>
                </a:cubicBezTo>
                <a:cubicBezTo>
                  <a:pt x="744261" y="994784"/>
                  <a:pt x="745405" y="1030979"/>
                  <a:pt x="791889" y="1097086"/>
                </a:cubicBezTo>
                <a:cubicBezTo>
                  <a:pt x="796651" y="1103944"/>
                  <a:pt x="800081" y="1118612"/>
                  <a:pt x="796271" y="1123184"/>
                </a:cubicBezTo>
                <a:cubicBezTo>
                  <a:pt x="780459" y="1142616"/>
                  <a:pt x="773411" y="1162953"/>
                  <a:pt x="771553" y="1184028"/>
                </a:cubicBezTo>
                <a:cubicBezTo>
                  <a:pt x="773411" y="1162953"/>
                  <a:pt x="780460" y="1142617"/>
                  <a:pt x="796272" y="1123185"/>
                </a:cubicBezTo>
                <a:cubicBezTo>
                  <a:pt x="800082" y="1118613"/>
                  <a:pt x="796652" y="1103945"/>
                  <a:pt x="791890" y="1097087"/>
                </a:cubicBezTo>
                <a:cubicBezTo>
                  <a:pt x="745406" y="1030980"/>
                  <a:pt x="744262" y="994785"/>
                  <a:pt x="788270" y="927155"/>
                </a:cubicBezTo>
                <a:cubicBezTo>
                  <a:pt x="791128" y="922773"/>
                  <a:pt x="794366" y="917059"/>
                  <a:pt x="798748" y="915343"/>
                </a:cubicBezTo>
                <a:cubicBezTo>
                  <a:pt x="826753" y="903722"/>
                  <a:pt x="827515" y="878956"/>
                  <a:pt x="829801" y="854379"/>
                </a:cubicBezTo>
                <a:cubicBezTo>
                  <a:pt x="832277" y="827329"/>
                  <a:pt x="835515" y="800276"/>
                  <a:pt x="837801" y="773035"/>
                </a:cubicBezTo>
                <a:close/>
                <a:moveTo>
                  <a:pt x="782400" y="517850"/>
                </a:moveTo>
                <a:lnTo>
                  <a:pt x="791317" y="556046"/>
                </a:lnTo>
                <a:cubicBezTo>
                  <a:pt x="793413" y="564047"/>
                  <a:pt x="798937" y="572621"/>
                  <a:pt x="797795" y="580049"/>
                </a:cubicBezTo>
                <a:cubicBezTo>
                  <a:pt x="794461" y="601577"/>
                  <a:pt x="796890" y="622200"/>
                  <a:pt x="801176" y="642536"/>
                </a:cubicBezTo>
                <a:lnTo>
                  <a:pt x="813700" y="694927"/>
                </a:lnTo>
                <a:lnTo>
                  <a:pt x="801177" y="642537"/>
                </a:lnTo>
                <a:cubicBezTo>
                  <a:pt x="796891" y="622200"/>
                  <a:pt x="794462" y="601578"/>
                  <a:pt x="797796" y="580050"/>
                </a:cubicBezTo>
                <a:cubicBezTo>
                  <a:pt x="798938" y="572622"/>
                  <a:pt x="793414" y="564048"/>
                  <a:pt x="791318" y="556047"/>
                </a:cubicBezTo>
                <a:close/>
                <a:moveTo>
                  <a:pt x="783887" y="313532"/>
                </a:moveTo>
                <a:lnTo>
                  <a:pt x="786245" y="324057"/>
                </a:lnTo>
                <a:cubicBezTo>
                  <a:pt x="786031" y="328963"/>
                  <a:pt x="785126" y="334583"/>
                  <a:pt x="784459" y="338869"/>
                </a:cubicBezTo>
                <a:lnTo>
                  <a:pt x="784453" y="338902"/>
                </a:lnTo>
                <a:lnTo>
                  <a:pt x="778363" y="367327"/>
                </a:lnTo>
                <a:lnTo>
                  <a:pt x="774553" y="395639"/>
                </a:lnTo>
                <a:lnTo>
                  <a:pt x="784453" y="338902"/>
                </a:lnTo>
                <a:lnTo>
                  <a:pt x="784460" y="338870"/>
                </a:lnTo>
                <a:cubicBezTo>
                  <a:pt x="785794" y="330298"/>
                  <a:pt x="788080" y="316389"/>
                  <a:pt x="783888" y="313533"/>
                </a:cubicBezTo>
                <a:close/>
                <a:moveTo>
                  <a:pt x="761560" y="281567"/>
                </a:moveTo>
                <a:lnTo>
                  <a:pt x="766454" y="295414"/>
                </a:lnTo>
                <a:lnTo>
                  <a:pt x="766455" y="295414"/>
                </a:lnTo>
                <a:close/>
                <a:moveTo>
                  <a:pt x="774880" y="24485"/>
                </a:moveTo>
                <a:lnTo>
                  <a:pt x="777142" y="74128"/>
                </a:lnTo>
                <a:cubicBezTo>
                  <a:pt x="775758" y="100173"/>
                  <a:pt x="771253" y="125875"/>
                  <a:pt x="767023" y="151568"/>
                </a:cubicBezTo>
                <a:lnTo>
                  <a:pt x="766824" y="153387"/>
                </a:lnTo>
                <a:lnTo>
                  <a:pt x="763010" y="177270"/>
                </a:lnTo>
                <a:lnTo>
                  <a:pt x="758551" y="228943"/>
                </a:lnTo>
                <a:lnTo>
                  <a:pt x="766824" y="153387"/>
                </a:lnTo>
                <a:lnTo>
                  <a:pt x="771220" y="125860"/>
                </a:lnTo>
                <a:cubicBezTo>
                  <a:pt x="773910" y="108702"/>
                  <a:pt x="776220" y="91491"/>
                  <a:pt x="777143" y="74128"/>
                </a:cubicBezTo>
                <a:close/>
                <a:moveTo>
                  <a:pt x="313354" y="0"/>
                </a:moveTo>
                <a:lnTo>
                  <a:pt x="777461" y="0"/>
                </a:lnTo>
                <a:lnTo>
                  <a:pt x="774743" y="21485"/>
                </a:lnTo>
                <a:lnTo>
                  <a:pt x="777461" y="0"/>
                </a:lnTo>
                <a:lnTo>
                  <a:pt x="4523171" y="1"/>
                </a:lnTo>
                <a:lnTo>
                  <a:pt x="4523171" y="6858000"/>
                </a:lnTo>
                <a:lnTo>
                  <a:pt x="284400" y="6858000"/>
                </a:lnTo>
                <a:lnTo>
                  <a:pt x="112147" y="6858000"/>
                </a:lnTo>
                <a:lnTo>
                  <a:pt x="102447" y="6815515"/>
                </a:lnTo>
                <a:cubicBezTo>
                  <a:pt x="96923" y="6793034"/>
                  <a:pt x="87016" y="6771318"/>
                  <a:pt x="83396" y="6748457"/>
                </a:cubicBezTo>
                <a:cubicBezTo>
                  <a:pt x="74824" y="6694163"/>
                  <a:pt x="68728" y="6639487"/>
                  <a:pt x="61870" y="6584811"/>
                </a:cubicBezTo>
                <a:cubicBezTo>
                  <a:pt x="54821" y="6528423"/>
                  <a:pt x="47391" y="6472224"/>
                  <a:pt x="41105" y="6415832"/>
                </a:cubicBezTo>
                <a:cubicBezTo>
                  <a:pt x="37865" y="6384971"/>
                  <a:pt x="37295" y="6353918"/>
                  <a:pt x="34247" y="6323057"/>
                </a:cubicBezTo>
                <a:cubicBezTo>
                  <a:pt x="31579" y="6296004"/>
                  <a:pt x="26626" y="6269143"/>
                  <a:pt x="23386" y="6242092"/>
                </a:cubicBezTo>
                <a:cubicBezTo>
                  <a:pt x="20720" y="6218659"/>
                  <a:pt x="19196" y="6195036"/>
                  <a:pt x="16528" y="6171604"/>
                </a:cubicBezTo>
                <a:cubicBezTo>
                  <a:pt x="12148" y="6134074"/>
                  <a:pt x="7194" y="6096735"/>
                  <a:pt x="2622" y="6059396"/>
                </a:cubicBezTo>
                <a:lnTo>
                  <a:pt x="0" y="6041768"/>
                </a:lnTo>
                <a:lnTo>
                  <a:pt x="0" y="6000936"/>
                </a:lnTo>
                <a:lnTo>
                  <a:pt x="3670" y="5957594"/>
                </a:lnTo>
                <a:lnTo>
                  <a:pt x="0" y="5912510"/>
                </a:lnTo>
                <a:lnTo>
                  <a:pt x="0" y="5886400"/>
                </a:lnTo>
                <a:lnTo>
                  <a:pt x="1098" y="5864317"/>
                </a:lnTo>
                <a:cubicBezTo>
                  <a:pt x="7576" y="5839360"/>
                  <a:pt x="16720" y="5815168"/>
                  <a:pt x="24720" y="5790591"/>
                </a:cubicBezTo>
                <a:cubicBezTo>
                  <a:pt x="25672" y="5787923"/>
                  <a:pt x="25864" y="5784685"/>
                  <a:pt x="26434" y="5781829"/>
                </a:cubicBezTo>
                <a:cubicBezTo>
                  <a:pt x="29675" y="5765634"/>
                  <a:pt x="32913" y="5749633"/>
                  <a:pt x="35771" y="5733439"/>
                </a:cubicBezTo>
                <a:cubicBezTo>
                  <a:pt x="37295" y="5724677"/>
                  <a:pt x="37485" y="5715722"/>
                  <a:pt x="38819" y="5706958"/>
                </a:cubicBezTo>
                <a:cubicBezTo>
                  <a:pt x="44153" y="5673049"/>
                  <a:pt x="35199" y="5635710"/>
                  <a:pt x="58250" y="5606371"/>
                </a:cubicBezTo>
                <a:cubicBezTo>
                  <a:pt x="73110" y="5587320"/>
                  <a:pt x="69680" y="5568841"/>
                  <a:pt x="67394" y="5548459"/>
                </a:cubicBezTo>
                <a:cubicBezTo>
                  <a:pt x="65680" y="5533026"/>
                  <a:pt x="66252" y="5517214"/>
                  <a:pt x="66060" y="5501593"/>
                </a:cubicBezTo>
                <a:cubicBezTo>
                  <a:pt x="65490" y="5474160"/>
                  <a:pt x="65298" y="5446727"/>
                  <a:pt x="64346" y="5419294"/>
                </a:cubicBezTo>
                <a:cubicBezTo>
                  <a:pt x="63966" y="5410530"/>
                  <a:pt x="59202" y="5401578"/>
                  <a:pt x="59964" y="5393004"/>
                </a:cubicBezTo>
                <a:cubicBezTo>
                  <a:pt x="63584" y="5353378"/>
                  <a:pt x="69300" y="5313753"/>
                  <a:pt x="72538" y="5274128"/>
                </a:cubicBezTo>
                <a:cubicBezTo>
                  <a:pt x="74442" y="5251649"/>
                  <a:pt x="70824" y="5228596"/>
                  <a:pt x="73490" y="5206307"/>
                </a:cubicBezTo>
                <a:cubicBezTo>
                  <a:pt x="76538" y="5180590"/>
                  <a:pt x="84348" y="5155444"/>
                  <a:pt x="89113" y="5129915"/>
                </a:cubicBezTo>
                <a:cubicBezTo>
                  <a:pt x="90445" y="5122866"/>
                  <a:pt x="88731" y="5115056"/>
                  <a:pt x="88351" y="5107626"/>
                </a:cubicBezTo>
                <a:cubicBezTo>
                  <a:pt x="87968" y="5099244"/>
                  <a:pt x="87206" y="5091051"/>
                  <a:pt x="87016" y="5082669"/>
                </a:cubicBezTo>
                <a:cubicBezTo>
                  <a:pt x="86634" y="5057140"/>
                  <a:pt x="87206" y="5031613"/>
                  <a:pt x="85872" y="5006085"/>
                </a:cubicBezTo>
                <a:cubicBezTo>
                  <a:pt x="85110" y="4990464"/>
                  <a:pt x="77300" y="4974081"/>
                  <a:pt x="80158" y="4959601"/>
                </a:cubicBezTo>
                <a:cubicBezTo>
                  <a:pt x="85682" y="4930074"/>
                  <a:pt x="73300" y="4900545"/>
                  <a:pt x="83586" y="4871018"/>
                </a:cubicBezTo>
                <a:cubicBezTo>
                  <a:pt x="86634" y="4861872"/>
                  <a:pt x="79014" y="4849299"/>
                  <a:pt x="78634" y="4838249"/>
                </a:cubicBezTo>
                <a:cubicBezTo>
                  <a:pt x="77682" y="4810626"/>
                  <a:pt x="77872" y="4783003"/>
                  <a:pt x="78062" y="4755380"/>
                </a:cubicBezTo>
                <a:cubicBezTo>
                  <a:pt x="78252" y="4730613"/>
                  <a:pt x="75586" y="4704894"/>
                  <a:pt x="80920" y="4681082"/>
                </a:cubicBezTo>
                <a:cubicBezTo>
                  <a:pt x="86634" y="4656125"/>
                  <a:pt x="85872" y="4633646"/>
                  <a:pt x="79396" y="4609451"/>
                </a:cubicBezTo>
                <a:cubicBezTo>
                  <a:pt x="75014" y="4592877"/>
                  <a:pt x="74442" y="4575350"/>
                  <a:pt x="73110" y="4558206"/>
                </a:cubicBezTo>
                <a:cubicBezTo>
                  <a:pt x="71586" y="4539727"/>
                  <a:pt x="75586" y="4519342"/>
                  <a:pt x="69300" y="4502578"/>
                </a:cubicBezTo>
                <a:cubicBezTo>
                  <a:pt x="50629" y="4452664"/>
                  <a:pt x="46629" y="4401418"/>
                  <a:pt x="46629" y="4349221"/>
                </a:cubicBezTo>
                <a:cubicBezTo>
                  <a:pt x="46629" y="4339694"/>
                  <a:pt x="49295" y="4329978"/>
                  <a:pt x="52153" y="4320836"/>
                </a:cubicBezTo>
                <a:cubicBezTo>
                  <a:pt x="69300" y="4267492"/>
                  <a:pt x="67776" y="4213960"/>
                  <a:pt x="57297" y="4159666"/>
                </a:cubicBezTo>
                <a:cubicBezTo>
                  <a:pt x="55011" y="4148426"/>
                  <a:pt x="54629" y="4135853"/>
                  <a:pt x="56915" y="4124613"/>
                </a:cubicBezTo>
                <a:cubicBezTo>
                  <a:pt x="63584" y="4092988"/>
                  <a:pt x="74634" y="4062317"/>
                  <a:pt x="79396" y="4030502"/>
                </a:cubicBezTo>
                <a:cubicBezTo>
                  <a:pt x="87206" y="3977924"/>
                  <a:pt x="60918" y="3932393"/>
                  <a:pt x="43771" y="3885337"/>
                </a:cubicBezTo>
                <a:cubicBezTo>
                  <a:pt x="31627" y="3851760"/>
                  <a:pt x="8016" y="3821934"/>
                  <a:pt x="426" y="3786776"/>
                </a:cubicBezTo>
                <a:lnTo>
                  <a:pt x="0" y="3773896"/>
                </a:lnTo>
                <a:lnTo>
                  <a:pt x="0" y="3393881"/>
                </a:lnTo>
                <a:lnTo>
                  <a:pt x="11838" y="3359515"/>
                </a:lnTo>
                <a:cubicBezTo>
                  <a:pt x="14434" y="3346204"/>
                  <a:pt x="14910" y="3332773"/>
                  <a:pt x="12910" y="3318770"/>
                </a:cubicBezTo>
                <a:cubicBezTo>
                  <a:pt x="12243" y="3314103"/>
                  <a:pt x="9909" y="3308769"/>
                  <a:pt x="6718" y="3304078"/>
                </a:cubicBezTo>
                <a:lnTo>
                  <a:pt x="0" y="3297656"/>
                </a:lnTo>
                <a:lnTo>
                  <a:pt x="0" y="3207866"/>
                </a:lnTo>
                <a:lnTo>
                  <a:pt x="15553" y="3186770"/>
                </a:lnTo>
                <a:cubicBezTo>
                  <a:pt x="28483" y="3162328"/>
                  <a:pt x="30484" y="3134646"/>
                  <a:pt x="36341" y="3107499"/>
                </a:cubicBezTo>
                <a:cubicBezTo>
                  <a:pt x="41105" y="3085402"/>
                  <a:pt x="41295" y="3064826"/>
                  <a:pt x="38057" y="3042727"/>
                </a:cubicBezTo>
                <a:cubicBezTo>
                  <a:pt x="30817" y="2994721"/>
                  <a:pt x="41105" y="2948046"/>
                  <a:pt x="54249" y="2901942"/>
                </a:cubicBezTo>
                <a:cubicBezTo>
                  <a:pt x="63012" y="2871461"/>
                  <a:pt x="68346" y="2840218"/>
                  <a:pt x="77300" y="2809929"/>
                </a:cubicBezTo>
                <a:cubicBezTo>
                  <a:pt x="84158" y="2787258"/>
                  <a:pt x="92351" y="2764589"/>
                  <a:pt x="103399" y="2743825"/>
                </a:cubicBezTo>
                <a:cubicBezTo>
                  <a:pt x="119594" y="2713722"/>
                  <a:pt x="143978" y="2687435"/>
                  <a:pt x="137500" y="2649142"/>
                </a:cubicBezTo>
                <a:cubicBezTo>
                  <a:pt x="131786" y="2615420"/>
                  <a:pt x="143786" y="2584941"/>
                  <a:pt x="155217" y="2554078"/>
                </a:cubicBezTo>
                <a:cubicBezTo>
                  <a:pt x="163599" y="2531408"/>
                  <a:pt x="172173" y="2508741"/>
                  <a:pt x="177507" y="2485306"/>
                </a:cubicBezTo>
                <a:cubicBezTo>
                  <a:pt x="183794" y="2457491"/>
                  <a:pt x="181126" y="2426058"/>
                  <a:pt x="192748" y="2401291"/>
                </a:cubicBezTo>
                <a:cubicBezTo>
                  <a:pt x="204940" y="2375382"/>
                  <a:pt x="196748" y="2353858"/>
                  <a:pt x="193318" y="2330805"/>
                </a:cubicBezTo>
                <a:cubicBezTo>
                  <a:pt x="187984" y="2294038"/>
                  <a:pt x="178077" y="2257458"/>
                  <a:pt x="190652" y="2220311"/>
                </a:cubicBezTo>
                <a:cubicBezTo>
                  <a:pt x="205892" y="2175162"/>
                  <a:pt x="222275" y="2130392"/>
                  <a:pt x="236753" y="2085053"/>
                </a:cubicBezTo>
                <a:cubicBezTo>
                  <a:pt x="242280" y="2067524"/>
                  <a:pt x="244566" y="2048667"/>
                  <a:pt x="247042" y="2030377"/>
                </a:cubicBezTo>
                <a:cubicBezTo>
                  <a:pt x="249138" y="2013042"/>
                  <a:pt x="243804" y="1992278"/>
                  <a:pt x="251804" y="1978939"/>
                </a:cubicBezTo>
                <a:cubicBezTo>
                  <a:pt x="272379" y="1944648"/>
                  <a:pt x="282475" y="1909407"/>
                  <a:pt x="282475" y="1869779"/>
                </a:cubicBezTo>
                <a:cubicBezTo>
                  <a:pt x="282475" y="1854919"/>
                  <a:pt x="291049" y="1840440"/>
                  <a:pt x="292573" y="1825392"/>
                </a:cubicBezTo>
                <a:cubicBezTo>
                  <a:pt x="294477" y="1804815"/>
                  <a:pt x="299622" y="1781193"/>
                  <a:pt x="292381" y="1763286"/>
                </a:cubicBezTo>
                <a:cubicBezTo>
                  <a:pt x="275237" y="1721184"/>
                  <a:pt x="289525" y="1687085"/>
                  <a:pt x="306480" y="1650316"/>
                </a:cubicBezTo>
                <a:cubicBezTo>
                  <a:pt x="323244" y="1614119"/>
                  <a:pt x="336579" y="1576018"/>
                  <a:pt x="347629" y="1537536"/>
                </a:cubicBezTo>
                <a:cubicBezTo>
                  <a:pt x="351629" y="1523058"/>
                  <a:pt x="344961" y="1505723"/>
                  <a:pt x="343629" y="1489719"/>
                </a:cubicBezTo>
                <a:cubicBezTo>
                  <a:pt x="343247" y="1484003"/>
                  <a:pt x="342675" y="1477716"/>
                  <a:pt x="344581" y="1472574"/>
                </a:cubicBezTo>
                <a:cubicBezTo>
                  <a:pt x="362870" y="1422853"/>
                  <a:pt x="376776" y="1372367"/>
                  <a:pt x="367252" y="1318455"/>
                </a:cubicBezTo>
                <a:cubicBezTo>
                  <a:pt x="366298" y="1313503"/>
                  <a:pt x="368394" y="1307977"/>
                  <a:pt x="369728" y="1303023"/>
                </a:cubicBezTo>
                <a:cubicBezTo>
                  <a:pt x="376586" y="1278828"/>
                  <a:pt x="387444" y="1255205"/>
                  <a:pt x="389921" y="1230632"/>
                </a:cubicBezTo>
                <a:cubicBezTo>
                  <a:pt x="396017" y="1170050"/>
                  <a:pt x="398495" y="1109090"/>
                  <a:pt x="402495" y="1048124"/>
                </a:cubicBezTo>
                <a:cubicBezTo>
                  <a:pt x="402685" y="1044314"/>
                  <a:pt x="402685" y="1040314"/>
                  <a:pt x="404019" y="1036886"/>
                </a:cubicBezTo>
                <a:cubicBezTo>
                  <a:pt x="412211" y="1014405"/>
                  <a:pt x="409543" y="994784"/>
                  <a:pt x="393923" y="975732"/>
                </a:cubicBezTo>
                <a:cubicBezTo>
                  <a:pt x="387064" y="967349"/>
                  <a:pt x="383444" y="955919"/>
                  <a:pt x="379634" y="945443"/>
                </a:cubicBezTo>
                <a:cubicBezTo>
                  <a:pt x="373918" y="930010"/>
                  <a:pt x="368394" y="914199"/>
                  <a:pt x="364774" y="898197"/>
                </a:cubicBezTo>
                <a:cubicBezTo>
                  <a:pt x="361346" y="882383"/>
                  <a:pt x="356583" y="865429"/>
                  <a:pt x="359250" y="850188"/>
                </a:cubicBezTo>
                <a:cubicBezTo>
                  <a:pt x="364012" y="822755"/>
                  <a:pt x="374680" y="796654"/>
                  <a:pt x="381730" y="769604"/>
                </a:cubicBezTo>
                <a:cubicBezTo>
                  <a:pt x="384206" y="760269"/>
                  <a:pt x="383824" y="749981"/>
                  <a:pt x="384016" y="740267"/>
                </a:cubicBezTo>
                <a:cubicBezTo>
                  <a:pt x="384586" y="717976"/>
                  <a:pt x="379062" y="695115"/>
                  <a:pt x="394875" y="674922"/>
                </a:cubicBezTo>
                <a:cubicBezTo>
                  <a:pt x="409733" y="656254"/>
                  <a:pt x="405353" y="637391"/>
                  <a:pt x="394113" y="617771"/>
                </a:cubicBezTo>
                <a:cubicBezTo>
                  <a:pt x="386110" y="603672"/>
                  <a:pt x="379824" y="587671"/>
                  <a:pt x="376776" y="571859"/>
                </a:cubicBezTo>
                <a:cubicBezTo>
                  <a:pt x="372586" y="550140"/>
                  <a:pt x="370870" y="528614"/>
                  <a:pt x="373348" y="505181"/>
                </a:cubicBezTo>
                <a:cubicBezTo>
                  <a:pt x="375062" y="488606"/>
                  <a:pt x="375824" y="475080"/>
                  <a:pt x="385920" y="462125"/>
                </a:cubicBezTo>
                <a:cubicBezTo>
                  <a:pt x="387444" y="460031"/>
                  <a:pt x="387826" y="456221"/>
                  <a:pt x="387634" y="453363"/>
                </a:cubicBezTo>
                <a:cubicBezTo>
                  <a:pt x="384396" y="415834"/>
                  <a:pt x="386110" y="378685"/>
                  <a:pt x="388399" y="340773"/>
                </a:cubicBezTo>
                <a:cubicBezTo>
                  <a:pt x="391445" y="292578"/>
                  <a:pt x="382492" y="241900"/>
                  <a:pt x="350487" y="200181"/>
                </a:cubicBezTo>
                <a:cubicBezTo>
                  <a:pt x="345723" y="194084"/>
                  <a:pt x="343629" y="184940"/>
                  <a:pt x="342485" y="176938"/>
                </a:cubicBezTo>
                <a:cubicBezTo>
                  <a:pt x="337533" y="139218"/>
                  <a:pt x="334103" y="101307"/>
                  <a:pt x="328579" y="63586"/>
                </a:cubicBezTo>
                <a:cubicBezTo>
                  <a:pt x="325530" y="43011"/>
                  <a:pt x="322862" y="21485"/>
                  <a:pt x="314480" y="2816"/>
                </a:cubicBezTo>
                <a:close/>
              </a:path>
            </a:pathLst>
          </a:custGeom>
          <a:effectLst>
            <a:outerShdw blurRad="381000" dist="152400" dir="10800000" algn="r" rotWithShape="0">
              <a:prstClr val="black">
                <a:alpha val="10000"/>
              </a:prstClr>
            </a:outerShdw>
          </a:effectLst>
        </p:spPr>
      </p:pic>
      <p:grpSp>
        <p:nvGrpSpPr>
          <p:cNvPr id="11" name="Group 10">
            <a:extLst>
              <a:ext uri="{FF2B5EF4-FFF2-40B4-BE49-F238E27FC236}">
                <a16:creationId xmlns:a16="http://schemas.microsoft.com/office/drawing/2014/main" id="{564DEED3-BC52-4F15-8426-D33275CB011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620000" y="-1"/>
            <a:ext cx="874716" cy="6858001"/>
            <a:chOff x="7620000" y="-1"/>
            <a:chExt cx="874716" cy="6858001"/>
          </a:xfrm>
        </p:grpSpPr>
        <p:sp>
          <p:nvSpPr>
            <p:cNvPr id="12" name="Freeform: Shape 11">
              <a:extLst>
                <a:ext uri="{FF2B5EF4-FFF2-40B4-BE49-F238E27FC236}">
                  <a16:creationId xmlns:a16="http://schemas.microsoft.com/office/drawing/2014/main" id="{937D94AD-9CD7-4F7F-B13A-399B378406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4628357"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3" name="Freeform: Shape 12">
              <a:extLst>
                <a:ext uri="{FF2B5EF4-FFF2-40B4-BE49-F238E27FC236}">
                  <a16:creationId xmlns:a16="http://schemas.microsoft.com/office/drawing/2014/main" id="{DF6D3FDC-6FDD-4615-B246-1FC651E959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4628357"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blipFill dpi="0" rotWithShape="1">
              <a:blip r:embed="rId3">
                <a:alphaModFix amt="57000"/>
              </a:blip>
              <a:srcRect/>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Tree>
    <p:extLst>
      <p:ext uri="{BB962C8B-B14F-4D97-AF65-F5344CB8AC3E}">
        <p14:creationId xmlns:p14="http://schemas.microsoft.com/office/powerpoint/2010/main" val="25249038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9F32388-846C-484F-B73C-43EFECED65F4}"/>
              </a:ext>
            </a:extLst>
          </p:cNvPr>
          <p:cNvSpPr txBox="1">
            <a:spLocks/>
          </p:cNvSpPr>
          <p:nvPr/>
        </p:nvSpPr>
        <p:spPr>
          <a:xfrm>
            <a:off x="1063488" y="587100"/>
            <a:ext cx="9568070" cy="1105866"/>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5400" i="0" dirty="0">
                <a:solidFill>
                  <a:srgbClr val="242021"/>
                </a:solidFill>
                <a:effectLst/>
                <a:latin typeface="Comic Sans MS" panose="030F0702030302020204" pitchFamily="66" charset="0"/>
              </a:rPr>
              <a:t>METODOLOGIA TAGUCHI</a:t>
            </a:r>
            <a:endParaRPr lang="es-MX" sz="5400" dirty="0">
              <a:latin typeface="Comic Sans MS" panose="030F0702030302020204" pitchFamily="66" charset="0"/>
            </a:endParaRPr>
          </a:p>
        </p:txBody>
      </p:sp>
      <p:sp>
        <p:nvSpPr>
          <p:cNvPr id="4" name="Título 1">
            <a:extLst>
              <a:ext uri="{FF2B5EF4-FFF2-40B4-BE49-F238E27FC236}">
                <a16:creationId xmlns:a16="http://schemas.microsoft.com/office/drawing/2014/main" id="{EE3C8684-56C9-4DC2-AD4A-CD5E967CEE50}"/>
              </a:ext>
            </a:extLst>
          </p:cNvPr>
          <p:cNvSpPr txBox="1">
            <a:spLocks/>
          </p:cNvSpPr>
          <p:nvPr/>
        </p:nvSpPr>
        <p:spPr>
          <a:xfrm>
            <a:off x="434008" y="2344406"/>
            <a:ext cx="10522226" cy="825112"/>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71500" indent="-571500" algn="just">
              <a:buFont typeface="Wingdings" panose="05000000000000000000" pitchFamily="2" charset="2"/>
              <a:buChar char="Ø"/>
            </a:pPr>
            <a:r>
              <a:rPr lang="es-MX" b="1" i="0" dirty="0">
                <a:solidFill>
                  <a:srgbClr val="242021"/>
                </a:solidFill>
                <a:effectLst/>
                <a:latin typeface="Tempus Sans ITC" panose="04020404030D07020202" pitchFamily="82" charset="0"/>
              </a:rPr>
              <a:t>La metodología Taguchi establece 3 metas:</a:t>
            </a:r>
            <a:endParaRPr lang="es-MX" b="1" dirty="0">
              <a:latin typeface="Tempus Sans ITC" panose="04020404030D07020202" pitchFamily="82" charset="0"/>
            </a:endParaRPr>
          </a:p>
        </p:txBody>
      </p:sp>
      <p:sp>
        <p:nvSpPr>
          <p:cNvPr id="5" name="Título 1">
            <a:extLst>
              <a:ext uri="{FF2B5EF4-FFF2-40B4-BE49-F238E27FC236}">
                <a16:creationId xmlns:a16="http://schemas.microsoft.com/office/drawing/2014/main" id="{D2EC58CE-0FBE-4241-8285-68369E1DB181}"/>
              </a:ext>
            </a:extLst>
          </p:cNvPr>
          <p:cNvSpPr txBox="1">
            <a:spLocks/>
          </p:cNvSpPr>
          <p:nvPr/>
        </p:nvSpPr>
        <p:spPr>
          <a:xfrm>
            <a:off x="434008" y="4541164"/>
            <a:ext cx="11323983" cy="1105866"/>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742950" indent="-742950" algn="just">
              <a:buFont typeface="+mj-lt"/>
              <a:buAutoNum type="arabicPeriod"/>
            </a:pPr>
            <a:r>
              <a:rPr lang="es-MX" sz="4000" b="0" i="0" dirty="0">
                <a:solidFill>
                  <a:srgbClr val="242021"/>
                </a:solidFill>
                <a:effectLst/>
                <a:latin typeface="Comic Sans MS" panose="030F0702030302020204" pitchFamily="66" charset="0"/>
              </a:rPr>
              <a:t>Diseños robustos (insensibles) ante el medio ambiente para productos y procesos.</a:t>
            </a:r>
            <a:endParaRPr lang="es-MX" sz="4000" dirty="0">
              <a:latin typeface="Comic Sans MS" panose="030F0702030302020204" pitchFamily="66" charset="0"/>
            </a:endParaRPr>
          </a:p>
        </p:txBody>
      </p:sp>
    </p:spTree>
    <p:extLst>
      <p:ext uri="{BB962C8B-B14F-4D97-AF65-F5344CB8AC3E}">
        <p14:creationId xmlns:p14="http://schemas.microsoft.com/office/powerpoint/2010/main" val="2824713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p14="http://schemas.microsoft.com/office/powerpoint/2010/main">
        <mc:Choice Requires="p14">
          <p:contentPart p14:bwMode="auto" r:id="rId2">
            <p14:nvContentPartPr>
              <p14:cNvPr id="6" name="Entrada de lápiz 5">
                <a:extLst>
                  <a:ext uri="{FF2B5EF4-FFF2-40B4-BE49-F238E27FC236}">
                    <a16:creationId xmlns:a16="http://schemas.microsoft.com/office/drawing/2014/main" id="{5C7BF2B3-4D5F-4AA2-AA8F-802D7ECCC3FB}"/>
                  </a:ext>
                </a:extLst>
              </p14:cNvPr>
              <p14:cNvContentPartPr/>
              <p14:nvPr/>
            </p14:nvContentPartPr>
            <p14:xfrm>
              <a:off x="5518440" y="6473880"/>
              <a:ext cx="360" cy="360"/>
            </p14:xfrm>
          </p:contentPart>
        </mc:Choice>
        <mc:Fallback xmlns="">
          <p:pic>
            <p:nvPicPr>
              <p:cNvPr id="6" name="Entrada de lápiz 5">
                <a:extLst>
                  <a:ext uri="{FF2B5EF4-FFF2-40B4-BE49-F238E27FC236}">
                    <a16:creationId xmlns:a16="http://schemas.microsoft.com/office/drawing/2014/main" id="{5C7BF2B3-4D5F-4AA2-AA8F-802D7ECCC3FB}"/>
                  </a:ext>
                </a:extLst>
              </p:cNvPr>
              <p:cNvPicPr/>
              <p:nvPr/>
            </p:nvPicPr>
            <p:blipFill>
              <a:blip r:embed="rId3"/>
              <a:stretch>
                <a:fillRect/>
              </a:stretch>
            </p:blipFill>
            <p:spPr>
              <a:xfrm>
                <a:off x="5509080" y="6464520"/>
                <a:ext cx="19080" cy="19080"/>
              </a:xfrm>
              <a:prstGeom prst="rect">
                <a:avLst/>
              </a:prstGeom>
            </p:spPr>
          </p:pic>
        </mc:Fallback>
      </mc:AlternateContent>
      <p:sp>
        <p:nvSpPr>
          <p:cNvPr id="10" name="Título 1">
            <a:extLst>
              <a:ext uri="{FF2B5EF4-FFF2-40B4-BE49-F238E27FC236}">
                <a16:creationId xmlns:a16="http://schemas.microsoft.com/office/drawing/2014/main" id="{50E08846-6232-4B46-A073-DD79EE061FC4}"/>
              </a:ext>
            </a:extLst>
          </p:cNvPr>
          <p:cNvSpPr txBox="1">
            <a:spLocks/>
          </p:cNvSpPr>
          <p:nvPr/>
        </p:nvSpPr>
        <p:spPr>
          <a:xfrm>
            <a:off x="434008" y="3979661"/>
            <a:ext cx="11323983" cy="1105866"/>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742950" indent="-742950" algn="just">
              <a:buFont typeface="+mj-lt"/>
              <a:buAutoNum type="arabicPeriod" startAt="3"/>
            </a:pPr>
            <a:r>
              <a:rPr lang="es-MX" sz="4000" dirty="0">
                <a:latin typeface="Comic Sans MS" panose="030F0702030302020204" pitchFamily="66" charset="0"/>
              </a:rPr>
              <a:t>Minimización de las variaciones con respecto a un valor objetivo. </a:t>
            </a:r>
          </a:p>
        </p:txBody>
      </p:sp>
      <p:sp>
        <p:nvSpPr>
          <p:cNvPr id="11" name="Título 1">
            <a:extLst>
              <a:ext uri="{FF2B5EF4-FFF2-40B4-BE49-F238E27FC236}">
                <a16:creationId xmlns:a16="http://schemas.microsoft.com/office/drawing/2014/main" id="{9A3D1382-F3FB-4A17-8AA1-7299D1712068}"/>
              </a:ext>
            </a:extLst>
          </p:cNvPr>
          <p:cNvSpPr txBox="1">
            <a:spLocks/>
          </p:cNvSpPr>
          <p:nvPr/>
        </p:nvSpPr>
        <p:spPr>
          <a:xfrm>
            <a:off x="566530" y="1077434"/>
            <a:ext cx="11323983" cy="1105866"/>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742950" indent="-742950" algn="just">
              <a:buFont typeface="+mj-lt"/>
              <a:buAutoNum type="arabicPeriod" startAt="2"/>
            </a:pPr>
            <a:r>
              <a:rPr lang="es-MX" sz="4000" dirty="0">
                <a:latin typeface="Comic Sans MS" panose="030F0702030302020204" pitchFamily="66" charset="0"/>
              </a:rPr>
              <a:t>Diseño y desarrollo de productos, de modo que sean robustos a la variación de componente.</a:t>
            </a:r>
          </a:p>
        </p:txBody>
      </p:sp>
    </p:spTree>
    <p:extLst>
      <p:ext uri="{BB962C8B-B14F-4D97-AF65-F5344CB8AC3E}">
        <p14:creationId xmlns:p14="http://schemas.microsoft.com/office/powerpoint/2010/main" val="3302939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arn(inVertical)">
                                      <p:cBhvr>
                                        <p:cTn id="1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316ECE16-A756-45E9-8479-F048FB69163C}"/>
              </a:ext>
            </a:extLst>
          </p:cNvPr>
          <p:cNvSpPr>
            <a:spLocks noGrp="1"/>
          </p:cNvSpPr>
          <p:nvPr>
            <p:ph type="title"/>
          </p:nvPr>
        </p:nvSpPr>
        <p:spPr>
          <a:xfrm>
            <a:off x="559904" y="722934"/>
            <a:ext cx="10757452" cy="1325563"/>
          </a:xfrm>
        </p:spPr>
        <p:txBody>
          <a:bodyPr>
            <a:normAutofit fontScale="90000"/>
          </a:bodyPr>
          <a:lstStyle/>
          <a:p>
            <a:pPr marL="685800" indent="-685800" algn="ctr">
              <a:buFont typeface="Wingdings" panose="05000000000000000000" pitchFamily="2" charset="2"/>
              <a:buChar char="Ø"/>
            </a:pPr>
            <a:r>
              <a:rPr lang="es-MX" sz="4800" dirty="0">
                <a:latin typeface="Tempus Sans ITC" panose="04020404030D07020202" pitchFamily="82" charset="0"/>
              </a:rPr>
              <a:t>Estas tres metas se concretan en tres etapas del desarrollo de un producto:</a:t>
            </a:r>
          </a:p>
        </p:txBody>
      </p:sp>
      <p:sp>
        <p:nvSpPr>
          <p:cNvPr id="6" name="Título 1">
            <a:extLst>
              <a:ext uri="{FF2B5EF4-FFF2-40B4-BE49-F238E27FC236}">
                <a16:creationId xmlns:a16="http://schemas.microsoft.com/office/drawing/2014/main" id="{6DAC37E2-E33B-4B8C-82E8-5BBADCC11A09}"/>
              </a:ext>
            </a:extLst>
          </p:cNvPr>
          <p:cNvSpPr txBox="1">
            <a:spLocks/>
          </p:cNvSpPr>
          <p:nvPr/>
        </p:nvSpPr>
        <p:spPr>
          <a:xfrm>
            <a:off x="1396448" y="2974493"/>
            <a:ext cx="6402458" cy="1105866"/>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742950" indent="-742950" algn="just">
              <a:buFont typeface="+mj-lt"/>
              <a:buAutoNum type="arabicPeriod"/>
            </a:pPr>
            <a:r>
              <a:rPr lang="es-MX" sz="4000" dirty="0">
                <a:solidFill>
                  <a:srgbClr val="242021"/>
                </a:solidFill>
                <a:latin typeface="Comic Sans MS" panose="030F0702030302020204" pitchFamily="66" charset="0"/>
              </a:rPr>
              <a:t>Diseño del sistema</a:t>
            </a:r>
            <a:endParaRPr lang="es-MX" sz="4000" dirty="0">
              <a:latin typeface="Comic Sans MS" panose="030F0702030302020204" pitchFamily="66" charset="0"/>
            </a:endParaRPr>
          </a:p>
        </p:txBody>
      </p:sp>
      <p:sp>
        <p:nvSpPr>
          <p:cNvPr id="7" name="Título 1">
            <a:extLst>
              <a:ext uri="{FF2B5EF4-FFF2-40B4-BE49-F238E27FC236}">
                <a16:creationId xmlns:a16="http://schemas.microsoft.com/office/drawing/2014/main" id="{79CE21E6-0048-4839-85ED-104D83228163}"/>
              </a:ext>
            </a:extLst>
          </p:cNvPr>
          <p:cNvSpPr txBox="1">
            <a:spLocks/>
          </p:cNvSpPr>
          <p:nvPr/>
        </p:nvSpPr>
        <p:spPr>
          <a:xfrm>
            <a:off x="1396448" y="4247667"/>
            <a:ext cx="6402458" cy="1105866"/>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742950" indent="-742950" algn="just">
              <a:buFont typeface="+mj-lt"/>
              <a:buAutoNum type="arabicPeriod" startAt="2"/>
            </a:pPr>
            <a:r>
              <a:rPr lang="es-MX" sz="4000" dirty="0">
                <a:solidFill>
                  <a:srgbClr val="242021"/>
                </a:solidFill>
                <a:latin typeface="Comic Sans MS" panose="030F0702030302020204" pitchFamily="66" charset="0"/>
              </a:rPr>
              <a:t>Diseño de parámetros</a:t>
            </a:r>
            <a:endParaRPr lang="es-MX" sz="4000" dirty="0">
              <a:latin typeface="Comic Sans MS" panose="030F0702030302020204" pitchFamily="66" charset="0"/>
            </a:endParaRPr>
          </a:p>
        </p:txBody>
      </p:sp>
      <p:sp>
        <p:nvSpPr>
          <p:cNvPr id="8" name="Título 1">
            <a:extLst>
              <a:ext uri="{FF2B5EF4-FFF2-40B4-BE49-F238E27FC236}">
                <a16:creationId xmlns:a16="http://schemas.microsoft.com/office/drawing/2014/main" id="{1C790DE5-2A76-43C9-95B7-E8205B53AB1D}"/>
              </a:ext>
            </a:extLst>
          </p:cNvPr>
          <p:cNvSpPr txBox="1">
            <a:spLocks/>
          </p:cNvSpPr>
          <p:nvPr/>
        </p:nvSpPr>
        <p:spPr>
          <a:xfrm>
            <a:off x="1396448" y="5582133"/>
            <a:ext cx="6402458" cy="1105866"/>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742950" indent="-742950" algn="just">
              <a:buFont typeface="+mj-lt"/>
              <a:buAutoNum type="arabicPeriod" startAt="3"/>
            </a:pPr>
            <a:r>
              <a:rPr lang="es-MX" sz="4000" dirty="0">
                <a:solidFill>
                  <a:srgbClr val="242021"/>
                </a:solidFill>
                <a:latin typeface="Comic Sans MS" panose="030F0702030302020204" pitchFamily="66" charset="0"/>
              </a:rPr>
              <a:t>Diseño de tolerancias</a:t>
            </a:r>
            <a:endParaRPr lang="es-MX" sz="4000" dirty="0">
              <a:latin typeface="Comic Sans MS" panose="030F0702030302020204" pitchFamily="66" charset="0"/>
            </a:endParaRPr>
          </a:p>
        </p:txBody>
      </p:sp>
    </p:spTree>
    <p:extLst>
      <p:ext uri="{BB962C8B-B14F-4D97-AF65-F5344CB8AC3E}">
        <p14:creationId xmlns:p14="http://schemas.microsoft.com/office/powerpoint/2010/main" val="2677339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arn(inVertical)">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4">
            <a:extLst>
              <a:ext uri="{FF2B5EF4-FFF2-40B4-BE49-F238E27FC236}">
                <a16:creationId xmlns:a16="http://schemas.microsoft.com/office/drawing/2014/main" id="{04625668-0EBD-41E0-8DC3-09F770683C00}"/>
              </a:ext>
            </a:extLst>
          </p:cNvPr>
          <p:cNvSpPr txBox="1">
            <a:spLocks/>
          </p:cNvSpPr>
          <p:nvPr/>
        </p:nvSpPr>
        <p:spPr>
          <a:xfrm>
            <a:off x="559904" y="722934"/>
            <a:ext cx="10757452" cy="1325563"/>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685800" indent="-685800" algn="ctr">
              <a:buFont typeface="Wingdings" panose="05000000000000000000" pitchFamily="2" charset="2"/>
              <a:buChar char="q"/>
            </a:pPr>
            <a:r>
              <a:rPr lang="es-MX" sz="4800" dirty="0">
                <a:latin typeface="Tempus Sans ITC" panose="04020404030D07020202" pitchFamily="82" charset="0"/>
              </a:rPr>
              <a:t>FUNCIÓN DE PÉRDIDA</a:t>
            </a:r>
          </a:p>
        </p:txBody>
      </p:sp>
      <mc:AlternateContent xmlns:mc="http://schemas.openxmlformats.org/markup-compatibility/2006" xmlns:a14="http://schemas.microsoft.com/office/drawing/2010/main">
        <mc:Choice Requires="a14">
          <p:sp>
            <p:nvSpPr>
              <p:cNvPr id="7" name="CuadroTexto 6">
                <a:extLst>
                  <a:ext uri="{FF2B5EF4-FFF2-40B4-BE49-F238E27FC236}">
                    <a16:creationId xmlns:a16="http://schemas.microsoft.com/office/drawing/2014/main" id="{A86818FB-6D1F-4685-82EC-B2764F0CD452}"/>
                  </a:ext>
                </a:extLst>
              </p:cNvPr>
              <p:cNvSpPr txBox="1"/>
              <p:nvPr/>
            </p:nvSpPr>
            <p:spPr>
              <a:xfrm>
                <a:off x="2670313" y="2339008"/>
                <a:ext cx="5811463" cy="92333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s-MX" sz="6000" b="0" i="1" smtClean="0">
                          <a:latin typeface="Cambria Math" panose="02040503050406030204" pitchFamily="18" charset="0"/>
                        </a:rPr>
                        <m:t>𝐿</m:t>
                      </m:r>
                      <m:d>
                        <m:dPr>
                          <m:ctrlPr>
                            <a:rPr lang="es-MX" sz="6000" b="0" i="1" smtClean="0">
                              <a:latin typeface="Cambria Math" panose="02040503050406030204" pitchFamily="18" charset="0"/>
                            </a:rPr>
                          </m:ctrlPr>
                        </m:dPr>
                        <m:e>
                          <m:r>
                            <a:rPr lang="es-MX" sz="6000" b="0" i="1" smtClean="0">
                              <a:latin typeface="Cambria Math" panose="02040503050406030204" pitchFamily="18" charset="0"/>
                            </a:rPr>
                            <m:t>𝑦</m:t>
                          </m:r>
                        </m:e>
                      </m:d>
                      <m:r>
                        <a:rPr lang="es-MX" sz="6000" b="0" i="1" smtClean="0">
                          <a:latin typeface="Cambria Math" panose="02040503050406030204" pitchFamily="18" charset="0"/>
                        </a:rPr>
                        <m:t>=</m:t>
                      </m:r>
                      <m:r>
                        <a:rPr lang="es-MX" sz="6000" b="0" i="1" smtClean="0">
                          <a:latin typeface="Cambria Math" panose="02040503050406030204" pitchFamily="18" charset="0"/>
                        </a:rPr>
                        <m:t>𝑘</m:t>
                      </m:r>
                      <m:sSup>
                        <m:sSupPr>
                          <m:ctrlPr>
                            <a:rPr lang="es-MX" sz="6000" b="0" i="1" smtClean="0">
                              <a:latin typeface="Cambria Math" panose="02040503050406030204" pitchFamily="18" charset="0"/>
                            </a:rPr>
                          </m:ctrlPr>
                        </m:sSupPr>
                        <m:e>
                          <m:r>
                            <a:rPr lang="es-MX" sz="6000" b="0" i="1" smtClean="0">
                              <a:latin typeface="Cambria Math" panose="02040503050406030204" pitchFamily="18" charset="0"/>
                            </a:rPr>
                            <m:t>(</m:t>
                          </m:r>
                          <m:r>
                            <a:rPr lang="es-MX" sz="6000" b="0" i="1" smtClean="0">
                              <a:latin typeface="Cambria Math" panose="02040503050406030204" pitchFamily="18" charset="0"/>
                            </a:rPr>
                            <m:t>𝑦</m:t>
                          </m:r>
                          <m:r>
                            <a:rPr lang="es-MX" sz="6000" b="0" i="1" smtClean="0">
                              <a:latin typeface="Cambria Math" panose="02040503050406030204" pitchFamily="18" charset="0"/>
                            </a:rPr>
                            <m:t>−</m:t>
                          </m:r>
                          <m:r>
                            <a:rPr lang="es-MX" sz="6000" b="0" i="1" smtClean="0">
                              <a:latin typeface="Cambria Math" panose="02040503050406030204" pitchFamily="18" charset="0"/>
                            </a:rPr>
                            <m:t>𝑡</m:t>
                          </m:r>
                          <m:r>
                            <a:rPr lang="es-MX" sz="6000" b="0" i="1" smtClean="0">
                              <a:latin typeface="Cambria Math" panose="02040503050406030204" pitchFamily="18" charset="0"/>
                            </a:rPr>
                            <m:t>)</m:t>
                          </m:r>
                        </m:e>
                        <m:sup>
                          <m:r>
                            <a:rPr lang="es-MX" sz="6000" b="0" i="1" smtClean="0">
                              <a:latin typeface="Cambria Math" panose="02040503050406030204" pitchFamily="18" charset="0"/>
                            </a:rPr>
                            <m:t>2</m:t>
                          </m:r>
                        </m:sup>
                      </m:sSup>
                    </m:oMath>
                  </m:oMathPara>
                </a14:m>
                <a:endParaRPr lang="es-MX" dirty="0"/>
              </a:p>
            </p:txBody>
          </p:sp>
        </mc:Choice>
        <mc:Fallback xmlns="">
          <p:sp>
            <p:nvSpPr>
              <p:cNvPr id="7" name="CuadroTexto 6">
                <a:extLst>
                  <a:ext uri="{FF2B5EF4-FFF2-40B4-BE49-F238E27FC236}">
                    <a16:creationId xmlns:a16="http://schemas.microsoft.com/office/drawing/2014/main" id="{A86818FB-6D1F-4685-82EC-B2764F0CD452}"/>
                  </a:ext>
                </a:extLst>
              </p:cNvPr>
              <p:cNvSpPr txBox="1">
                <a:spLocks noRot="1" noChangeAspect="1" noMove="1" noResize="1" noEditPoints="1" noAdjustHandles="1" noChangeArrowheads="1" noChangeShapeType="1" noTextEdit="1"/>
              </p:cNvSpPr>
              <p:nvPr/>
            </p:nvSpPr>
            <p:spPr>
              <a:xfrm>
                <a:off x="2670313" y="2339008"/>
                <a:ext cx="5811463" cy="923330"/>
              </a:xfrm>
              <a:prstGeom prst="rect">
                <a:avLst/>
              </a:prstGeom>
              <a:blipFill>
                <a:blip r:embed="rId2"/>
                <a:stretch>
                  <a:fillRect/>
                </a:stretch>
              </a:blipFill>
            </p:spPr>
            <p:txBody>
              <a:bodyPr/>
              <a:lstStyle/>
              <a:p>
                <a:r>
                  <a:rPr lang="es-MX">
                    <a:noFill/>
                  </a:rPr>
                  <a:t> </a:t>
                </a:r>
              </a:p>
            </p:txBody>
          </p:sp>
        </mc:Fallback>
      </mc:AlternateContent>
      <p:sp>
        <p:nvSpPr>
          <p:cNvPr id="8" name="Título 1">
            <a:extLst>
              <a:ext uri="{FF2B5EF4-FFF2-40B4-BE49-F238E27FC236}">
                <a16:creationId xmlns:a16="http://schemas.microsoft.com/office/drawing/2014/main" id="{1308C09E-BEA6-43FD-B6A1-0E08EBB9C737}"/>
              </a:ext>
            </a:extLst>
          </p:cNvPr>
          <p:cNvSpPr txBox="1">
            <a:spLocks/>
          </p:cNvSpPr>
          <p:nvPr/>
        </p:nvSpPr>
        <p:spPr>
          <a:xfrm>
            <a:off x="559903" y="4100928"/>
            <a:ext cx="11221279" cy="1105866"/>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lnSpc>
                <a:spcPct val="100000"/>
              </a:lnSpc>
            </a:pPr>
            <a:r>
              <a:rPr lang="es-MX" sz="4000" dirty="0">
                <a:solidFill>
                  <a:srgbClr val="242021"/>
                </a:solidFill>
                <a:latin typeface="Comic Sans MS" panose="030F0702030302020204" pitchFamily="66" charset="0"/>
              </a:rPr>
              <a:t>y = Calidad del producto</a:t>
            </a:r>
          </a:p>
          <a:p>
            <a:pPr algn="just">
              <a:lnSpc>
                <a:spcPct val="100000"/>
              </a:lnSpc>
            </a:pPr>
            <a:r>
              <a:rPr lang="es-MX" sz="4000" dirty="0">
                <a:solidFill>
                  <a:srgbClr val="242021"/>
                </a:solidFill>
                <a:latin typeface="Comic Sans MS" panose="030F0702030302020204" pitchFamily="66" charset="0"/>
              </a:rPr>
              <a:t>t = Valor designado como meta (valor ideal)</a:t>
            </a:r>
          </a:p>
          <a:p>
            <a:pPr algn="just">
              <a:lnSpc>
                <a:spcPct val="100000"/>
              </a:lnSpc>
            </a:pPr>
            <a:r>
              <a:rPr lang="es-MX" sz="4000" dirty="0">
                <a:solidFill>
                  <a:srgbClr val="242021"/>
                </a:solidFill>
                <a:latin typeface="Comic Sans MS" panose="030F0702030302020204" pitchFamily="66" charset="0"/>
              </a:rPr>
              <a:t>k = Tolerancias y costos de reparación del producto </a:t>
            </a:r>
            <a:endParaRPr lang="es-MX" sz="4000" dirty="0">
              <a:latin typeface="Comic Sans MS" panose="030F0702030302020204" pitchFamily="66" charset="0"/>
            </a:endParaRPr>
          </a:p>
        </p:txBody>
      </p:sp>
    </p:spTree>
    <p:extLst>
      <p:ext uri="{BB962C8B-B14F-4D97-AF65-F5344CB8AC3E}">
        <p14:creationId xmlns:p14="http://schemas.microsoft.com/office/powerpoint/2010/main" val="17398366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id="{58941BB9-D31E-4A5F-9107-6CBD109E7CA5}"/>
              </a:ext>
            </a:extLst>
          </p:cNvPr>
          <p:cNvPicPr>
            <a:picLocks noChangeAspect="1"/>
          </p:cNvPicPr>
          <p:nvPr/>
        </p:nvPicPr>
        <p:blipFill>
          <a:blip r:embed="rId2"/>
          <a:stretch>
            <a:fillRect/>
          </a:stretch>
        </p:blipFill>
        <p:spPr>
          <a:xfrm>
            <a:off x="2888165" y="2891507"/>
            <a:ext cx="5584982" cy="3668966"/>
          </a:xfrm>
          <a:prstGeom prst="rect">
            <a:avLst/>
          </a:prstGeom>
          <a:ln>
            <a:noFill/>
          </a:ln>
          <a:effectLst>
            <a:outerShdw blurRad="292100" dist="139700" dir="2700000" algn="tl" rotWithShape="0">
              <a:srgbClr val="333333">
                <a:alpha val="65000"/>
              </a:srgbClr>
            </a:outerShdw>
          </a:effectLst>
        </p:spPr>
      </p:pic>
      <mc:AlternateContent xmlns:mc="http://schemas.openxmlformats.org/markup-compatibility/2006" xmlns:p14="http://schemas.microsoft.com/office/powerpoint/2010/main">
        <mc:Choice Requires="p14">
          <p:contentPart p14:bwMode="auto" r:id="rId3">
            <p14:nvContentPartPr>
              <p14:cNvPr id="7" name="Entrada de lápiz 6">
                <a:extLst>
                  <a:ext uri="{FF2B5EF4-FFF2-40B4-BE49-F238E27FC236}">
                    <a16:creationId xmlns:a16="http://schemas.microsoft.com/office/drawing/2014/main" id="{73C715BE-97C2-41DA-9F72-1E921676773E}"/>
                  </a:ext>
                </a:extLst>
              </p14:cNvPr>
              <p14:cNvContentPartPr/>
              <p14:nvPr/>
            </p14:nvContentPartPr>
            <p14:xfrm>
              <a:off x="3191760" y="1354680"/>
              <a:ext cx="8137080" cy="4792320"/>
            </p14:xfrm>
          </p:contentPart>
        </mc:Choice>
        <mc:Fallback xmlns="">
          <p:pic>
            <p:nvPicPr>
              <p:cNvPr id="7" name="Entrada de lápiz 6">
                <a:extLst>
                  <a:ext uri="{FF2B5EF4-FFF2-40B4-BE49-F238E27FC236}">
                    <a16:creationId xmlns:a16="http://schemas.microsoft.com/office/drawing/2014/main" id="{73C715BE-97C2-41DA-9F72-1E921676773E}"/>
                  </a:ext>
                </a:extLst>
              </p:cNvPr>
              <p:cNvPicPr/>
              <p:nvPr/>
            </p:nvPicPr>
            <p:blipFill>
              <a:blip r:embed="rId6"/>
              <a:stretch>
                <a:fillRect/>
              </a:stretch>
            </p:blipFill>
            <p:spPr>
              <a:xfrm>
                <a:off x="3182400" y="1345320"/>
                <a:ext cx="8155800" cy="4811040"/>
              </a:xfrm>
              <a:prstGeom prst="rect">
                <a:avLst/>
              </a:prstGeom>
            </p:spPr>
          </p:pic>
        </mc:Fallback>
      </mc:AlternateContent>
    </p:spTree>
    <p:extLst>
      <p:ext uri="{BB962C8B-B14F-4D97-AF65-F5344CB8AC3E}">
        <p14:creationId xmlns:p14="http://schemas.microsoft.com/office/powerpoint/2010/main" val="1618448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4">
            <a:extLst>
              <a:ext uri="{FF2B5EF4-FFF2-40B4-BE49-F238E27FC236}">
                <a16:creationId xmlns:a16="http://schemas.microsoft.com/office/drawing/2014/main" id="{D2C2E948-B213-44E1-8CB6-BC14EE5B39C8}"/>
              </a:ext>
            </a:extLst>
          </p:cNvPr>
          <p:cNvSpPr txBox="1">
            <a:spLocks/>
          </p:cNvSpPr>
          <p:nvPr/>
        </p:nvSpPr>
        <p:spPr>
          <a:xfrm>
            <a:off x="559904" y="722934"/>
            <a:ext cx="10757452" cy="1325563"/>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914400" indent="-914400" algn="ctr">
              <a:buFont typeface="Arial" panose="020B0604020202020204" pitchFamily="34" charset="0"/>
              <a:buChar char="•"/>
            </a:pPr>
            <a:r>
              <a:rPr lang="es-MX" sz="4800" dirty="0">
                <a:latin typeface="Tempus Sans ITC" panose="04020404030D07020202" pitchFamily="82" charset="0"/>
              </a:rPr>
              <a:t>CONEPTO DE ROBUSTEZ</a:t>
            </a:r>
          </a:p>
        </p:txBody>
      </p:sp>
      <p:sp>
        <p:nvSpPr>
          <p:cNvPr id="4" name="Título 1">
            <a:extLst>
              <a:ext uri="{FF2B5EF4-FFF2-40B4-BE49-F238E27FC236}">
                <a16:creationId xmlns:a16="http://schemas.microsoft.com/office/drawing/2014/main" id="{AD56AB1B-306B-4E53-AB61-064770838C50}"/>
              </a:ext>
            </a:extLst>
          </p:cNvPr>
          <p:cNvSpPr txBox="1">
            <a:spLocks/>
          </p:cNvSpPr>
          <p:nvPr/>
        </p:nvSpPr>
        <p:spPr>
          <a:xfrm>
            <a:off x="559904" y="2323134"/>
            <a:ext cx="11323983" cy="1105866"/>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lnSpc>
                <a:spcPct val="100000"/>
              </a:lnSpc>
            </a:pPr>
            <a:r>
              <a:rPr lang="es-MX" sz="4000" dirty="0">
                <a:latin typeface="Comic Sans MS" panose="030F0702030302020204" pitchFamily="66" charset="0"/>
              </a:rPr>
              <a:t>En un experimento robusto se trata de lograr que el producto/proceso tenga el desempeño deseado sin que le afecten las fuentes de variación no controladas.</a:t>
            </a:r>
          </a:p>
        </p:txBody>
      </p:sp>
    </p:spTree>
    <p:extLst>
      <p:ext uri="{BB962C8B-B14F-4D97-AF65-F5344CB8AC3E}">
        <p14:creationId xmlns:p14="http://schemas.microsoft.com/office/powerpoint/2010/main" val="1917441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9D5D552-EF68-44B0-84A3-B2D4EB204141}"/>
              </a:ext>
            </a:extLst>
          </p:cNvPr>
          <p:cNvSpPr txBox="1">
            <a:spLocks/>
          </p:cNvSpPr>
          <p:nvPr/>
        </p:nvSpPr>
        <p:spPr>
          <a:xfrm>
            <a:off x="434008" y="865395"/>
            <a:ext cx="11323983" cy="1105866"/>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lnSpc>
                <a:spcPct val="100000"/>
              </a:lnSpc>
            </a:pPr>
            <a:r>
              <a:rPr lang="es-MX" sz="4000" dirty="0">
                <a:latin typeface="Comic Sans MS" panose="030F0702030302020204" pitchFamily="66" charset="0"/>
              </a:rPr>
              <a:t>El objetivo fundamental de un diseño robusto es determinar la combinación de niveles de los factores controlables, en donde los factores de ruido no afecten al proceso, aunque estos últimos no se controlen.</a:t>
            </a:r>
          </a:p>
        </p:txBody>
      </p:sp>
    </p:spTree>
    <p:extLst>
      <p:ext uri="{BB962C8B-B14F-4D97-AF65-F5344CB8AC3E}">
        <p14:creationId xmlns:p14="http://schemas.microsoft.com/office/powerpoint/2010/main" val="1872645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26503</TotalTime>
  <Words>184</Words>
  <Application>Microsoft Office PowerPoint</Application>
  <PresentationFormat>Panorámica</PresentationFormat>
  <Paragraphs>19</Paragraphs>
  <Slides>8</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8</vt:i4>
      </vt:variant>
    </vt:vector>
  </HeadingPairs>
  <TitlesOfParts>
    <vt:vector size="16" baseType="lpstr">
      <vt:lpstr>Arial</vt:lpstr>
      <vt:lpstr>Calibri</vt:lpstr>
      <vt:lpstr>Calibri Light</vt:lpstr>
      <vt:lpstr>Cambria Math</vt:lpstr>
      <vt:lpstr>Comic Sans MS</vt:lpstr>
      <vt:lpstr>Tempus Sans ITC</vt:lpstr>
      <vt:lpstr>Wingdings</vt:lpstr>
      <vt:lpstr>Tema de Office</vt:lpstr>
      <vt:lpstr>TEMA 4:</vt:lpstr>
      <vt:lpstr>Presentación de PowerPoint</vt:lpstr>
      <vt:lpstr>Presentación de PowerPoint</vt:lpstr>
      <vt:lpstr>Estas tres metas se concretan en tres etapas del desarrollo de un producto:</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3</dc:title>
  <dc:creator>Adolfo hernandez valdes</dc:creator>
  <cp:lastModifiedBy>Adolfo hernandez valdes</cp:lastModifiedBy>
  <cp:revision>41</cp:revision>
  <cp:lastPrinted>2020-12-08T17:22:27Z</cp:lastPrinted>
  <dcterms:created xsi:type="dcterms:W3CDTF">2020-11-10T13:05:44Z</dcterms:created>
  <dcterms:modified xsi:type="dcterms:W3CDTF">2021-01-11T20:57:33Z</dcterms:modified>
</cp:coreProperties>
</file>