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97" r:id="rId4"/>
    <p:sldId id="275" r:id="rId5"/>
    <p:sldId id="276" r:id="rId6"/>
    <p:sldId id="260" r:id="rId7"/>
    <p:sldId id="261" r:id="rId8"/>
    <p:sldId id="262" r:id="rId9"/>
    <p:sldId id="298" r:id="rId10"/>
    <p:sldId id="299" r:id="rId11"/>
    <p:sldId id="263" r:id="rId12"/>
    <p:sldId id="264" r:id="rId13"/>
    <p:sldId id="265" r:id="rId14"/>
    <p:sldId id="266" r:id="rId15"/>
    <p:sldId id="267" r:id="rId16"/>
    <p:sldId id="268" r:id="rId17"/>
    <p:sldId id="269" r:id="rId18"/>
    <p:sldId id="277" r:id="rId19"/>
    <p:sldId id="278" r:id="rId20"/>
    <p:sldId id="279" r:id="rId21"/>
    <p:sldId id="280" r:id="rId22"/>
    <p:sldId id="281" r:id="rId23"/>
    <p:sldId id="282" r:id="rId24"/>
    <p:sldId id="283" r:id="rId25"/>
    <p:sldId id="284" r:id="rId26"/>
    <p:sldId id="285" r:id="rId27"/>
    <p:sldId id="286" r:id="rId28"/>
    <p:sldId id="287" r:id="rId29"/>
    <p:sldId id="288" r:id="rId30"/>
    <p:sldId id="289" r:id="rId31"/>
    <p:sldId id="290" r:id="rId32"/>
    <p:sldId id="291" r:id="rId33"/>
    <p:sldId id="292" r:id="rId34"/>
    <p:sldId id="293" r:id="rId35"/>
    <p:sldId id="294" r:id="rId36"/>
    <p:sldId id="295" r:id="rId37"/>
    <p:sldId id="271" r:id="rId38"/>
    <p:sldId id="272" r:id="rId39"/>
    <p:sldId id="273" r:id="rId40"/>
  </p:sldIdLst>
  <p:sldSz cx="9144000" cy="6858000" type="screen4x3"/>
  <p:notesSz cx="6858000" cy="9144000"/>
  <p:defaultText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E171933-4619-4E11-9A3F-F7608DF75F80}" styleName="Estilo medio 1 - Énfasis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1FECB4D8-DB02-4DC6-A0A2-4F2EBAE1DC90}" styleName="Estilo medio 1 - Énfasis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A111915-BE36-4E01-A7E5-04B1672EAD32}" styleName="Estilo claro 2 - Acento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FABFCF23-3B69-468F-B69F-88F6DE6A72F2}" styleName="Estilo medio 1 - Énfasis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9DCAF9ED-07DC-4A11-8D7F-57B35C25682E}" styleName="Estilo medio 1 - Énfasis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E269D01E-BC32-4049-B463-5C60D7B0CCD2}" styleName="Estilo temático 2 - Énfasis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Estilo temático 2 - Énfasis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B301B821-A1FF-4177-AEE7-76D212191A09}" styleName="Estilo medio 1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50"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3">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4">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5">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FD7136A-3816-47ED-BE8F-281E52C7F18C}" type="doc">
      <dgm:prSet loTypeId="urn:microsoft.com/office/officeart/2005/8/layout/chevron2" loCatId="list" qsTypeId="urn:microsoft.com/office/officeart/2005/8/quickstyle/simple1" qsCatId="simple" csTypeId="urn:microsoft.com/office/officeart/2005/8/colors/colorful1#1" csCatId="colorful" phldr="1"/>
      <dgm:spPr/>
      <dgm:t>
        <a:bodyPr/>
        <a:lstStyle/>
        <a:p>
          <a:endParaRPr lang="es-PE"/>
        </a:p>
      </dgm:t>
    </dgm:pt>
    <dgm:pt modelId="{2739E89E-82AC-4A2E-849A-A644DD066DBB}">
      <dgm:prSet phldrT="[Texto]"/>
      <dgm:spPr/>
      <dgm:t>
        <a:bodyPr/>
        <a:lstStyle/>
        <a:p>
          <a:r>
            <a:rPr lang="es-ES_tradnl" dirty="0" smtClean="0"/>
            <a:t>CREATE</a:t>
          </a:r>
          <a:endParaRPr lang="es-PE" dirty="0"/>
        </a:p>
      </dgm:t>
    </dgm:pt>
    <dgm:pt modelId="{86251E3D-8543-47FA-83EF-A68951D47222}" type="parTrans" cxnId="{1A3FAA88-8C1D-4F49-AC27-A444E882205C}">
      <dgm:prSet/>
      <dgm:spPr/>
      <dgm:t>
        <a:bodyPr/>
        <a:lstStyle/>
        <a:p>
          <a:endParaRPr lang="es-PE"/>
        </a:p>
      </dgm:t>
    </dgm:pt>
    <dgm:pt modelId="{F0D3D262-87FF-4FAE-A549-849269F3AFC0}" type="sibTrans" cxnId="{1A3FAA88-8C1D-4F49-AC27-A444E882205C}">
      <dgm:prSet/>
      <dgm:spPr/>
      <dgm:t>
        <a:bodyPr/>
        <a:lstStyle/>
        <a:p>
          <a:endParaRPr lang="es-PE"/>
        </a:p>
      </dgm:t>
    </dgm:pt>
    <dgm:pt modelId="{F78E0DB2-EA7F-4DB8-B307-FB03FC2611E5}">
      <dgm:prSet phldrT="[Texto]"/>
      <dgm:spPr/>
      <dgm:t>
        <a:bodyPr/>
        <a:lstStyle/>
        <a:p>
          <a:r>
            <a:rPr lang="es-ES_tradnl" dirty="0" smtClean="0">
              <a:solidFill>
                <a:schemeClr val="accent6">
                  <a:lumMod val="50000"/>
                </a:schemeClr>
              </a:solidFill>
            </a:rPr>
            <a:t>CREAR NUEVAS TABLAS.</a:t>
          </a:r>
          <a:endParaRPr lang="es-PE" dirty="0">
            <a:solidFill>
              <a:schemeClr val="accent6">
                <a:lumMod val="50000"/>
              </a:schemeClr>
            </a:solidFill>
          </a:endParaRPr>
        </a:p>
      </dgm:t>
    </dgm:pt>
    <dgm:pt modelId="{E470ED69-DC58-406A-BB79-8976153FFF8A}" type="parTrans" cxnId="{E9318CFD-AF2F-425A-8993-96D5EFFA75AD}">
      <dgm:prSet/>
      <dgm:spPr/>
      <dgm:t>
        <a:bodyPr/>
        <a:lstStyle/>
        <a:p>
          <a:endParaRPr lang="es-PE"/>
        </a:p>
      </dgm:t>
    </dgm:pt>
    <dgm:pt modelId="{53F7E0EE-58E7-4A72-BA2C-ACFEE9BEF34C}" type="sibTrans" cxnId="{E9318CFD-AF2F-425A-8993-96D5EFFA75AD}">
      <dgm:prSet/>
      <dgm:spPr/>
      <dgm:t>
        <a:bodyPr/>
        <a:lstStyle/>
        <a:p>
          <a:endParaRPr lang="es-PE"/>
        </a:p>
      </dgm:t>
    </dgm:pt>
    <dgm:pt modelId="{9CCBFF65-6F51-4767-A8B1-202D8C79FE29}">
      <dgm:prSet phldrT="[Texto]"/>
      <dgm:spPr/>
      <dgm:t>
        <a:bodyPr/>
        <a:lstStyle/>
        <a:p>
          <a:r>
            <a:rPr lang="es-ES_tradnl" dirty="0" smtClean="0">
              <a:solidFill>
                <a:schemeClr val="accent6">
                  <a:lumMod val="50000"/>
                </a:schemeClr>
              </a:solidFill>
            </a:rPr>
            <a:t>CREAR NUEVAS CAMPOS E ÍNDICES.</a:t>
          </a:r>
          <a:endParaRPr lang="es-PE" dirty="0">
            <a:solidFill>
              <a:schemeClr val="accent6">
                <a:lumMod val="50000"/>
              </a:schemeClr>
            </a:solidFill>
          </a:endParaRPr>
        </a:p>
      </dgm:t>
    </dgm:pt>
    <dgm:pt modelId="{726C8AAD-6ECC-4909-A3FD-5823D09EE39A}" type="parTrans" cxnId="{B550F9C7-CEFC-4B64-B2F8-CED36E48A9E9}">
      <dgm:prSet/>
      <dgm:spPr/>
      <dgm:t>
        <a:bodyPr/>
        <a:lstStyle/>
        <a:p>
          <a:endParaRPr lang="es-PE"/>
        </a:p>
      </dgm:t>
    </dgm:pt>
    <dgm:pt modelId="{2791F860-AD7E-4641-A721-EEADD9A9E6EF}" type="sibTrans" cxnId="{B550F9C7-CEFC-4B64-B2F8-CED36E48A9E9}">
      <dgm:prSet/>
      <dgm:spPr/>
      <dgm:t>
        <a:bodyPr/>
        <a:lstStyle/>
        <a:p>
          <a:endParaRPr lang="es-PE"/>
        </a:p>
      </dgm:t>
    </dgm:pt>
    <dgm:pt modelId="{AE222630-0796-4491-A0F4-EB62AE097F0B}">
      <dgm:prSet phldrT="[Texto]"/>
      <dgm:spPr/>
      <dgm:t>
        <a:bodyPr/>
        <a:lstStyle/>
        <a:p>
          <a:r>
            <a:rPr lang="es-ES_tradnl" dirty="0" smtClean="0"/>
            <a:t>DROP</a:t>
          </a:r>
          <a:endParaRPr lang="es-PE" dirty="0"/>
        </a:p>
      </dgm:t>
    </dgm:pt>
    <dgm:pt modelId="{51DAAFD2-C63F-44B4-85E1-4F02A9151F83}" type="parTrans" cxnId="{B2522944-E3BE-4820-9940-D4584DA66E5A}">
      <dgm:prSet/>
      <dgm:spPr/>
      <dgm:t>
        <a:bodyPr/>
        <a:lstStyle/>
        <a:p>
          <a:endParaRPr lang="es-PE"/>
        </a:p>
      </dgm:t>
    </dgm:pt>
    <dgm:pt modelId="{6BAC0612-EAF6-4917-A2B7-10EA07FFA44E}" type="sibTrans" cxnId="{B2522944-E3BE-4820-9940-D4584DA66E5A}">
      <dgm:prSet/>
      <dgm:spPr/>
      <dgm:t>
        <a:bodyPr/>
        <a:lstStyle/>
        <a:p>
          <a:endParaRPr lang="es-PE"/>
        </a:p>
      </dgm:t>
    </dgm:pt>
    <dgm:pt modelId="{3918ED97-2CCC-4E11-BDAF-BE8CBCC27231}">
      <dgm:prSet phldrT="[Texto]"/>
      <dgm:spPr/>
      <dgm:t>
        <a:bodyPr/>
        <a:lstStyle/>
        <a:p>
          <a:r>
            <a:rPr lang="es-ES_tradnl" dirty="0" smtClean="0">
              <a:solidFill>
                <a:schemeClr val="accent6">
                  <a:lumMod val="50000"/>
                </a:schemeClr>
              </a:solidFill>
            </a:rPr>
            <a:t>ELIMINA TABLAS E ÍNDICES.</a:t>
          </a:r>
          <a:endParaRPr lang="es-PE" dirty="0">
            <a:solidFill>
              <a:schemeClr val="accent6">
                <a:lumMod val="50000"/>
              </a:schemeClr>
            </a:solidFill>
          </a:endParaRPr>
        </a:p>
      </dgm:t>
    </dgm:pt>
    <dgm:pt modelId="{A06B1AF5-48A9-49E2-B0AC-24F3DE474526}" type="parTrans" cxnId="{41A164EA-1C8F-4F31-8106-1B4C1F9DEE6E}">
      <dgm:prSet/>
      <dgm:spPr/>
      <dgm:t>
        <a:bodyPr/>
        <a:lstStyle/>
        <a:p>
          <a:endParaRPr lang="es-PE"/>
        </a:p>
      </dgm:t>
    </dgm:pt>
    <dgm:pt modelId="{7C11011C-5F14-4689-94FE-68D1460D0521}" type="sibTrans" cxnId="{41A164EA-1C8F-4F31-8106-1B4C1F9DEE6E}">
      <dgm:prSet/>
      <dgm:spPr/>
      <dgm:t>
        <a:bodyPr/>
        <a:lstStyle/>
        <a:p>
          <a:endParaRPr lang="es-PE"/>
        </a:p>
      </dgm:t>
    </dgm:pt>
    <dgm:pt modelId="{8299541A-7E9C-4F0C-B797-25D6373D193C}">
      <dgm:prSet phldrT="[Texto]"/>
      <dgm:spPr/>
      <dgm:t>
        <a:bodyPr/>
        <a:lstStyle/>
        <a:p>
          <a:r>
            <a:rPr lang="es-ES_tradnl" dirty="0" smtClean="0"/>
            <a:t>ALTER</a:t>
          </a:r>
          <a:endParaRPr lang="es-PE" dirty="0"/>
        </a:p>
      </dgm:t>
    </dgm:pt>
    <dgm:pt modelId="{3E245682-CAA0-4A60-95EB-CB010C243666}" type="parTrans" cxnId="{D5662DD3-4716-45C0-8C6D-AF162FFF075F}">
      <dgm:prSet/>
      <dgm:spPr/>
      <dgm:t>
        <a:bodyPr/>
        <a:lstStyle/>
        <a:p>
          <a:endParaRPr lang="es-PE"/>
        </a:p>
      </dgm:t>
    </dgm:pt>
    <dgm:pt modelId="{E4949DFE-75CF-48C0-B872-ECC9441B9324}" type="sibTrans" cxnId="{D5662DD3-4716-45C0-8C6D-AF162FFF075F}">
      <dgm:prSet/>
      <dgm:spPr/>
      <dgm:t>
        <a:bodyPr/>
        <a:lstStyle/>
        <a:p>
          <a:endParaRPr lang="es-PE"/>
        </a:p>
      </dgm:t>
    </dgm:pt>
    <dgm:pt modelId="{2C052F0A-F9BA-44F6-A8F4-401E9028CD5B}">
      <dgm:prSet phldrT="[Texto]"/>
      <dgm:spPr/>
      <dgm:t>
        <a:bodyPr/>
        <a:lstStyle/>
        <a:p>
          <a:r>
            <a:rPr lang="es-ES_tradnl" dirty="0" smtClean="0">
              <a:solidFill>
                <a:schemeClr val="accent6">
                  <a:lumMod val="50000"/>
                </a:schemeClr>
              </a:solidFill>
            </a:rPr>
            <a:t>MODIFICAR LAS TABLAS AGREGANDO CAMPOS O CAMBIANDO LOS CAMPOS. </a:t>
          </a:r>
          <a:endParaRPr lang="es-PE" dirty="0">
            <a:solidFill>
              <a:schemeClr val="accent6">
                <a:lumMod val="50000"/>
              </a:schemeClr>
            </a:solidFill>
          </a:endParaRPr>
        </a:p>
      </dgm:t>
    </dgm:pt>
    <dgm:pt modelId="{B2AB909A-4BD2-490E-801F-86D4EE3B0F07}" type="parTrans" cxnId="{97A7C63C-574C-4270-9830-095919E4EDD6}">
      <dgm:prSet/>
      <dgm:spPr/>
      <dgm:t>
        <a:bodyPr/>
        <a:lstStyle/>
        <a:p>
          <a:endParaRPr lang="es-PE"/>
        </a:p>
      </dgm:t>
    </dgm:pt>
    <dgm:pt modelId="{7B72BD6A-5CE1-44D8-9167-4500E2141A4D}" type="sibTrans" cxnId="{97A7C63C-574C-4270-9830-095919E4EDD6}">
      <dgm:prSet/>
      <dgm:spPr/>
      <dgm:t>
        <a:bodyPr/>
        <a:lstStyle/>
        <a:p>
          <a:endParaRPr lang="es-PE"/>
        </a:p>
      </dgm:t>
    </dgm:pt>
    <dgm:pt modelId="{39316B39-8FCC-459B-B6B0-F85E3433E1EB}" type="pres">
      <dgm:prSet presAssocID="{FFD7136A-3816-47ED-BE8F-281E52C7F18C}" presName="linearFlow" presStyleCnt="0">
        <dgm:presLayoutVars>
          <dgm:dir/>
          <dgm:animLvl val="lvl"/>
          <dgm:resizeHandles val="exact"/>
        </dgm:presLayoutVars>
      </dgm:prSet>
      <dgm:spPr/>
      <dgm:t>
        <a:bodyPr/>
        <a:lstStyle/>
        <a:p>
          <a:endParaRPr lang="es-ES"/>
        </a:p>
      </dgm:t>
    </dgm:pt>
    <dgm:pt modelId="{69E6ECCC-8E8B-4B8D-BB81-399902E09F61}" type="pres">
      <dgm:prSet presAssocID="{2739E89E-82AC-4A2E-849A-A644DD066DBB}" presName="composite" presStyleCnt="0"/>
      <dgm:spPr/>
    </dgm:pt>
    <dgm:pt modelId="{9C0DA048-E5E4-43A5-9FFD-EA526FC78752}" type="pres">
      <dgm:prSet presAssocID="{2739E89E-82AC-4A2E-849A-A644DD066DBB}" presName="parentText" presStyleLbl="alignNode1" presStyleIdx="0" presStyleCnt="3">
        <dgm:presLayoutVars>
          <dgm:chMax val="1"/>
          <dgm:bulletEnabled val="1"/>
        </dgm:presLayoutVars>
      </dgm:prSet>
      <dgm:spPr/>
      <dgm:t>
        <a:bodyPr/>
        <a:lstStyle/>
        <a:p>
          <a:endParaRPr lang="es-ES"/>
        </a:p>
      </dgm:t>
    </dgm:pt>
    <dgm:pt modelId="{A4585AD4-EA64-4A99-92B6-0E2050A7839E}" type="pres">
      <dgm:prSet presAssocID="{2739E89E-82AC-4A2E-849A-A644DD066DBB}" presName="descendantText" presStyleLbl="alignAcc1" presStyleIdx="0" presStyleCnt="3">
        <dgm:presLayoutVars>
          <dgm:bulletEnabled val="1"/>
        </dgm:presLayoutVars>
      </dgm:prSet>
      <dgm:spPr/>
      <dgm:t>
        <a:bodyPr/>
        <a:lstStyle/>
        <a:p>
          <a:endParaRPr lang="es-PE"/>
        </a:p>
      </dgm:t>
    </dgm:pt>
    <dgm:pt modelId="{48487524-8B4A-4DC2-8731-165522A96523}" type="pres">
      <dgm:prSet presAssocID="{F0D3D262-87FF-4FAE-A549-849269F3AFC0}" presName="sp" presStyleCnt="0"/>
      <dgm:spPr/>
    </dgm:pt>
    <dgm:pt modelId="{52605154-CE53-42D5-A1DE-CD03F521DAE5}" type="pres">
      <dgm:prSet presAssocID="{AE222630-0796-4491-A0F4-EB62AE097F0B}" presName="composite" presStyleCnt="0"/>
      <dgm:spPr/>
    </dgm:pt>
    <dgm:pt modelId="{71F31415-C417-4ABD-9E0B-6449B4061D35}" type="pres">
      <dgm:prSet presAssocID="{AE222630-0796-4491-A0F4-EB62AE097F0B}" presName="parentText" presStyleLbl="alignNode1" presStyleIdx="1" presStyleCnt="3">
        <dgm:presLayoutVars>
          <dgm:chMax val="1"/>
          <dgm:bulletEnabled val="1"/>
        </dgm:presLayoutVars>
      </dgm:prSet>
      <dgm:spPr/>
      <dgm:t>
        <a:bodyPr/>
        <a:lstStyle/>
        <a:p>
          <a:endParaRPr lang="es-ES"/>
        </a:p>
      </dgm:t>
    </dgm:pt>
    <dgm:pt modelId="{B9B8D5F3-14F5-483A-A8DE-1CC580547AF6}" type="pres">
      <dgm:prSet presAssocID="{AE222630-0796-4491-A0F4-EB62AE097F0B}" presName="descendantText" presStyleLbl="alignAcc1" presStyleIdx="1" presStyleCnt="3">
        <dgm:presLayoutVars>
          <dgm:bulletEnabled val="1"/>
        </dgm:presLayoutVars>
      </dgm:prSet>
      <dgm:spPr/>
      <dgm:t>
        <a:bodyPr/>
        <a:lstStyle/>
        <a:p>
          <a:endParaRPr lang="es-PE"/>
        </a:p>
      </dgm:t>
    </dgm:pt>
    <dgm:pt modelId="{DE734A98-4F93-455E-96C8-CAE53CBE89E7}" type="pres">
      <dgm:prSet presAssocID="{6BAC0612-EAF6-4917-A2B7-10EA07FFA44E}" presName="sp" presStyleCnt="0"/>
      <dgm:spPr/>
    </dgm:pt>
    <dgm:pt modelId="{7D143D8B-EC56-414C-90DC-B6B40E7D1775}" type="pres">
      <dgm:prSet presAssocID="{8299541A-7E9C-4F0C-B797-25D6373D193C}" presName="composite" presStyleCnt="0"/>
      <dgm:spPr/>
    </dgm:pt>
    <dgm:pt modelId="{7AF9AD8A-52C8-4753-9F21-CC4921B97CA6}" type="pres">
      <dgm:prSet presAssocID="{8299541A-7E9C-4F0C-B797-25D6373D193C}" presName="parentText" presStyleLbl="alignNode1" presStyleIdx="2" presStyleCnt="3">
        <dgm:presLayoutVars>
          <dgm:chMax val="1"/>
          <dgm:bulletEnabled val="1"/>
        </dgm:presLayoutVars>
      </dgm:prSet>
      <dgm:spPr/>
      <dgm:t>
        <a:bodyPr/>
        <a:lstStyle/>
        <a:p>
          <a:endParaRPr lang="es-ES"/>
        </a:p>
      </dgm:t>
    </dgm:pt>
    <dgm:pt modelId="{8C7B14F6-5DA3-41C0-8375-D71B4259410A}" type="pres">
      <dgm:prSet presAssocID="{8299541A-7E9C-4F0C-B797-25D6373D193C}" presName="descendantText" presStyleLbl="alignAcc1" presStyleIdx="2" presStyleCnt="3">
        <dgm:presLayoutVars>
          <dgm:bulletEnabled val="1"/>
        </dgm:presLayoutVars>
      </dgm:prSet>
      <dgm:spPr/>
      <dgm:t>
        <a:bodyPr/>
        <a:lstStyle/>
        <a:p>
          <a:endParaRPr lang="es-PE"/>
        </a:p>
      </dgm:t>
    </dgm:pt>
  </dgm:ptLst>
  <dgm:cxnLst>
    <dgm:cxn modelId="{36938E05-E2C2-471D-BE62-B80F99E8C6CD}" type="presOf" srcId="{2739E89E-82AC-4A2E-849A-A644DD066DBB}" destId="{9C0DA048-E5E4-43A5-9FFD-EA526FC78752}" srcOrd="0" destOrd="0" presId="urn:microsoft.com/office/officeart/2005/8/layout/chevron2"/>
    <dgm:cxn modelId="{B2522944-E3BE-4820-9940-D4584DA66E5A}" srcId="{FFD7136A-3816-47ED-BE8F-281E52C7F18C}" destId="{AE222630-0796-4491-A0F4-EB62AE097F0B}" srcOrd="1" destOrd="0" parTransId="{51DAAFD2-C63F-44B4-85E1-4F02A9151F83}" sibTransId="{6BAC0612-EAF6-4917-A2B7-10EA07FFA44E}"/>
    <dgm:cxn modelId="{A5E68C59-74FF-4B8D-AEFB-0101977EC83D}" type="presOf" srcId="{8299541A-7E9C-4F0C-B797-25D6373D193C}" destId="{7AF9AD8A-52C8-4753-9F21-CC4921B97CA6}" srcOrd="0" destOrd="0" presId="urn:microsoft.com/office/officeart/2005/8/layout/chevron2"/>
    <dgm:cxn modelId="{9FB37B52-8162-4D5D-A724-6CA5CF7A8DAE}" type="presOf" srcId="{FFD7136A-3816-47ED-BE8F-281E52C7F18C}" destId="{39316B39-8FCC-459B-B6B0-F85E3433E1EB}" srcOrd="0" destOrd="0" presId="urn:microsoft.com/office/officeart/2005/8/layout/chevron2"/>
    <dgm:cxn modelId="{1A3FAA88-8C1D-4F49-AC27-A444E882205C}" srcId="{FFD7136A-3816-47ED-BE8F-281E52C7F18C}" destId="{2739E89E-82AC-4A2E-849A-A644DD066DBB}" srcOrd="0" destOrd="0" parTransId="{86251E3D-8543-47FA-83EF-A68951D47222}" sibTransId="{F0D3D262-87FF-4FAE-A549-849269F3AFC0}"/>
    <dgm:cxn modelId="{7D126F06-6032-4A49-ABB8-FBD6AA4F0D34}" type="presOf" srcId="{F78E0DB2-EA7F-4DB8-B307-FB03FC2611E5}" destId="{A4585AD4-EA64-4A99-92B6-0E2050A7839E}" srcOrd="0" destOrd="0" presId="urn:microsoft.com/office/officeart/2005/8/layout/chevron2"/>
    <dgm:cxn modelId="{E9318CFD-AF2F-425A-8993-96D5EFFA75AD}" srcId="{2739E89E-82AC-4A2E-849A-A644DD066DBB}" destId="{F78E0DB2-EA7F-4DB8-B307-FB03FC2611E5}" srcOrd="0" destOrd="0" parTransId="{E470ED69-DC58-406A-BB79-8976153FFF8A}" sibTransId="{53F7E0EE-58E7-4A72-BA2C-ACFEE9BEF34C}"/>
    <dgm:cxn modelId="{97A7C63C-574C-4270-9830-095919E4EDD6}" srcId="{8299541A-7E9C-4F0C-B797-25D6373D193C}" destId="{2C052F0A-F9BA-44F6-A8F4-401E9028CD5B}" srcOrd="0" destOrd="0" parTransId="{B2AB909A-4BD2-490E-801F-86D4EE3B0F07}" sibTransId="{7B72BD6A-5CE1-44D8-9167-4500E2141A4D}"/>
    <dgm:cxn modelId="{D5662DD3-4716-45C0-8C6D-AF162FFF075F}" srcId="{FFD7136A-3816-47ED-BE8F-281E52C7F18C}" destId="{8299541A-7E9C-4F0C-B797-25D6373D193C}" srcOrd="2" destOrd="0" parTransId="{3E245682-CAA0-4A60-95EB-CB010C243666}" sibTransId="{E4949DFE-75CF-48C0-B872-ECC9441B9324}"/>
    <dgm:cxn modelId="{41A164EA-1C8F-4F31-8106-1B4C1F9DEE6E}" srcId="{AE222630-0796-4491-A0F4-EB62AE097F0B}" destId="{3918ED97-2CCC-4E11-BDAF-BE8CBCC27231}" srcOrd="0" destOrd="0" parTransId="{A06B1AF5-48A9-49E2-B0AC-24F3DE474526}" sibTransId="{7C11011C-5F14-4689-94FE-68D1460D0521}"/>
    <dgm:cxn modelId="{A495DD1A-95EF-4955-B628-A68D952F2FF0}" type="presOf" srcId="{2C052F0A-F9BA-44F6-A8F4-401E9028CD5B}" destId="{8C7B14F6-5DA3-41C0-8375-D71B4259410A}" srcOrd="0" destOrd="0" presId="urn:microsoft.com/office/officeart/2005/8/layout/chevron2"/>
    <dgm:cxn modelId="{4BB9D9C6-7AB4-40EB-B228-41DEACA708BE}" type="presOf" srcId="{AE222630-0796-4491-A0F4-EB62AE097F0B}" destId="{71F31415-C417-4ABD-9E0B-6449B4061D35}" srcOrd="0" destOrd="0" presId="urn:microsoft.com/office/officeart/2005/8/layout/chevron2"/>
    <dgm:cxn modelId="{1211BE10-9985-44AE-A5F3-40022AD9A57D}" type="presOf" srcId="{9CCBFF65-6F51-4767-A8B1-202D8C79FE29}" destId="{A4585AD4-EA64-4A99-92B6-0E2050A7839E}" srcOrd="0" destOrd="1" presId="urn:microsoft.com/office/officeart/2005/8/layout/chevron2"/>
    <dgm:cxn modelId="{B550F9C7-CEFC-4B64-B2F8-CED36E48A9E9}" srcId="{2739E89E-82AC-4A2E-849A-A644DD066DBB}" destId="{9CCBFF65-6F51-4767-A8B1-202D8C79FE29}" srcOrd="1" destOrd="0" parTransId="{726C8AAD-6ECC-4909-A3FD-5823D09EE39A}" sibTransId="{2791F860-AD7E-4641-A721-EEADD9A9E6EF}"/>
    <dgm:cxn modelId="{DF43D62E-521A-49AA-ACF3-44F83D5822F4}" type="presOf" srcId="{3918ED97-2CCC-4E11-BDAF-BE8CBCC27231}" destId="{B9B8D5F3-14F5-483A-A8DE-1CC580547AF6}" srcOrd="0" destOrd="0" presId="urn:microsoft.com/office/officeart/2005/8/layout/chevron2"/>
    <dgm:cxn modelId="{89F5CD36-0537-4C3F-B9A2-EB9EF7CA4553}" type="presParOf" srcId="{39316B39-8FCC-459B-B6B0-F85E3433E1EB}" destId="{69E6ECCC-8E8B-4B8D-BB81-399902E09F61}" srcOrd="0" destOrd="0" presId="urn:microsoft.com/office/officeart/2005/8/layout/chevron2"/>
    <dgm:cxn modelId="{2290DDD9-393F-434A-A133-DFC95404F3FF}" type="presParOf" srcId="{69E6ECCC-8E8B-4B8D-BB81-399902E09F61}" destId="{9C0DA048-E5E4-43A5-9FFD-EA526FC78752}" srcOrd="0" destOrd="0" presId="urn:microsoft.com/office/officeart/2005/8/layout/chevron2"/>
    <dgm:cxn modelId="{F759464B-F9C3-4786-9D4A-FF02AA8E818D}" type="presParOf" srcId="{69E6ECCC-8E8B-4B8D-BB81-399902E09F61}" destId="{A4585AD4-EA64-4A99-92B6-0E2050A7839E}" srcOrd="1" destOrd="0" presId="urn:microsoft.com/office/officeart/2005/8/layout/chevron2"/>
    <dgm:cxn modelId="{FA43FDD2-AD5B-48E9-B86E-D620096A208F}" type="presParOf" srcId="{39316B39-8FCC-459B-B6B0-F85E3433E1EB}" destId="{48487524-8B4A-4DC2-8731-165522A96523}" srcOrd="1" destOrd="0" presId="urn:microsoft.com/office/officeart/2005/8/layout/chevron2"/>
    <dgm:cxn modelId="{EC4E848D-FD70-454C-8202-A183C396264D}" type="presParOf" srcId="{39316B39-8FCC-459B-B6B0-F85E3433E1EB}" destId="{52605154-CE53-42D5-A1DE-CD03F521DAE5}" srcOrd="2" destOrd="0" presId="urn:microsoft.com/office/officeart/2005/8/layout/chevron2"/>
    <dgm:cxn modelId="{A00FB0E7-A642-420B-815F-A163B89D6B71}" type="presParOf" srcId="{52605154-CE53-42D5-A1DE-CD03F521DAE5}" destId="{71F31415-C417-4ABD-9E0B-6449B4061D35}" srcOrd="0" destOrd="0" presId="urn:microsoft.com/office/officeart/2005/8/layout/chevron2"/>
    <dgm:cxn modelId="{B92D9DE3-A099-4345-A009-789B713336BE}" type="presParOf" srcId="{52605154-CE53-42D5-A1DE-CD03F521DAE5}" destId="{B9B8D5F3-14F5-483A-A8DE-1CC580547AF6}" srcOrd="1" destOrd="0" presId="urn:microsoft.com/office/officeart/2005/8/layout/chevron2"/>
    <dgm:cxn modelId="{1B286F95-45AD-4441-9C5D-77BEC0B642C1}" type="presParOf" srcId="{39316B39-8FCC-459B-B6B0-F85E3433E1EB}" destId="{DE734A98-4F93-455E-96C8-CAE53CBE89E7}" srcOrd="3" destOrd="0" presId="urn:microsoft.com/office/officeart/2005/8/layout/chevron2"/>
    <dgm:cxn modelId="{BAB35B3E-66B8-4217-A282-605CA5E4CEF3}" type="presParOf" srcId="{39316B39-8FCC-459B-B6B0-F85E3433E1EB}" destId="{7D143D8B-EC56-414C-90DC-B6B40E7D1775}" srcOrd="4" destOrd="0" presId="urn:microsoft.com/office/officeart/2005/8/layout/chevron2"/>
    <dgm:cxn modelId="{40EF695A-0F03-4F4C-829A-78782CD53EA1}" type="presParOf" srcId="{7D143D8B-EC56-414C-90DC-B6B40E7D1775}" destId="{7AF9AD8A-52C8-4753-9F21-CC4921B97CA6}" srcOrd="0" destOrd="0" presId="urn:microsoft.com/office/officeart/2005/8/layout/chevron2"/>
    <dgm:cxn modelId="{5B733959-AD5F-42CC-AA2B-CD1DD03DB1B2}" type="presParOf" srcId="{7D143D8B-EC56-414C-90DC-B6B40E7D1775}" destId="{8C7B14F6-5DA3-41C0-8375-D71B4259410A}" srcOrd="1" destOrd="0" presId="urn:microsoft.com/office/officeart/2005/8/layout/chevron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F4F7088-0C9E-40C7-8F1F-24B8EB2DEB90}" type="doc">
      <dgm:prSet loTypeId="urn:microsoft.com/office/officeart/2005/8/layout/vList5" loCatId="list" qsTypeId="urn:microsoft.com/office/officeart/2005/8/quickstyle/simple1" qsCatId="simple" csTypeId="urn:microsoft.com/office/officeart/2005/8/colors/colorful1#2" csCatId="colorful" phldr="1"/>
      <dgm:spPr/>
      <dgm:t>
        <a:bodyPr/>
        <a:lstStyle/>
        <a:p>
          <a:endParaRPr lang="es-PE"/>
        </a:p>
      </dgm:t>
    </dgm:pt>
    <dgm:pt modelId="{7FCBADCD-A453-4697-A514-4FED1A7D00CA}">
      <dgm:prSet phldrT="[Texto]"/>
      <dgm:spPr/>
      <dgm:t>
        <a:bodyPr/>
        <a:lstStyle/>
        <a:p>
          <a:r>
            <a:rPr lang="es-ES_tradnl" dirty="0" err="1" smtClean="0"/>
            <a:t>Select</a:t>
          </a:r>
          <a:r>
            <a:rPr lang="es-ES_tradnl" dirty="0" smtClean="0"/>
            <a:t> </a:t>
          </a:r>
          <a:endParaRPr lang="es-PE" dirty="0"/>
        </a:p>
      </dgm:t>
    </dgm:pt>
    <dgm:pt modelId="{147D2453-3704-4C69-ADE6-D3528552D67B}" type="parTrans" cxnId="{B0755D89-0E14-44F7-833F-C9E74AFA4E18}">
      <dgm:prSet/>
      <dgm:spPr/>
      <dgm:t>
        <a:bodyPr/>
        <a:lstStyle/>
        <a:p>
          <a:endParaRPr lang="es-PE"/>
        </a:p>
      </dgm:t>
    </dgm:pt>
    <dgm:pt modelId="{4E2BF84A-E102-4E1B-ABAB-2DD5A1A1BE15}" type="sibTrans" cxnId="{B0755D89-0E14-44F7-833F-C9E74AFA4E18}">
      <dgm:prSet/>
      <dgm:spPr/>
      <dgm:t>
        <a:bodyPr/>
        <a:lstStyle/>
        <a:p>
          <a:endParaRPr lang="es-PE"/>
        </a:p>
      </dgm:t>
    </dgm:pt>
    <dgm:pt modelId="{7729D728-5B14-4382-A379-49BB6FA92CC0}">
      <dgm:prSet phldrT="[Texto]"/>
      <dgm:spPr/>
      <dgm:t>
        <a:bodyPr/>
        <a:lstStyle/>
        <a:p>
          <a:r>
            <a:rPr lang="es-ES_tradnl" dirty="0" smtClean="0"/>
            <a:t>Consultas registros de la base de datos que satisfagan un criterio.</a:t>
          </a:r>
          <a:endParaRPr lang="es-PE" dirty="0"/>
        </a:p>
      </dgm:t>
    </dgm:pt>
    <dgm:pt modelId="{4DA4F4CD-F08F-4377-8F62-E11557E49B23}" type="parTrans" cxnId="{67B25308-0168-459A-A1AD-635492CC7FA9}">
      <dgm:prSet/>
      <dgm:spPr/>
      <dgm:t>
        <a:bodyPr/>
        <a:lstStyle/>
        <a:p>
          <a:endParaRPr lang="es-PE"/>
        </a:p>
      </dgm:t>
    </dgm:pt>
    <dgm:pt modelId="{86075F7C-B13C-44FE-8A89-12E1CDE1A71C}" type="sibTrans" cxnId="{67B25308-0168-459A-A1AD-635492CC7FA9}">
      <dgm:prSet/>
      <dgm:spPr/>
      <dgm:t>
        <a:bodyPr/>
        <a:lstStyle/>
        <a:p>
          <a:endParaRPr lang="es-PE"/>
        </a:p>
      </dgm:t>
    </dgm:pt>
    <dgm:pt modelId="{E40BF948-5EEA-4FAA-9710-1D34AFD7F9D0}">
      <dgm:prSet phldrT="[Texto]"/>
      <dgm:spPr/>
      <dgm:t>
        <a:bodyPr/>
        <a:lstStyle/>
        <a:p>
          <a:r>
            <a:rPr lang="es-ES_tradnl" dirty="0" err="1" smtClean="0"/>
            <a:t>Insert</a:t>
          </a:r>
          <a:r>
            <a:rPr lang="es-ES_tradnl" dirty="0" smtClean="0"/>
            <a:t> </a:t>
          </a:r>
          <a:endParaRPr lang="es-PE" dirty="0"/>
        </a:p>
      </dgm:t>
    </dgm:pt>
    <dgm:pt modelId="{2369FDB8-0173-484E-B189-05F2DF80227F}" type="parTrans" cxnId="{393D8631-FC42-46B1-BCA0-585200BCD504}">
      <dgm:prSet/>
      <dgm:spPr/>
      <dgm:t>
        <a:bodyPr/>
        <a:lstStyle/>
        <a:p>
          <a:endParaRPr lang="es-PE"/>
        </a:p>
      </dgm:t>
    </dgm:pt>
    <dgm:pt modelId="{35E8CC85-62D4-44A1-980F-0C4A1655CB96}" type="sibTrans" cxnId="{393D8631-FC42-46B1-BCA0-585200BCD504}">
      <dgm:prSet/>
      <dgm:spPr/>
      <dgm:t>
        <a:bodyPr/>
        <a:lstStyle/>
        <a:p>
          <a:endParaRPr lang="es-PE"/>
        </a:p>
      </dgm:t>
    </dgm:pt>
    <dgm:pt modelId="{D5F7DA39-15ED-45FD-BDF5-171358539490}">
      <dgm:prSet phldrT="[Texto]"/>
      <dgm:spPr/>
      <dgm:t>
        <a:bodyPr/>
        <a:lstStyle/>
        <a:p>
          <a:r>
            <a:rPr lang="es-ES_tradnl" dirty="0" smtClean="0"/>
            <a:t>Cargar lotes de datos en la base de datos. </a:t>
          </a:r>
          <a:endParaRPr lang="es-PE" dirty="0"/>
        </a:p>
      </dgm:t>
    </dgm:pt>
    <dgm:pt modelId="{08B8A369-F0A2-4F4D-A1E9-65C8ED2BC842}" type="parTrans" cxnId="{BB032B26-7F3B-4787-8AC0-F7AF4FB69A3D}">
      <dgm:prSet/>
      <dgm:spPr/>
      <dgm:t>
        <a:bodyPr/>
        <a:lstStyle/>
        <a:p>
          <a:endParaRPr lang="es-PE"/>
        </a:p>
      </dgm:t>
    </dgm:pt>
    <dgm:pt modelId="{646A18F1-24EF-4174-B987-BB5EE717BA58}" type="sibTrans" cxnId="{BB032B26-7F3B-4787-8AC0-F7AF4FB69A3D}">
      <dgm:prSet/>
      <dgm:spPr/>
      <dgm:t>
        <a:bodyPr/>
        <a:lstStyle/>
        <a:p>
          <a:endParaRPr lang="es-PE"/>
        </a:p>
      </dgm:t>
    </dgm:pt>
    <dgm:pt modelId="{CA3D2616-59CF-426A-A552-F5C0A102A184}">
      <dgm:prSet phldrT="[Texto]"/>
      <dgm:spPr/>
      <dgm:t>
        <a:bodyPr/>
        <a:lstStyle/>
        <a:p>
          <a:r>
            <a:rPr lang="es-ES_tradnl" dirty="0" err="1" smtClean="0"/>
            <a:t>Update</a:t>
          </a:r>
          <a:endParaRPr lang="es-PE" dirty="0"/>
        </a:p>
      </dgm:t>
    </dgm:pt>
    <dgm:pt modelId="{23601F37-D2CC-45FE-BF4C-C18E42F6BFC5}" type="parTrans" cxnId="{D8305A40-8162-451C-9F72-BEEC15BC89E2}">
      <dgm:prSet/>
      <dgm:spPr/>
      <dgm:t>
        <a:bodyPr/>
        <a:lstStyle/>
        <a:p>
          <a:endParaRPr lang="es-PE"/>
        </a:p>
      </dgm:t>
    </dgm:pt>
    <dgm:pt modelId="{CF550BD5-A8C0-44A6-A126-C380A7F922A3}" type="sibTrans" cxnId="{D8305A40-8162-451C-9F72-BEEC15BC89E2}">
      <dgm:prSet/>
      <dgm:spPr/>
      <dgm:t>
        <a:bodyPr/>
        <a:lstStyle/>
        <a:p>
          <a:endParaRPr lang="es-PE"/>
        </a:p>
      </dgm:t>
    </dgm:pt>
    <dgm:pt modelId="{A5539E38-5D12-46D6-9C90-ADDBFE2464C9}">
      <dgm:prSet phldrT="[Texto]"/>
      <dgm:spPr/>
      <dgm:t>
        <a:bodyPr/>
        <a:lstStyle/>
        <a:p>
          <a:r>
            <a:rPr lang="es-ES_tradnl" dirty="0" smtClean="0"/>
            <a:t>Modifica valores de los campos y registros.</a:t>
          </a:r>
          <a:endParaRPr lang="es-PE" dirty="0"/>
        </a:p>
      </dgm:t>
    </dgm:pt>
    <dgm:pt modelId="{386A5F47-65E3-4104-AF9A-067FDD846712}" type="parTrans" cxnId="{BEF3EFEA-51DE-445B-8BED-C051E7FA2FF8}">
      <dgm:prSet/>
      <dgm:spPr/>
      <dgm:t>
        <a:bodyPr/>
        <a:lstStyle/>
        <a:p>
          <a:endParaRPr lang="es-PE"/>
        </a:p>
      </dgm:t>
    </dgm:pt>
    <dgm:pt modelId="{7309E02A-F9A9-4B1E-9C77-B69378B949C4}" type="sibTrans" cxnId="{BEF3EFEA-51DE-445B-8BED-C051E7FA2FF8}">
      <dgm:prSet/>
      <dgm:spPr/>
      <dgm:t>
        <a:bodyPr/>
        <a:lstStyle/>
        <a:p>
          <a:endParaRPr lang="es-PE"/>
        </a:p>
      </dgm:t>
    </dgm:pt>
    <dgm:pt modelId="{41585E5F-96A3-4F6B-BC7E-3C3E05347C08}">
      <dgm:prSet phldrT="[Texto]"/>
      <dgm:spPr/>
      <dgm:t>
        <a:bodyPr/>
        <a:lstStyle/>
        <a:p>
          <a:r>
            <a:rPr lang="es-ES_tradnl" dirty="0" err="1" smtClean="0"/>
            <a:t>Delete</a:t>
          </a:r>
          <a:r>
            <a:rPr lang="es-ES_tradnl" dirty="0" smtClean="0"/>
            <a:t> </a:t>
          </a:r>
          <a:endParaRPr lang="es-PE" dirty="0"/>
        </a:p>
      </dgm:t>
    </dgm:pt>
    <dgm:pt modelId="{EC835319-D1A5-40BE-99AC-DF652B2776C6}" type="parTrans" cxnId="{4AB40D87-0C18-4A65-8126-9CB326F20AD5}">
      <dgm:prSet/>
      <dgm:spPr/>
      <dgm:t>
        <a:bodyPr/>
        <a:lstStyle/>
        <a:p>
          <a:endParaRPr lang="es-PE"/>
        </a:p>
      </dgm:t>
    </dgm:pt>
    <dgm:pt modelId="{4163CC10-4708-4A87-935A-53CB435287AA}" type="sibTrans" cxnId="{4AB40D87-0C18-4A65-8126-9CB326F20AD5}">
      <dgm:prSet/>
      <dgm:spPr/>
      <dgm:t>
        <a:bodyPr/>
        <a:lstStyle/>
        <a:p>
          <a:endParaRPr lang="es-PE"/>
        </a:p>
      </dgm:t>
    </dgm:pt>
    <dgm:pt modelId="{BB166951-9C2E-4671-8C61-99B3CFF3D98C}">
      <dgm:prSet phldrT="[Texto]"/>
      <dgm:spPr/>
      <dgm:t>
        <a:bodyPr/>
        <a:lstStyle/>
        <a:p>
          <a:r>
            <a:rPr lang="es-ES_tradnl" dirty="0" smtClean="0"/>
            <a:t>Elimina registros de una tabla de una base de datos.</a:t>
          </a:r>
          <a:endParaRPr lang="es-PE" dirty="0"/>
        </a:p>
      </dgm:t>
    </dgm:pt>
    <dgm:pt modelId="{D9DEFA9A-0869-49BA-A07A-0383F168EB13}" type="parTrans" cxnId="{402D2433-0438-4EDE-8F3C-9875096B0E92}">
      <dgm:prSet/>
      <dgm:spPr/>
      <dgm:t>
        <a:bodyPr/>
        <a:lstStyle/>
        <a:p>
          <a:endParaRPr lang="es-PE"/>
        </a:p>
      </dgm:t>
    </dgm:pt>
    <dgm:pt modelId="{87FAA473-AE4F-47C3-855C-78F51C63F6CC}" type="sibTrans" cxnId="{402D2433-0438-4EDE-8F3C-9875096B0E92}">
      <dgm:prSet/>
      <dgm:spPr/>
      <dgm:t>
        <a:bodyPr/>
        <a:lstStyle/>
        <a:p>
          <a:endParaRPr lang="es-PE"/>
        </a:p>
      </dgm:t>
    </dgm:pt>
    <dgm:pt modelId="{4B014522-B4EC-460B-87B7-98C94A9B351B}" type="pres">
      <dgm:prSet presAssocID="{AF4F7088-0C9E-40C7-8F1F-24B8EB2DEB90}" presName="Name0" presStyleCnt="0">
        <dgm:presLayoutVars>
          <dgm:dir/>
          <dgm:animLvl val="lvl"/>
          <dgm:resizeHandles val="exact"/>
        </dgm:presLayoutVars>
      </dgm:prSet>
      <dgm:spPr/>
      <dgm:t>
        <a:bodyPr/>
        <a:lstStyle/>
        <a:p>
          <a:endParaRPr lang="es-ES"/>
        </a:p>
      </dgm:t>
    </dgm:pt>
    <dgm:pt modelId="{7326E541-B49B-4195-B823-CFB6E0967E4F}" type="pres">
      <dgm:prSet presAssocID="{7FCBADCD-A453-4697-A514-4FED1A7D00CA}" presName="linNode" presStyleCnt="0"/>
      <dgm:spPr/>
    </dgm:pt>
    <dgm:pt modelId="{063FD32C-4BAE-4664-8D91-FC5C8F6A584A}" type="pres">
      <dgm:prSet presAssocID="{7FCBADCD-A453-4697-A514-4FED1A7D00CA}" presName="parentText" presStyleLbl="node1" presStyleIdx="0" presStyleCnt="4" custScaleX="62713">
        <dgm:presLayoutVars>
          <dgm:chMax val="1"/>
          <dgm:bulletEnabled val="1"/>
        </dgm:presLayoutVars>
      </dgm:prSet>
      <dgm:spPr/>
      <dgm:t>
        <a:bodyPr/>
        <a:lstStyle/>
        <a:p>
          <a:endParaRPr lang="es-ES"/>
        </a:p>
      </dgm:t>
    </dgm:pt>
    <dgm:pt modelId="{8C1781BB-ACE3-4BAA-8B03-2302BFF075E2}" type="pres">
      <dgm:prSet presAssocID="{7FCBADCD-A453-4697-A514-4FED1A7D00CA}" presName="descendantText" presStyleLbl="alignAccFollowNode1" presStyleIdx="0" presStyleCnt="4" custScaleX="119012">
        <dgm:presLayoutVars>
          <dgm:bulletEnabled val="1"/>
        </dgm:presLayoutVars>
      </dgm:prSet>
      <dgm:spPr/>
      <dgm:t>
        <a:bodyPr/>
        <a:lstStyle/>
        <a:p>
          <a:endParaRPr lang="es-PE"/>
        </a:p>
      </dgm:t>
    </dgm:pt>
    <dgm:pt modelId="{CDFA22C6-28A0-47E9-9EEE-AA8C64862B7E}" type="pres">
      <dgm:prSet presAssocID="{4E2BF84A-E102-4E1B-ABAB-2DD5A1A1BE15}" presName="sp" presStyleCnt="0"/>
      <dgm:spPr/>
    </dgm:pt>
    <dgm:pt modelId="{DF50258B-6FA5-442E-993D-47EA0575B567}" type="pres">
      <dgm:prSet presAssocID="{E40BF948-5EEA-4FAA-9710-1D34AFD7F9D0}" presName="linNode" presStyleCnt="0"/>
      <dgm:spPr/>
    </dgm:pt>
    <dgm:pt modelId="{F0A8E948-A9FE-4AF1-BEE9-05298273856E}" type="pres">
      <dgm:prSet presAssocID="{E40BF948-5EEA-4FAA-9710-1D34AFD7F9D0}" presName="parentText" presStyleLbl="node1" presStyleIdx="1" presStyleCnt="4" custScaleX="62713">
        <dgm:presLayoutVars>
          <dgm:chMax val="1"/>
          <dgm:bulletEnabled val="1"/>
        </dgm:presLayoutVars>
      </dgm:prSet>
      <dgm:spPr/>
      <dgm:t>
        <a:bodyPr/>
        <a:lstStyle/>
        <a:p>
          <a:endParaRPr lang="es-ES"/>
        </a:p>
      </dgm:t>
    </dgm:pt>
    <dgm:pt modelId="{A9BA5147-A934-4DCA-8219-9A1FBE6438F7}" type="pres">
      <dgm:prSet presAssocID="{E40BF948-5EEA-4FAA-9710-1D34AFD7F9D0}" presName="descendantText" presStyleLbl="alignAccFollowNode1" presStyleIdx="1" presStyleCnt="4" custScaleX="119012">
        <dgm:presLayoutVars>
          <dgm:bulletEnabled val="1"/>
        </dgm:presLayoutVars>
      </dgm:prSet>
      <dgm:spPr/>
      <dgm:t>
        <a:bodyPr/>
        <a:lstStyle/>
        <a:p>
          <a:endParaRPr lang="es-PE"/>
        </a:p>
      </dgm:t>
    </dgm:pt>
    <dgm:pt modelId="{285ACB7A-B6D9-480F-8151-A905E3A42A96}" type="pres">
      <dgm:prSet presAssocID="{35E8CC85-62D4-44A1-980F-0C4A1655CB96}" presName="sp" presStyleCnt="0"/>
      <dgm:spPr/>
    </dgm:pt>
    <dgm:pt modelId="{E5E5DA5C-A28D-47DB-8727-E35EE8BD703E}" type="pres">
      <dgm:prSet presAssocID="{CA3D2616-59CF-426A-A552-F5C0A102A184}" presName="linNode" presStyleCnt="0"/>
      <dgm:spPr/>
    </dgm:pt>
    <dgm:pt modelId="{4421EB4B-94B9-4048-A2CD-EB81EC268A6D}" type="pres">
      <dgm:prSet presAssocID="{CA3D2616-59CF-426A-A552-F5C0A102A184}" presName="parentText" presStyleLbl="node1" presStyleIdx="2" presStyleCnt="4" custScaleX="62713">
        <dgm:presLayoutVars>
          <dgm:chMax val="1"/>
          <dgm:bulletEnabled val="1"/>
        </dgm:presLayoutVars>
      </dgm:prSet>
      <dgm:spPr/>
      <dgm:t>
        <a:bodyPr/>
        <a:lstStyle/>
        <a:p>
          <a:endParaRPr lang="es-PE"/>
        </a:p>
      </dgm:t>
    </dgm:pt>
    <dgm:pt modelId="{1082E36C-EB25-4EEE-AB21-EA56B7A8F2B2}" type="pres">
      <dgm:prSet presAssocID="{CA3D2616-59CF-426A-A552-F5C0A102A184}" presName="descendantText" presStyleLbl="alignAccFollowNode1" presStyleIdx="2" presStyleCnt="4" custScaleX="119012">
        <dgm:presLayoutVars>
          <dgm:bulletEnabled val="1"/>
        </dgm:presLayoutVars>
      </dgm:prSet>
      <dgm:spPr/>
      <dgm:t>
        <a:bodyPr/>
        <a:lstStyle/>
        <a:p>
          <a:endParaRPr lang="es-PE"/>
        </a:p>
      </dgm:t>
    </dgm:pt>
    <dgm:pt modelId="{343AE23A-0F3E-4B9B-A89D-DD90DD1A0343}" type="pres">
      <dgm:prSet presAssocID="{CF550BD5-A8C0-44A6-A126-C380A7F922A3}" presName="sp" presStyleCnt="0"/>
      <dgm:spPr/>
    </dgm:pt>
    <dgm:pt modelId="{EFFFBA4E-0E4B-4A05-845A-680216110374}" type="pres">
      <dgm:prSet presAssocID="{41585E5F-96A3-4F6B-BC7E-3C3E05347C08}" presName="linNode" presStyleCnt="0"/>
      <dgm:spPr/>
    </dgm:pt>
    <dgm:pt modelId="{084690A0-8DBA-40EA-AC65-C0C79263C988}" type="pres">
      <dgm:prSet presAssocID="{41585E5F-96A3-4F6B-BC7E-3C3E05347C08}" presName="parentText" presStyleLbl="node1" presStyleIdx="3" presStyleCnt="4" custScaleX="62713">
        <dgm:presLayoutVars>
          <dgm:chMax val="1"/>
          <dgm:bulletEnabled val="1"/>
        </dgm:presLayoutVars>
      </dgm:prSet>
      <dgm:spPr/>
      <dgm:t>
        <a:bodyPr/>
        <a:lstStyle/>
        <a:p>
          <a:endParaRPr lang="es-ES"/>
        </a:p>
      </dgm:t>
    </dgm:pt>
    <dgm:pt modelId="{195970D6-D265-4B2E-A36D-2FE48C733298}" type="pres">
      <dgm:prSet presAssocID="{41585E5F-96A3-4F6B-BC7E-3C3E05347C08}" presName="descendantText" presStyleLbl="alignAccFollowNode1" presStyleIdx="3" presStyleCnt="4" custScaleX="126339" custLinFactNeighborX="8183" custLinFactNeighborY="-4897">
        <dgm:presLayoutVars>
          <dgm:bulletEnabled val="1"/>
        </dgm:presLayoutVars>
      </dgm:prSet>
      <dgm:spPr/>
      <dgm:t>
        <a:bodyPr/>
        <a:lstStyle/>
        <a:p>
          <a:endParaRPr lang="es-ES"/>
        </a:p>
      </dgm:t>
    </dgm:pt>
  </dgm:ptLst>
  <dgm:cxnLst>
    <dgm:cxn modelId="{7CDBD4EF-AA3B-49C1-ABFD-6A0044466980}" type="presOf" srcId="{7729D728-5B14-4382-A379-49BB6FA92CC0}" destId="{8C1781BB-ACE3-4BAA-8B03-2302BFF075E2}" srcOrd="0" destOrd="0" presId="urn:microsoft.com/office/officeart/2005/8/layout/vList5"/>
    <dgm:cxn modelId="{A1BB0F61-C115-4D8E-8EED-DB2C91828660}" type="presOf" srcId="{BB166951-9C2E-4671-8C61-99B3CFF3D98C}" destId="{195970D6-D265-4B2E-A36D-2FE48C733298}" srcOrd="0" destOrd="0" presId="urn:microsoft.com/office/officeart/2005/8/layout/vList5"/>
    <dgm:cxn modelId="{B0755D89-0E14-44F7-833F-C9E74AFA4E18}" srcId="{AF4F7088-0C9E-40C7-8F1F-24B8EB2DEB90}" destId="{7FCBADCD-A453-4697-A514-4FED1A7D00CA}" srcOrd="0" destOrd="0" parTransId="{147D2453-3704-4C69-ADE6-D3528552D67B}" sibTransId="{4E2BF84A-E102-4E1B-ABAB-2DD5A1A1BE15}"/>
    <dgm:cxn modelId="{1CED6048-9DC3-4C9A-943E-27282A067BDF}" type="presOf" srcId="{CA3D2616-59CF-426A-A552-F5C0A102A184}" destId="{4421EB4B-94B9-4048-A2CD-EB81EC268A6D}" srcOrd="0" destOrd="0" presId="urn:microsoft.com/office/officeart/2005/8/layout/vList5"/>
    <dgm:cxn modelId="{3D2086A0-2CF2-459E-A743-9A77C8D3DAC4}" type="presOf" srcId="{A5539E38-5D12-46D6-9C90-ADDBFE2464C9}" destId="{1082E36C-EB25-4EEE-AB21-EA56B7A8F2B2}" srcOrd="0" destOrd="0" presId="urn:microsoft.com/office/officeart/2005/8/layout/vList5"/>
    <dgm:cxn modelId="{C7EB67B9-A90C-4CF6-B2B0-0B0E7DE274BE}" type="presOf" srcId="{D5F7DA39-15ED-45FD-BDF5-171358539490}" destId="{A9BA5147-A934-4DCA-8219-9A1FBE6438F7}" srcOrd="0" destOrd="0" presId="urn:microsoft.com/office/officeart/2005/8/layout/vList5"/>
    <dgm:cxn modelId="{BB032B26-7F3B-4787-8AC0-F7AF4FB69A3D}" srcId="{E40BF948-5EEA-4FAA-9710-1D34AFD7F9D0}" destId="{D5F7DA39-15ED-45FD-BDF5-171358539490}" srcOrd="0" destOrd="0" parTransId="{08B8A369-F0A2-4F4D-A1E9-65C8ED2BC842}" sibTransId="{646A18F1-24EF-4174-B987-BB5EE717BA58}"/>
    <dgm:cxn modelId="{07050D27-57D9-49D6-83EC-95F8FA865477}" type="presOf" srcId="{7FCBADCD-A453-4697-A514-4FED1A7D00CA}" destId="{063FD32C-4BAE-4664-8D91-FC5C8F6A584A}" srcOrd="0" destOrd="0" presId="urn:microsoft.com/office/officeart/2005/8/layout/vList5"/>
    <dgm:cxn modelId="{4AB40D87-0C18-4A65-8126-9CB326F20AD5}" srcId="{AF4F7088-0C9E-40C7-8F1F-24B8EB2DEB90}" destId="{41585E5F-96A3-4F6B-BC7E-3C3E05347C08}" srcOrd="3" destOrd="0" parTransId="{EC835319-D1A5-40BE-99AC-DF652B2776C6}" sibTransId="{4163CC10-4708-4A87-935A-53CB435287AA}"/>
    <dgm:cxn modelId="{D8305A40-8162-451C-9F72-BEEC15BC89E2}" srcId="{AF4F7088-0C9E-40C7-8F1F-24B8EB2DEB90}" destId="{CA3D2616-59CF-426A-A552-F5C0A102A184}" srcOrd="2" destOrd="0" parTransId="{23601F37-D2CC-45FE-BF4C-C18E42F6BFC5}" sibTransId="{CF550BD5-A8C0-44A6-A126-C380A7F922A3}"/>
    <dgm:cxn modelId="{BEF3EFEA-51DE-445B-8BED-C051E7FA2FF8}" srcId="{CA3D2616-59CF-426A-A552-F5C0A102A184}" destId="{A5539E38-5D12-46D6-9C90-ADDBFE2464C9}" srcOrd="0" destOrd="0" parTransId="{386A5F47-65E3-4104-AF9A-067FDD846712}" sibTransId="{7309E02A-F9A9-4B1E-9C77-B69378B949C4}"/>
    <dgm:cxn modelId="{67B25308-0168-459A-A1AD-635492CC7FA9}" srcId="{7FCBADCD-A453-4697-A514-4FED1A7D00CA}" destId="{7729D728-5B14-4382-A379-49BB6FA92CC0}" srcOrd="0" destOrd="0" parTransId="{4DA4F4CD-F08F-4377-8F62-E11557E49B23}" sibTransId="{86075F7C-B13C-44FE-8A89-12E1CDE1A71C}"/>
    <dgm:cxn modelId="{402D2433-0438-4EDE-8F3C-9875096B0E92}" srcId="{41585E5F-96A3-4F6B-BC7E-3C3E05347C08}" destId="{BB166951-9C2E-4671-8C61-99B3CFF3D98C}" srcOrd="0" destOrd="0" parTransId="{D9DEFA9A-0869-49BA-A07A-0383F168EB13}" sibTransId="{87FAA473-AE4F-47C3-855C-78F51C63F6CC}"/>
    <dgm:cxn modelId="{DBDB6B32-C181-4CC4-9EDB-538C67BEC48E}" type="presOf" srcId="{41585E5F-96A3-4F6B-BC7E-3C3E05347C08}" destId="{084690A0-8DBA-40EA-AC65-C0C79263C988}" srcOrd="0" destOrd="0" presId="urn:microsoft.com/office/officeart/2005/8/layout/vList5"/>
    <dgm:cxn modelId="{D1062527-773E-4EB7-879B-CC8B12C307E6}" type="presOf" srcId="{E40BF948-5EEA-4FAA-9710-1D34AFD7F9D0}" destId="{F0A8E948-A9FE-4AF1-BEE9-05298273856E}" srcOrd="0" destOrd="0" presId="urn:microsoft.com/office/officeart/2005/8/layout/vList5"/>
    <dgm:cxn modelId="{BC3054BB-8FA0-47F4-893D-92EFDED63855}" type="presOf" srcId="{AF4F7088-0C9E-40C7-8F1F-24B8EB2DEB90}" destId="{4B014522-B4EC-460B-87B7-98C94A9B351B}" srcOrd="0" destOrd="0" presId="urn:microsoft.com/office/officeart/2005/8/layout/vList5"/>
    <dgm:cxn modelId="{393D8631-FC42-46B1-BCA0-585200BCD504}" srcId="{AF4F7088-0C9E-40C7-8F1F-24B8EB2DEB90}" destId="{E40BF948-5EEA-4FAA-9710-1D34AFD7F9D0}" srcOrd="1" destOrd="0" parTransId="{2369FDB8-0173-484E-B189-05F2DF80227F}" sibTransId="{35E8CC85-62D4-44A1-980F-0C4A1655CB96}"/>
    <dgm:cxn modelId="{6A032A8A-9E95-4B4D-98E3-53FC56889B20}" type="presParOf" srcId="{4B014522-B4EC-460B-87B7-98C94A9B351B}" destId="{7326E541-B49B-4195-B823-CFB6E0967E4F}" srcOrd="0" destOrd="0" presId="urn:microsoft.com/office/officeart/2005/8/layout/vList5"/>
    <dgm:cxn modelId="{92532F91-6E30-4B7E-A50A-89105289EE42}" type="presParOf" srcId="{7326E541-B49B-4195-B823-CFB6E0967E4F}" destId="{063FD32C-4BAE-4664-8D91-FC5C8F6A584A}" srcOrd="0" destOrd="0" presId="urn:microsoft.com/office/officeart/2005/8/layout/vList5"/>
    <dgm:cxn modelId="{5E3FFACC-1632-4D6E-972B-1B1CA7EBBE7C}" type="presParOf" srcId="{7326E541-B49B-4195-B823-CFB6E0967E4F}" destId="{8C1781BB-ACE3-4BAA-8B03-2302BFF075E2}" srcOrd="1" destOrd="0" presId="urn:microsoft.com/office/officeart/2005/8/layout/vList5"/>
    <dgm:cxn modelId="{CF606F4E-FBCC-43CC-83FD-C274EBEA89E1}" type="presParOf" srcId="{4B014522-B4EC-460B-87B7-98C94A9B351B}" destId="{CDFA22C6-28A0-47E9-9EEE-AA8C64862B7E}" srcOrd="1" destOrd="0" presId="urn:microsoft.com/office/officeart/2005/8/layout/vList5"/>
    <dgm:cxn modelId="{E269609D-7564-4736-92EE-FFD101166777}" type="presParOf" srcId="{4B014522-B4EC-460B-87B7-98C94A9B351B}" destId="{DF50258B-6FA5-442E-993D-47EA0575B567}" srcOrd="2" destOrd="0" presId="urn:microsoft.com/office/officeart/2005/8/layout/vList5"/>
    <dgm:cxn modelId="{413DF132-640D-447C-B779-02B8BF0CB338}" type="presParOf" srcId="{DF50258B-6FA5-442E-993D-47EA0575B567}" destId="{F0A8E948-A9FE-4AF1-BEE9-05298273856E}" srcOrd="0" destOrd="0" presId="urn:microsoft.com/office/officeart/2005/8/layout/vList5"/>
    <dgm:cxn modelId="{D38BB8EF-50AD-4DCD-AF9A-996943F05A45}" type="presParOf" srcId="{DF50258B-6FA5-442E-993D-47EA0575B567}" destId="{A9BA5147-A934-4DCA-8219-9A1FBE6438F7}" srcOrd="1" destOrd="0" presId="urn:microsoft.com/office/officeart/2005/8/layout/vList5"/>
    <dgm:cxn modelId="{9DF2E4E1-1EBC-4F9F-8D7D-49F29B79C3D4}" type="presParOf" srcId="{4B014522-B4EC-460B-87B7-98C94A9B351B}" destId="{285ACB7A-B6D9-480F-8151-A905E3A42A96}" srcOrd="3" destOrd="0" presId="urn:microsoft.com/office/officeart/2005/8/layout/vList5"/>
    <dgm:cxn modelId="{1A66258D-31F1-4191-9DE3-42E3C3052B69}" type="presParOf" srcId="{4B014522-B4EC-460B-87B7-98C94A9B351B}" destId="{E5E5DA5C-A28D-47DB-8727-E35EE8BD703E}" srcOrd="4" destOrd="0" presId="urn:microsoft.com/office/officeart/2005/8/layout/vList5"/>
    <dgm:cxn modelId="{EB3655FB-6FC7-47E8-AB1E-28BD06150EF7}" type="presParOf" srcId="{E5E5DA5C-A28D-47DB-8727-E35EE8BD703E}" destId="{4421EB4B-94B9-4048-A2CD-EB81EC268A6D}" srcOrd="0" destOrd="0" presId="urn:microsoft.com/office/officeart/2005/8/layout/vList5"/>
    <dgm:cxn modelId="{D909B32E-B2BE-4DC7-A615-669E1E29C642}" type="presParOf" srcId="{E5E5DA5C-A28D-47DB-8727-E35EE8BD703E}" destId="{1082E36C-EB25-4EEE-AB21-EA56B7A8F2B2}" srcOrd="1" destOrd="0" presId="urn:microsoft.com/office/officeart/2005/8/layout/vList5"/>
    <dgm:cxn modelId="{070CD3D0-4C19-45CF-A7A2-06EFCA261E81}" type="presParOf" srcId="{4B014522-B4EC-460B-87B7-98C94A9B351B}" destId="{343AE23A-0F3E-4B9B-A89D-DD90DD1A0343}" srcOrd="5" destOrd="0" presId="urn:microsoft.com/office/officeart/2005/8/layout/vList5"/>
    <dgm:cxn modelId="{F812A5BC-AC56-4EFE-8837-527B00667B4B}" type="presParOf" srcId="{4B014522-B4EC-460B-87B7-98C94A9B351B}" destId="{EFFFBA4E-0E4B-4A05-845A-680216110374}" srcOrd="6" destOrd="0" presId="urn:microsoft.com/office/officeart/2005/8/layout/vList5"/>
    <dgm:cxn modelId="{DDB0DBFD-C395-4854-834E-CB1E18D56C9D}" type="presParOf" srcId="{EFFFBA4E-0E4B-4A05-845A-680216110374}" destId="{084690A0-8DBA-40EA-AC65-C0C79263C988}" srcOrd="0" destOrd="0" presId="urn:microsoft.com/office/officeart/2005/8/layout/vList5"/>
    <dgm:cxn modelId="{9BBF1D96-760F-4664-8D76-3D5FE1E3520E}" type="presParOf" srcId="{EFFFBA4E-0E4B-4A05-845A-680216110374}" destId="{195970D6-D265-4B2E-A36D-2FE48C733298}" srcOrd="1" destOrd="0" presId="urn:microsoft.com/office/officeart/2005/8/layout/vList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FD7136A-3816-47ED-BE8F-281E52C7F18C}" type="doc">
      <dgm:prSet loTypeId="urn:microsoft.com/office/officeart/2005/8/layout/chevron2" loCatId="list" qsTypeId="urn:microsoft.com/office/officeart/2005/8/quickstyle/simple1" qsCatId="simple" csTypeId="urn:microsoft.com/office/officeart/2005/8/colors/colorful1#3" csCatId="colorful" phldr="1"/>
      <dgm:spPr/>
      <dgm:t>
        <a:bodyPr/>
        <a:lstStyle/>
        <a:p>
          <a:endParaRPr lang="es-PE"/>
        </a:p>
      </dgm:t>
    </dgm:pt>
    <dgm:pt modelId="{2739E89E-82AC-4A2E-849A-A644DD066DBB}">
      <dgm:prSet phldrT="[Texto]"/>
      <dgm:spPr/>
      <dgm:t>
        <a:bodyPr/>
        <a:lstStyle/>
        <a:p>
          <a:r>
            <a:rPr lang="es-PE" dirty="0" smtClean="0"/>
            <a:t>REVOKE</a:t>
          </a:r>
          <a:endParaRPr lang="es-PE" dirty="0"/>
        </a:p>
      </dgm:t>
    </dgm:pt>
    <dgm:pt modelId="{86251E3D-8543-47FA-83EF-A68951D47222}" type="parTrans" cxnId="{1A3FAA88-8C1D-4F49-AC27-A444E882205C}">
      <dgm:prSet/>
      <dgm:spPr/>
      <dgm:t>
        <a:bodyPr/>
        <a:lstStyle/>
        <a:p>
          <a:endParaRPr lang="es-PE"/>
        </a:p>
      </dgm:t>
    </dgm:pt>
    <dgm:pt modelId="{F0D3D262-87FF-4FAE-A549-849269F3AFC0}" type="sibTrans" cxnId="{1A3FAA88-8C1D-4F49-AC27-A444E882205C}">
      <dgm:prSet/>
      <dgm:spPr/>
      <dgm:t>
        <a:bodyPr/>
        <a:lstStyle/>
        <a:p>
          <a:endParaRPr lang="es-PE"/>
        </a:p>
      </dgm:t>
    </dgm:pt>
    <dgm:pt modelId="{F78E0DB2-EA7F-4DB8-B307-FB03FC2611E5}">
      <dgm:prSet phldrT="[Texto]"/>
      <dgm:spPr/>
      <dgm:t>
        <a:bodyPr/>
        <a:lstStyle/>
        <a:p>
          <a:r>
            <a:rPr lang="es-ES_tradnl" dirty="0" smtClean="0">
              <a:solidFill>
                <a:schemeClr val="accent6">
                  <a:lumMod val="50000"/>
                </a:schemeClr>
              </a:solidFill>
            </a:rPr>
            <a:t>ESTE COMANDO CREA UN OBJETO DENTRO DE LA BASE DE DATOS.</a:t>
          </a:r>
          <a:endParaRPr lang="es-PE" dirty="0">
            <a:solidFill>
              <a:schemeClr val="accent6">
                <a:lumMod val="50000"/>
              </a:schemeClr>
            </a:solidFill>
          </a:endParaRPr>
        </a:p>
      </dgm:t>
    </dgm:pt>
    <dgm:pt modelId="{E470ED69-DC58-406A-BB79-8976153FFF8A}" type="parTrans" cxnId="{E9318CFD-AF2F-425A-8993-96D5EFFA75AD}">
      <dgm:prSet/>
      <dgm:spPr/>
      <dgm:t>
        <a:bodyPr/>
        <a:lstStyle/>
        <a:p>
          <a:endParaRPr lang="es-PE"/>
        </a:p>
      </dgm:t>
    </dgm:pt>
    <dgm:pt modelId="{53F7E0EE-58E7-4A72-BA2C-ACFEE9BEF34C}" type="sibTrans" cxnId="{E9318CFD-AF2F-425A-8993-96D5EFFA75AD}">
      <dgm:prSet/>
      <dgm:spPr/>
      <dgm:t>
        <a:bodyPr/>
        <a:lstStyle/>
        <a:p>
          <a:endParaRPr lang="es-PE"/>
        </a:p>
      </dgm:t>
    </dgm:pt>
    <dgm:pt modelId="{AE222630-0796-4491-A0F4-EB62AE097F0B}">
      <dgm:prSet phldrT="[Texto]"/>
      <dgm:spPr/>
      <dgm:t>
        <a:bodyPr/>
        <a:lstStyle/>
        <a:p>
          <a:r>
            <a:rPr lang="es-PE" dirty="0" smtClean="0"/>
            <a:t>GRANT</a:t>
          </a:r>
          <a:endParaRPr lang="es-PE" dirty="0"/>
        </a:p>
      </dgm:t>
    </dgm:pt>
    <dgm:pt modelId="{51DAAFD2-C63F-44B4-85E1-4F02A9151F83}" type="parTrans" cxnId="{B2522944-E3BE-4820-9940-D4584DA66E5A}">
      <dgm:prSet/>
      <dgm:spPr/>
      <dgm:t>
        <a:bodyPr/>
        <a:lstStyle/>
        <a:p>
          <a:endParaRPr lang="es-PE"/>
        </a:p>
      </dgm:t>
    </dgm:pt>
    <dgm:pt modelId="{6BAC0612-EAF6-4917-A2B7-10EA07FFA44E}" type="sibTrans" cxnId="{B2522944-E3BE-4820-9940-D4584DA66E5A}">
      <dgm:prSet/>
      <dgm:spPr/>
      <dgm:t>
        <a:bodyPr/>
        <a:lstStyle/>
        <a:p>
          <a:endParaRPr lang="es-PE"/>
        </a:p>
      </dgm:t>
    </dgm:pt>
    <dgm:pt modelId="{3918ED97-2CCC-4E11-BDAF-BE8CBCC27231}">
      <dgm:prSet phldrT="[Texto]"/>
      <dgm:spPr/>
      <dgm:t>
        <a:bodyPr/>
        <a:lstStyle/>
        <a:p>
          <a:r>
            <a:rPr lang="es-PE" dirty="0" smtClean="0">
              <a:solidFill>
                <a:schemeClr val="accent6">
                  <a:lumMod val="50000"/>
                </a:schemeClr>
              </a:solidFill>
            </a:rPr>
            <a:t>ESTE COMANDO PERMITE MODIFICAR LA ESTRUCTURA DE UN OBJETO.</a:t>
          </a:r>
          <a:endParaRPr lang="es-PE" dirty="0">
            <a:solidFill>
              <a:schemeClr val="accent6">
                <a:lumMod val="50000"/>
              </a:schemeClr>
            </a:solidFill>
          </a:endParaRPr>
        </a:p>
      </dgm:t>
    </dgm:pt>
    <dgm:pt modelId="{A06B1AF5-48A9-49E2-B0AC-24F3DE474526}" type="parTrans" cxnId="{41A164EA-1C8F-4F31-8106-1B4C1F9DEE6E}">
      <dgm:prSet/>
      <dgm:spPr/>
      <dgm:t>
        <a:bodyPr/>
        <a:lstStyle/>
        <a:p>
          <a:endParaRPr lang="es-PE"/>
        </a:p>
      </dgm:t>
    </dgm:pt>
    <dgm:pt modelId="{7C11011C-5F14-4689-94FE-68D1460D0521}" type="sibTrans" cxnId="{41A164EA-1C8F-4F31-8106-1B4C1F9DEE6E}">
      <dgm:prSet/>
      <dgm:spPr/>
      <dgm:t>
        <a:bodyPr/>
        <a:lstStyle/>
        <a:p>
          <a:endParaRPr lang="es-PE"/>
        </a:p>
      </dgm:t>
    </dgm:pt>
    <dgm:pt modelId="{8299541A-7E9C-4F0C-B797-25D6373D193C}">
      <dgm:prSet phldrT="[Texto]"/>
      <dgm:spPr/>
      <dgm:t>
        <a:bodyPr/>
        <a:lstStyle/>
        <a:p>
          <a:r>
            <a:rPr lang="es-PE" dirty="0" smtClean="0"/>
            <a:t>DANY</a:t>
          </a:r>
          <a:endParaRPr lang="es-PE" dirty="0"/>
        </a:p>
      </dgm:t>
    </dgm:pt>
    <dgm:pt modelId="{3E245682-CAA0-4A60-95EB-CB010C243666}" type="parTrans" cxnId="{D5662DD3-4716-45C0-8C6D-AF162FFF075F}">
      <dgm:prSet/>
      <dgm:spPr/>
      <dgm:t>
        <a:bodyPr/>
        <a:lstStyle/>
        <a:p>
          <a:endParaRPr lang="es-PE"/>
        </a:p>
      </dgm:t>
    </dgm:pt>
    <dgm:pt modelId="{E4949DFE-75CF-48C0-B872-ECC9441B9324}" type="sibTrans" cxnId="{D5662DD3-4716-45C0-8C6D-AF162FFF075F}">
      <dgm:prSet/>
      <dgm:spPr/>
      <dgm:t>
        <a:bodyPr/>
        <a:lstStyle/>
        <a:p>
          <a:endParaRPr lang="es-PE"/>
        </a:p>
      </dgm:t>
    </dgm:pt>
    <dgm:pt modelId="{2C052F0A-F9BA-44F6-A8F4-401E9028CD5B}">
      <dgm:prSet phldrT="[Texto]"/>
      <dgm:spPr/>
      <dgm:t>
        <a:bodyPr/>
        <a:lstStyle/>
        <a:p>
          <a:r>
            <a:rPr lang="es-ES_tradnl" dirty="0" smtClean="0">
              <a:solidFill>
                <a:schemeClr val="accent6">
                  <a:lumMod val="50000"/>
                </a:schemeClr>
              </a:solidFill>
            </a:rPr>
            <a:t>ESTE COMANDO ELIMINA UN OBJETO DE LA BASE DE DATOS. SE PUEDE COMBINAR CON LA SENTENCIA ALTER. </a:t>
          </a:r>
          <a:endParaRPr lang="es-PE" dirty="0">
            <a:solidFill>
              <a:schemeClr val="accent6">
                <a:lumMod val="50000"/>
              </a:schemeClr>
            </a:solidFill>
          </a:endParaRPr>
        </a:p>
      </dgm:t>
    </dgm:pt>
    <dgm:pt modelId="{B2AB909A-4BD2-490E-801F-86D4EE3B0F07}" type="parTrans" cxnId="{97A7C63C-574C-4270-9830-095919E4EDD6}">
      <dgm:prSet/>
      <dgm:spPr/>
      <dgm:t>
        <a:bodyPr/>
        <a:lstStyle/>
        <a:p>
          <a:endParaRPr lang="es-PE"/>
        </a:p>
      </dgm:t>
    </dgm:pt>
    <dgm:pt modelId="{7B72BD6A-5CE1-44D8-9167-4500E2141A4D}" type="sibTrans" cxnId="{97A7C63C-574C-4270-9830-095919E4EDD6}">
      <dgm:prSet/>
      <dgm:spPr/>
      <dgm:t>
        <a:bodyPr/>
        <a:lstStyle/>
        <a:p>
          <a:endParaRPr lang="es-PE"/>
        </a:p>
      </dgm:t>
    </dgm:pt>
    <dgm:pt modelId="{39316B39-8FCC-459B-B6B0-F85E3433E1EB}" type="pres">
      <dgm:prSet presAssocID="{FFD7136A-3816-47ED-BE8F-281E52C7F18C}" presName="linearFlow" presStyleCnt="0">
        <dgm:presLayoutVars>
          <dgm:dir/>
          <dgm:animLvl val="lvl"/>
          <dgm:resizeHandles val="exact"/>
        </dgm:presLayoutVars>
      </dgm:prSet>
      <dgm:spPr/>
      <dgm:t>
        <a:bodyPr/>
        <a:lstStyle/>
        <a:p>
          <a:endParaRPr lang="es-ES"/>
        </a:p>
      </dgm:t>
    </dgm:pt>
    <dgm:pt modelId="{69E6ECCC-8E8B-4B8D-BB81-399902E09F61}" type="pres">
      <dgm:prSet presAssocID="{2739E89E-82AC-4A2E-849A-A644DD066DBB}" presName="composite" presStyleCnt="0"/>
      <dgm:spPr/>
    </dgm:pt>
    <dgm:pt modelId="{9C0DA048-E5E4-43A5-9FFD-EA526FC78752}" type="pres">
      <dgm:prSet presAssocID="{2739E89E-82AC-4A2E-849A-A644DD066DBB}" presName="parentText" presStyleLbl="alignNode1" presStyleIdx="0" presStyleCnt="3">
        <dgm:presLayoutVars>
          <dgm:chMax val="1"/>
          <dgm:bulletEnabled val="1"/>
        </dgm:presLayoutVars>
      </dgm:prSet>
      <dgm:spPr/>
      <dgm:t>
        <a:bodyPr/>
        <a:lstStyle/>
        <a:p>
          <a:endParaRPr lang="es-ES"/>
        </a:p>
      </dgm:t>
    </dgm:pt>
    <dgm:pt modelId="{A4585AD4-EA64-4A99-92B6-0E2050A7839E}" type="pres">
      <dgm:prSet presAssocID="{2739E89E-82AC-4A2E-849A-A644DD066DBB}" presName="descendantText" presStyleLbl="alignAcc1" presStyleIdx="0" presStyleCnt="3">
        <dgm:presLayoutVars>
          <dgm:bulletEnabled val="1"/>
        </dgm:presLayoutVars>
      </dgm:prSet>
      <dgm:spPr/>
      <dgm:t>
        <a:bodyPr/>
        <a:lstStyle/>
        <a:p>
          <a:endParaRPr lang="es-PE"/>
        </a:p>
      </dgm:t>
    </dgm:pt>
    <dgm:pt modelId="{48487524-8B4A-4DC2-8731-165522A96523}" type="pres">
      <dgm:prSet presAssocID="{F0D3D262-87FF-4FAE-A549-849269F3AFC0}" presName="sp" presStyleCnt="0"/>
      <dgm:spPr/>
    </dgm:pt>
    <dgm:pt modelId="{52605154-CE53-42D5-A1DE-CD03F521DAE5}" type="pres">
      <dgm:prSet presAssocID="{AE222630-0796-4491-A0F4-EB62AE097F0B}" presName="composite" presStyleCnt="0"/>
      <dgm:spPr/>
    </dgm:pt>
    <dgm:pt modelId="{71F31415-C417-4ABD-9E0B-6449B4061D35}" type="pres">
      <dgm:prSet presAssocID="{AE222630-0796-4491-A0F4-EB62AE097F0B}" presName="parentText" presStyleLbl="alignNode1" presStyleIdx="1" presStyleCnt="3">
        <dgm:presLayoutVars>
          <dgm:chMax val="1"/>
          <dgm:bulletEnabled val="1"/>
        </dgm:presLayoutVars>
      </dgm:prSet>
      <dgm:spPr/>
      <dgm:t>
        <a:bodyPr/>
        <a:lstStyle/>
        <a:p>
          <a:endParaRPr lang="es-ES"/>
        </a:p>
      </dgm:t>
    </dgm:pt>
    <dgm:pt modelId="{B9B8D5F3-14F5-483A-A8DE-1CC580547AF6}" type="pres">
      <dgm:prSet presAssocID="{AE222630-0796-4491-A0F4-EB62AE097F0B}" presName="descendantText" presStyleLbl="alignAcc1" presStyleIdx="1" presStyleCnt="3">
        <dgm:presLayoutVars>
          <dgm:bulletEnabled val="1"/>
        </dgm:presLayoutVars>
      </dgm:prSet>
      <dgm:spPr/>
      <dgm:t>
        <a:bodyPr/>
        <a:lstStyle/>
        <a:p>
          <a:endParaRPr lang="es-PE"/>
        </a:p>
      </dgm:t>
    </dgm:pt>
    <dgm:pt modelId="{DE734A98-4F93-455E-96C8-CAE53CBE89E7}" type="pres">
      <dgm:prSet presAssocID="{6BAC0612-EAF6-4917-A2B7-10EA07FFA44E}" presName="sp" presStyleCnt="0"/>
      <dgm:spPr/>
    </dgm:pt>
    <dgm:pt modelId="{7D143D8B-EC56-414C-90DC-B6B40E7D1775}" type="pres">
      <dgm:prSet presAssocID="{8299541A-7E9C-4F0C-B797-25D6373D193C}" presName="composite" presStyleCnt="0"/>
      <dgm:spPr/>
    </dgm:pt>
    <dgm:pt modelId="{7AF9AD8A-52C8-4753-9F21-CC4921B97CA6}" type="pres">
      <dgm:prSet presAssocID="{8299541A-7E9C-4F0C-B797-25D6373D193C}" presName="parentText" presStyleLbl="alignNode1" presStyleIdx="2" presStyleCnt="3">
        <dgm:presLayoutVars>
          <dgm:chMax val="1"/>
          <dgm:bulletEnabled val="1"/>
        </dgm:presLayoutVars>
      </dgm:prSet>
      <dgm:spPr/>
      <dgm:t>
        <a:bodyPr/>
        <a:lstStyle/>
        <a:p>
          <a:endParaRPr lang="es-ES"/>
        </a:p>
      </dgm:t>
    </dgm:pt>
    <dgm:pt modelId="{8C7B14F6-5DA3-41C0-8375-D71B4259410A}" type="pres">
      <dgm:prSet presAssocID="{8299541A-7E9C-4F0C-B797-25D6373D193C}" presName="descendantText" presStyleLbl="alignAcc1" presStyleIdx="2" presStyleCnt="3">
        <dgm:presLayoutVars>
          <dgm:bulletEnabled val="1"/>
        </dgm:presLayoutVars>
      </dgm:prSet>
      <dgm:spPr/>
      <dgm:t>
        <a:bodyPr/>
        <a:lstStyle/>
        <a:p>
          <a:endParaRPr lang="es-PE"/>
        </a:p>
      </dgm:t>
    </dgm:pt>
  </dgm:ptLst>
  <dgm:cxnLst>
    <dgm:cxn modelId="{B2522944-E3BE-4820-9940-D4584DA66E5A}" srcId="{FFD7136A-3816-47ED-BE8F-281E52C7F18C}" destId="{AE222630-0796-4491-A0F4-EB62AE097F0B}" srcOrd="1" destOrd="0" parTransId="{51DAAFD2-C63F-44B4-85E1-4F02A9151F83}" sibTransId="{6BAC0612-EAF6-4917-A2B7-10EA07FFA44E}"/>
    <dgm:cxn modelId="{6C2BFE89-F1BE-4F57-B528-3E16F3D9A0F5}" type="presOf" srcId="{F78E0DB2-EA7F-4DB8-B307-FB03FC2611E5}" destId="{A4585AD4-EA64-4A99-92B6-0E2050A7839E}" srcOrd="0" destOrd="0" presId="urn:microsoft.com/office/officeart/2005/8/layout/chevron2"/>
    <dgm:cxn modelId="{1A3FAA88-8C1D-4F49-AC27-A444E882205C}" srcId="{FFD7136A-3816-47ED-BE8F-281E52C7F18C}" destId="{2739E89E-82AC-4A2E-849A-A644DD066DBB}" srcOrd="0" destOrd="0" parTransId="{86251E3D-8543-47FA-83EF-A68951D47222}" sibTransId="{F0D3D262-87FF-4FAE-A549-849269F3AFC0}"/>
    <dgm:cxn modelId="{794CC8E4-6E2B-409E-8596-021AE47A55C1}" type="presOf" srcId="{2C052F0A-F9BA-44F6-A8F4-401E9028CD5B}" destId="{8C7B14F6-5DA3-41C0-8375-D71B4259410A}" srcOrd="0" destOrd="0" presId="urn:microsoft.com/office/officeart/2005/8/layout/chevron2"/>
    <dgm:cxn modelId="{E9318CFD-AF2F-425A-8993-96D5EFFA75AD}" srcId="{2739E89E-82AC-4A2E-849A-A644DD066DBB}" destId="{F78E0DB2-EA7F-4DB8-B307-FB03FC2611E5}" srcOrd="0" destOrd="0" parTransId="{E470ED69-DC58-406A-BB79-8976153FFF8A}" sibTransId="{53F7E0EE-58E7-4A72-BA2C-ACFEE9BEF34C}"/>
    <dgm:cxn modelId="{0B8D6488-A049-440D-A978-ECFEFD86D2D3}" type="presOf" srcId="{3918ED97-2CCC-4E11-BDAF-BE8CBCC27231}" destId="{B9B8D5F3-14F5-483A-A8DE-1CC580547AF6}" srcOrd="0" destOrd="0" presId="urn:microsoft.com/office/officeart/2005/8/layout/chevron2"/>
    <dgm:cxn modelId="{97A7C63C-574C-4270-9830-095919E4EDD6}" srcId="{8299541A-7E9C-4F0C-B797-25D6373D193C}" destId="{2C052F0A-F9BA-44F6-A8F4-401E9028CD5B}" srcOrd="0" destOrd="0" parTransId="{B2AB909A-4BD2-490E-801F-86D4EE3B0F07}" sibTransId="{7B72BD6A-5CE1-44D8-9167-4500E2141A4D}"/>
    <dgm:cxn modelId="{D5662DD3-4716-45C0-8C6D-AF162FFF075F}" srcId="{FFD7136A-3816-47ED-BE8F-281E52C7F18C}" destId="{8299541A-7E9C-4F0C-B797-25D6373D193C}" srcOrd="2" destOrd="0" parTransId="{3E245682-CAA0-4A60-95EB-CB010C243666}" sibTransId="{E4949DFE-75CF-48C0-B872-ECC9441B9324}"/>
    <dgm:cxn modelId="{D765E0CA-E40B-4F35-9CF3-52D8BB97D278}" type="presOf" srcId="{8299541A-7E9C-4F0C-B797-25D6373D193C}" destId="{7AF9AD8A-52C8-4753-9F21-CC4921B97CA6}" srcOrd="0" destOrd="0" presId="urn:microsoft.com/office/officeart/2005/8/layout/chevron2"/>
    <dgm:cxn modelId="{41A164EA-1C8F-4F31-8106-1B4C1F9DEE6E}" srcId="{AE222630-0796-4491-A0F4-EB62AE097F0B}" destId="{3918ED97-2CCC-4E11-BDAF-BE8CBCC27231}" srcOrd="0" destOrd="0" parTransId="{A06B1AF5-48A9-49E2-B0AC-24F3DE474526}" sibTransId="{7C11011C-5F14-4689-94FE-68D1460D0521}"/>
    <dgm:cxn modelId="{D76AECCF-1037-4D9B-A0AC-DB94C14CA9FA}" type="presOf" srcId="{AE222630-0796-4491-A0F4-EB62AE097F0B}" destId="{71F31415-C417-4ABD-9E0B-6449B4061D35}" srcOrd="0" destOrd="0" presId="urn:microsoft.com/office/officeart/2005/8/layout/chevron2"/>
    <dgm:cxn modelId="{D8CC8309-C7E5-4E69-AF82-5898EF1FA108}" type="presOf" srcId="{2739E89E-82AC-4A2E-849A-A644DD066DBB}" destId="{9C0DA048-E5E4-43A5-9FFD-EA526FC78752}" srcOrd="0" destOrd="0" presId="urn:microsoft.com/office/officeart/2005/8/layout/chevron2"/>
    <dgm:cxn modelId="{81074515-E3D9-42C2-924A-9FF9884E1DC4}" type="presOf" srcId="{FFD7136A-3816-47ED-BE8F-281E52C7F18C}" destId="{39316B39-8FCC-459B-B6B0-F85E3433E1EB}" srcOrd="0" destOrd="0" presId="urn:microsoft.com/office/officeart/2005/8/layout/chevron2"/>
    <dgm:cxn modelId="{5B92C66F-3A32-4E97-B002-AE75D0183584}" type="presParOf" srcId="{39316B39-8FCC-459B-B6B0-F85E3433E1EB}" destId="{69E6ECCC-8E8B-4B8D-BB81-399902E09F61}" srcOrd="0" destOrd="0" presId="urn:microsoft.com/office/officeart/2005/8/layout/chevron2"/>
    <dgm:cxn modelId="{4F14C2A4-B016-4803-B0D4-B36DFD02EBD4}" type="presParOf" srcId="{69E6ECCC-8E8B-4B8D-BB81-399902E09F61}" destId="{9C0DA048-E5E4-43A5-9FFD-EA526FC78752}" srcOrd="0" destOrd="0" presId="urn:microsoft.com/office/officeart/2005/8/layout/chevron2"/>
    <dgm:cxn modelId="{71FFD054-34A3-4162-8417-304584834762}" type="presParOf" srcId="{69E6ECCC-8E8B-4B8D-BB81-399902E09F61}" destId="{A4585AD4-EA64-4A99-92B6-0E2050A7839E}" srcOrd="1" destOrd="0" presId="urn:microsoft.com/office/officeart/2005/8/layout/chevron2"/>
    <dgm:cxn modelId="{2FE710DA-E032-482F-9DBC-1C8C7E567961}" type="presParOf" srcId="{39316B39-8FCC-459B-B6B0-F85E3433E1EB}" destId="{48487524-8B4A-4DC2-8731-165522A96523}" srcOrd="1" destOrd="0" presId="urn:microsoft.com/office/officeart/2005/8/layout/chevron2"/>
    <dgm:cxn modelId="{91E31C86-0C1F-4DFA-9F1D-1DC21CAB99F6}" type="presParOf" srcId="{39316B39-8FCC-459B-B6B0-F85E3433E1EB}" destId="{52605154-CE53-42D5-A1DE-CD03F521DAE5}" srcOrd="2" destOrd="0" presId="urn:microsoft.com/office/officeart/2005/8/layout/chevron2"/>
    <dgm:cxn modelId="{33A1C1C1-B339-4206-A399-3FE58526F520}" type="presParOf" srcId="{52605154-CE53-42D5-A1DE-CD03F521DAE5}" destId="{71F31415-C417-4ABD-9E0B-6449B4061D35}" srcOrd="0" destOrd="0" presId="urn:microsoft.com/office/officeart/2005/8/layout/chevron2"/>
    <dgm:cxn modelId="{D006ED6F-1D11-42DD-80E0-C34FBE810299}" type="presParOf" srcId="{52605154-CE53-42D5-A1DE-CD03F521DAE5}" destId="{B9B8D5F3-14F5-483A-A8DE-1CC580547AF6}" srcOrd="1" destOrd="0" presId="urn:microsoft.com/office/officeart/2005/8/layout/chevron2"/>
    <dgm:cxn modelId="{83FB75A8-16AF-4F99-91F2-B768BDB40FD7}" type="presParOf" srcId="{39316B39-8FCC-459B-B6B0-F85E3433E1EB}" destId="{DE734A98-4F93-455E-96C8-CAE53CBE89E7}" srcOrd="3" destOrd="0" presId="urn:microsoft.com/office/officeart/2005/8/layout/chevron2"/>
    <dgm:cxn modelId="{E5F49E6F-17CE-453F-9AA1-D1413977C687}" type="presParOf" srcId="{39316B39-8FCC-459B-B6B0-F85E3433E1EB}" destId="{7D143D8B-EC56-414C-90DC-B6B40E7D1775}" srcOrd="4" destOrd="0" presId="urn:microsoft.com/office/officeart/2005/8/layout/chevron2"/>
    <dgm:cxn modelId="{89598D53-47E0-4C62-A0F3-6BDFEEFAEA36}" type="presParOf" srcId="{7D143D8B-EC56-414C-90DC-B6B40E7D1775}" destId="{7AF9AD8A-52C8-4753-9F21-CC4921B97CA6}" srcOrd="0" destOrd="0" presId="urn:microsoft.com/office/officeart/2005/8/layout/chevron2"/>
    <dgm:cxn modelId="{81AA3C06-4B8B-4142-8A12-D862ECA4A942}" type="presParOf" srcId="{7D143D8B-EC56-414C-90DC-B6B40E7D1775}" destId="{8C7B14F6-5DA3-41C0-8375-D71B4259410A}"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F4F7088-0C9E-40C7-8F1F-24B8EB2DEB90}" type="doc">
      <dgm:prSet loTypeId="urn:microsoft.com/office/officeart/2005/8/layout/vList5" loCatId="list" qsTypeId="urn:microsoft.com/office/officeart/2005/8/quickstyle/simple1" qsCatId="simple" csTypeId="urn:microsoft.com/office/officeart/2005/8/colors/colorful1#4" csCatId="colorful" phldr="1"/>
      <dgm:spPr/>
      <dgm:t>
        <a:bodyPr/>
        <a:lstStyle/>
        <a:p>
          <a:endParaRPr lang="es-PE"/>
        </a:p>
      </dgm:t>
    </dgm:pt>
    <dgm:pt modelId="{7FCBADCD-A453-4697-A514-4FED1A7D00CA}">
      <dgm:prSet phldrT="[Texto]"/>
      <dgm:spPr/>
      <dgm:t>
        <a:bodyPr/>
        <a:lstStyle/>
        <a:p>
          <a:r>
            <a:rPr lang="es-ES" dirty="0" smtClean="0"/>
            <a:t>COMMIT</a:t>
          </a:r>
          <a:r>
            <a:rPr lang="es-ES_tradnl" dirty="0" smtClean="0"/>
            <a:t> </a:t>
          </a:r>
          <a:endParaRPr lang="es-PE" dirty="0"/>
        </a:p>
      </dgm:t>
    </dgm:pt>
    <dgm:pt modelId="{147D2453-3704-4C69-ADE6-D3528552D67B}" type="parTrans" cxnId="{B0755D89-0E14-44F7-833F-C9E74AFA4E18}">
      <dgm:prSet/>
      <dgm:spPr/>
      <dgm:t>
        <a:bodyPr/>
        <a:lstStyle/>
        <a:p>
          <a:endParaRPr lang="es-PE"/>
        </a:p>
      </dgm:t>
    </dgm:pt>
    <dgm:pt modelId="{4E2BF84A-E102-4E1B-ABAB-2DD5A1A1BE15}" type="sibTrans" cxnId="{B0755D89-0E14-44F7-833F-C9E74AFA4E18}">
      <dgm:prSet/>
      <dgm:spPr/>
      <dgm:t>
        <a:bodyPr/>
        <a:lstStyle/>
        <a:p>
          <a:endParaRPr lang="es-PE"/>
        </a:p>
      </dgm:t>
    </dgm:pt>
    <dgm:pt modelId="{7729D728-5B14-4382-A379-49BB6FA92CC0}">
      <dgm:prSet phldrT="[Texto]"/>
      <dgm:spPr/>
      <dgm:t>
        <a:bodyPr/>
        <a:lstStyle/>
        <a:p>
          <a:pPr algn="just"/>
          <a:r>
            <a:rPr lang="es-ES" dirty="0" smtClean="0"/>
            <a:t>Para guardar el estado de base de datos después de completar la transacción.</a:t>
          </a:r>
          <a:endParaRPr lang="es-PE" dirty="0"/>
        </a:p>
      </dgm:t>
    </dgm:pt>
    <dgm:pt modelId="{4DA4F4CD-F08F-4377-8F62-E11557E49B23}" type="parTrans" cxnId="{67B25308-0168-459A-A1AD-635492CC7FA9}">
      <dgm:prSet/>
      <dgm:spPr/>
      <dgm:t>
        <a:bodyPr/>
        <a:lstStyle/>
        <a:p>
          <a:endParaRPr lang="es-PE"/>
        </a:p>
      </dgm:t>
    </dgm:pt>
    <dgm:pt modelId="{86075F7C-B13C-44FE-8A89-12E1CDE1A71C}" type="sibTrans" cxnId="{67B25308-0168-459A-A1AD-635492CC7FA9}">
      <dgm:prSet/>
      <dgm:spPr/>
      <dgm:t>
        <a:bodyPr/>
        <a:lstStyle/>
        <a:p>
          <a:endParaRPr lang="es-PE"/>
        </a:p>
      </dgm:t>
    </dgm:pt>
    <dgm:pt modelId="{E40BF948-5EEA-4FAA-9710-1D34AFD7F9D0}">
      <dgm:prSet phldrT="[Texto]"/>
      <dgm:spPr/>
      <dgm:t>
        <a:bodyPr/>
        <a:lstStyle/>
        <a:p>
          <a:r>
            <a:rPr lang="es-ES" dirty="0" smtClean="0"/>
            <a:t>ROLLBACK </a:t>
          </a:r>
          <a:r>
            <a:rPr lang="es-ES_tradnl" dirty="0" smtClean="0"/>
            <a:t> </a:t>
          </a:r>
          <a:endParaRPr lang="es-PE" dirty="0"/>
        </a:p>
      </dgm:t>
    </dgm:pt>
    <dgm:pt modelId="{2369FDB8-0173-484E-B189-05F2DF80227F}" type="parTrans" cxnId="{393D8631-FC42-46B1-BCA0-585200BCD504}">
      <dgm:prSet/>
      <dgm:spPr/>
      <dgm:t>
        <a:bodyPr/>
        <a:lstStyle/>
        <a:p>
          <a:endParaRPr lang="es-PE"/>
        </a:p>
      </dgm:t>
    </dgm:pt>
    <dgm:pt modelId="{35E8CC85-62D4-44A1-980F-0C4A1655CB96}" type="sibTrans" cxnId="{393D8631-FC42-46B1-BCA0-585200BCD504}">
      <dgm:prSet/>
      <dgm:spPr/>
      <dgm:t>
        <a:bodyPr/>
        <a:lstStyle/>
        <a:p>
          <a:endParaRPr lang="es-PE"/>
        </a:p>
      </dgm:t>
    </dgm:pt>
    <dgm:pt modelId="{D5F7DA39-15ED-45FD-BDF5-171358539490}">
      <dgm:prSet phldrT="[Texto]"/>
      <dgm:spPr/>
      <dgm:t>
        <a:bodyPr/>
        <a:lstStyle/>
        <a:p>
          <a:pPr algn="just"/>
          <a:r>
            <a:rPr lang="es-ES" dirty="0" smtClean="0"/>
            <a:t>Para restaurar el estado de base de datos, en un estado antes del inicio de la operación.</a:t>
          </a:r>
          <a:endParaRPr lang="es-PE" dirty="0"/>
        </a:p>
      </dgm:t>
    </dgm:pt>
    <dgm:pt modelId="{08B8A369-F0A2-4F4D-A1E9-65C8ED2BC842}" type="parTrans" cxnId="{BB032B26-7F3B-4787-8AC0-F7AF4FB69A3D}">
      <dgm:prSet/>
      <dgm:spPr/>
      <dgm:t>
        <a:bodyPr/>
        <a:lstStyle/>
        <a:p>
          <a:endParaRPr lang="es-PE"/>
        </a:p>
      </dgm:t>
    </dgm:pt>
    <dgm:pt modelId="{646A18F1-24EF-4174-B987-BB5EE717BA58}" type="sibTrans" cxnId="{BB032B26-7F3B-4787-8AC0-F7AF4FB69A3D}">
      <dgm:prSet/>
      <dgm:spPr/>
      <dgm:t>
        <a:bodyPr/>
        <a:lstStyle/>
        <a:p>
          <a:endParaRPr lang="es-PE"/>
        </a:p>
      </dgm:t>
    </dgm:pt>
    <dgm:pt modelId="{4B014522-B4EC-460B-87B7-98C94A9B351B}" type="pres">
      <dgm:prSet presAssocID="{AF4F7088-0C9E-40C7-8F1F-24B8EB2DEB90}" presName="Name0" presStyleCnt="0">
        <dgm:presLayoutVars>
          <dgm:dir/>
          <dgm:animLvl val="lvl"/>
          <dgm:resizeHandles val="exact"/>
        </dgm:presLayoutVars>
      </dgm:prSet>
      <dgm:spPr/>
      <dgm:t>
        <a:bodyPr/>
        <a:lstStyle/>
        <a:p>
          <a:endParaRPr lang="es-ES"/>
        </a:p>
      </dgm:t>
    </dgm:pt>
    <dgm:pt modelId="{7326E541-B49B-4195-B823-CFB6E0967E4F}" type="pres">
      <dgm:prSet presAssocID="{7FCBADCD-A453-4697-A514-4FED1A7D00CA}" presName="linNode" presStyleCnt="0"/>
      <dgm:spPr/>
    </dgm:pt>
    <dgm:pt modelId="{063FD32C-4BAE-4664-8D91-FC5C8F6A584A}" type="pres">
      <dgm:prSet presAssocID="{7FCBADCD-A453-4697-A514-4FED1A7D00CA}" presName="parentText" presStyleLbl="node1" presStyleIdx="0" presStyleCnt="2" custScaleX="62713">
        <dgm:presLayoutVars>
          <dgm:chMax val="1"/>
          <dgm:bulletEnabled val="1"/>
        </dgm:presLayoutVars>
      </dgm:prSet>
      <dgm:spPr/>
      <dgm:t>
        <a:bodyPr/>
        <a:lstStyle/>
        <a:p>
          <a:endParaRPr lang="es-ES"/>
        </a:p>
      </dgm:t>
    </dgm:pt>
    <dgm:pt modelId="{8C1781BB-ACE3-4BAA-8B03-2302BFF075E2}" type="pres">
      <dgm:prSet presAssocID="{7FCBADCD-A453-4697-A514-4FED1A7D00CA}" presName="descendantText" presStyleLbl="alignAccFollowNode1" presStyleIdx="0" presStyleCnt="2" custScaleX="119012">
        <dgm:presLayoutVars>
          <dgm:bulletEnabled val="1"/>
        </dgm:presLayoutVars>
      </dgm:prSet>
      <dgm:spPr/>
      <dgm:t>
        <a:bodyPr/>
        <a:lstStyle/>
        <a:p>
          <a:endParaRPr lang="es-PE"/>
        </a:p>
      </dgm:t>
    </dgm:pt>
    <dgm:pt modelId="{CDFA22C6-28A0-47E9-9EEE-AA8C64862B7E}" type="pres">
      <dgm:prSet presAssocID="{4E2BF84A-E102-4E1B-ABAB-2DD5A1A1BE15}" presName="sp" presStyleCnt="0"/>
      <dgm:spPr/>
    </dgm:pt>
    <dgm:pt modelId="{DF50258B-6FA5-442E-993D-47EA0575B567}" type="pres">
      <dgm:prSet presAssocID="{E40BF948-5EEA-4FAA-9710-1D34AFD7F9D0}" presName="linNode" presStyleCnt="0"/>
      <dgm:spPr/>
    </dgm:pt>
    <dgm:pt modelId="{F0A8E948-A9FE-4AF1-BEE9-05298273856E}" type="pres">
      <dgm:prSet presAssocID="{E40BF948-5EEA-4FAA-9710-1D34AFD7F9D0}" presName="parentText" presStyleLbl="node1" presStyleIdx="1" presStyleCnt="2" custScaleX="62713">
        <dgm:presLayoutVars>
          <dgm:chMax val="1"/>
          <dgm:bulletEnabled val="1"/>
        </dgm:presLayoutVars>
      </dgm:prSet>
      <dgm:spPr/>
      <dgm:t>
        <a:bodyPr/>
        <a:lstStyle/>
        <a:p>
          <a:endParaRPr lang="es-ES"/>
        </a:p>
      </dgm:t>
    </dgm:pt>
    <dgm:pt modelId="{A9BA5147-A934-4DCA-8219-9A1FBE6438F7}" type="pres">
      <dgm:prSet presAssocID="{E40BF948-5EEA-4FAA-9710-1D34AFD7F9D0}" presName="descendantText" presStyleLbl="alignAccFollowNode1" presStyleIdx="1" presStyleCnt="2" custScaleX="119012">
        <dgm:presLayoutVars>
          <dgm:bulletEnabled val="1"/>
        </dgm:presLayoutVars>
      </dgm:prSet>
      <dgm:spPr/>
      <dgm:t>
        <a:bodyPr/>
        <a:lstStyle/>
        <a:p>
          <a:endParaRPr lang="es-PE"/>
        </a:p>
      </dgm:t>
    </dgm:pt>
  </dgm:ptLst>
  <dgm:cxnLst>
    <dgm:cxn modelId="{B9FDDC49-A498-44E7-A407-7E34FFEBB5B5}" type="presOf" srcId="{E40BF948-5EEA-4FAA-9710-1D34AFD7F9D0}" destId="{F0A8E948-A9FE-4AF1-BEE9-05298273856E}" srcOrd="0" destOrd="0" presId="urn:microsoft.com/office/officeart/2005/8/layout/vList5"/>
    <dgm:cxn modelId="{67B25308-0168-459A-A1AD-635492CC7FA9}" srcId="{7FCBADCD-A453-4697-A514-4FED1A7D00CA}" destId="{7729D728-5B14-4382-A379-49BB6FA92CC0}" srcOrd="0" destOrd="0" parTransId="{4DA4F4CD-F08F-4377-8F62-E11557E49B23}" sibTransId="{86075F7C-B13C-44FE-8A89-12E1CDE1A71C}"/>
    <dgm:cxn modelId="{BB032B26-7F3B-4787-8AC0-F7AF4FB69A3D}" srcId="{E40BF948-5EEA-4FAA-9710-1D34AFD7F9D0}" destId="{D5F7DA39-15ED-45FD-BDF5-171358539490}" srcOrd="0" destOrd="0" parTransId="{08B8A369-F0A2-4F4D-A1E9-65C8ED2BC842}" sibTransId="{646A18F1-24EF-4174-B987-BB5EE717BA58}"/>
    <dgm:cxn modelId="{393D8631-FC42-46B1-BCA0-585200BCD504}" srcId="{AF4F7088-0C9E-40C7-8F1F-24B8EB2DEB90}" destId="{E40BF948-5EEA-4FAA-9710-1D34AFD7F9D0}" srcOrd="1" destOrd="0" parTransId="{2369FDB8-0173-484E-B189-05F2DF80227F}" sibTransId="{35E8CC85-62D4-44A1-980F-0C4A1655CB96}"/>
    <dgm:cxn modelId="{000DF5DB-D86A-426D-8594-23BA2C43B24A}" type="presOf" srcId="{AF4F7088-0C9E-40C7-8F1F-24B8EB2DEB90}" destId="{4B014522-B4EC-460B-87B7-98C94A9B351B}" srcOrd="0" destOrd="0" presId="urn:microsoft.com/office/officeart/2005/8/layout/vList5"/>
    <dgm:cxn modelId="{451E26FD-5C93-4A23-BFEE-E9488791BF85}" type="presOf" srcId="{D5F7DA39-15ED-45FD-BDF5-171358539490}" destId="{A9BA5147-A934-4DCA-8219-9A1FBE6438F7}" srcOrd="0" destOrd="0" presId="urn:microsoft.com/office/officeart/2005/8/layout/vList5"/>
    <dgm:cxn modelId="{8F7F2502-492F-459D-B681-BEDFE176B3A3}" type="presOf" srcId="{7FCBADCD-A453-4697-A514-4FED1A7D00CA}" destId="{063FD32C-4BAE-4664-8D91-FC5C8F6A584A}" srcOrd="0" destOrd="0" presId="urn:microsoft.com/office/officeart/2005/8/layout/vList5"/>
    <dgm:cxn modelId="{DADA107C-6E5A-49A0-8D0C-33E3D8A3F540}" type="presOf" srcId="{7729D728-5B14-4382-A379-49BB6FA92CC0}" destId="{8C1781BB-ACE3-4BAA-8B03-2302BFF075E2}" srcOrd="0" destOrd="0" presId="urn:microsoft.com/office/officeart/2005/8/layout/vList5"/>
    <dgm:cxn modelId="{B0755D89-0E14-44F7-833F-C9E74AFA4E18}" srcId="{AF4F7088-0C9E-40C7-8F1F-24B8EB2DEB90}" destId="{7FCBADCD-A453-4697-A514-4FED1A7D00CA}" srcOrd="0" destOrd="0" parTransId="{147D2453-3704-4C69-ADE6-D3528552D67B}" sibTransId="{4E2BF84A-E102-4E1B-ABAB-2DD5A1A1BE15}"/>
    <dgm:cxn modelId="{208DE022-ADB1-4319-96F9-A28A4D9519B3}" type="presParOf" srcId="{4B014522-B4EC-460B-87B7-98C94A9B351B}" destId="{7326E541-B49B-4195-B823-CFB6E0967E4F}" srcOrd="0" destOrd="0" presId="urn:microsoft.com/office/officeart/2005/8/layout/vList5"/>
    <dgm:cxn modelId="{D36F3528-C93D-4E4A-9F8D-676F189E9472}" type="presParOf" srcId="{7326E541-B49B-4195-B823-CFB6E0967E4F}" destId="{063FD32C-4BAE-4664-8D91-FC5C8F6A584A}" srcOrd="0" destOrd="0" presId="urn:microsoft.com/office/officeart/2005/8/layout/vList5"/>
    <dgm:cxn modelId="{B7DE7E62-EA49-402E-9D95-F03A3ADDC8D8}" type="presParOf" srcId="{7326E541-B49B-4195-B823-CFB6E0967E4F}" destId="{8C1781BB-ACE3-4BAA-8B03-2302BFF075E2}" srcOrd="1" destOrd="0" presId="urn:microsoft.com/office/officeart/2005/8/layout/vList5"/>
    <dgm:cxn modelId="{8773E962-C508-4CB2-9147-AD3222CB41A8}" type="presParOf" srcId="{4B014522-B4EC-460B-87B7-98C94A9B351B}" destId="{CDFA22C6-28A0-47E9-9EEE-AA8C64862B7E}" srcOrd="1" destOrd="0" presId="urn:microsoft.com/office/officeart/2005/8/layout/vList5"/>
    <dgm:cxn modelId="{750FF78B-F4F4-4DF0-891C-CDC35593EF74}" type="presParOf" srcId="{4B014522-B4EC-460B-87B7-98C94A9B351B}" destId="{DF50258B-6FA5-442E-993D-47EA0575B567}" srcOrd="2" destOrd="0" presId="urn:microsoft.com/office/officeart/2005/8/layout/vList5"/>
    <dgm:cxn modelId="{8B24306A-CD32-498C-A41B-4FA7B73B5FB2}" type="presParOf" srcId="{DF50258B-6FA5-442E-993D-47EA0575B567}" destId="{F0A8E948-A9FE-4AF1-BEE9-05298273856E}" srcOrd="0" destOrd="0" presId="urn:microsoft.com/office/officeart/2005/8/layout/vList5"/>
    <dgm:cxn modelId="{71D02E26-1349-40DE-8F4D-43DE77A947BD}" type="presParOf" srcId="{DF50258B-6FA5-442E-993D-47EA0575B567}" destId="{A9BA5147-A934-4DCA-8219-9A1FBE6438F7}"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7A02D7F-A36C-4B41-BA58-8194072FF345}" type="doc">
      <dgm:prSet loTypeId="urn:microsoft.com/office/officeart/2005/8/layout/vList6" loCatId="list" qsTypeId="urn:microsoft.com/office/officeart/2005/8/quickstyle/simple1" qsCatId="simple" csTypeId="urn:microsoft.com/office/officeart/2005/8/colors/colorful1#5" csCatId="colorful" phldr="1"/>
      <dgm:spPr/>
      <dgm:t>
        <a:bodyPr/>
        <a:lstStyle/>
        <a:p>
          <a:endParaRPr lang="es-PE"/>
        </a:p>
      </dgm:t>
    </dgm:pt>
    <dgm:pt modelId="{8BB6E410-C803-46E3-AEE9-6DD104C8A5A6}">
      <dgm:prSet phldrT="[Texto]"/>
      <dgm:spPr/>
      <dgm:t>
        <a:bodyPr/>
        <a:lstStyle/>
        <a:p>
          <a:r>
            <a:rPr lang="es-ES_tradnl" dirty="0" smtClean="0"/>
            <a:t>FROM</a:t>
          </a:r>
          <a:endParaRPr lang="es-PE" dirty="0"/>
        </a:p>
      </dgm:t>
    </dgm:pt>
    <dgm:pt modelId="{7A4FE715-A884-4189-AE2B-70E216CE3BE8}" type="parTrans" cxnId="{96CD5F71-EC40-469E-93D4-8E28A9699410}">
      <dgm:prSet/>
      <dgm:spPr/>
      <dgm:t>
        <a:bodyPr/>
        <a:lstStyle/>
        <a:p>
          <a:endParaRPr lang="es-PE"/>
        </a:p>
      </dgm:t>
    </dgm:pt>
    <dgm:pt modelId="{887AEC75-46E4-4C10-9B6E-F4DB6D50E7B5}" type="sibTrans" cxnId="{96CD5F71-EC40-469E-93D4-8E28A9699410}">
      <dgm:prSet/>
      <dgm:spPr/>
      <dgm:t>
        <a:bodyPr/>
        <a:lstStyle/>
        <a:p>
          <a:endParaRPr lang="es-PE"/>
        </a:p>
      </dgm:t>
    </dgm:pt>
    <dgm:pt modelId="{3307B264-00B3-4BE6-9A17-08C8E43A4F23}">
      <dgm:prSet phldrT="[Texto]"/>
      <dgm:spPr/>
      <dgm:t>
        <a:bodyPr/>
        <a:lstStyle/>
        <a:p>
          <a:r>
            <a:rPr lang="es-ES_tradnl" dirty="0" smtClean="0"/>
            <a:t>Especifica la tabla de la cual se van a seleccionar los registros.</a:t>
          </a:r>
          <a:endParaRPr lang="es-PE" dirty="0"/>
        </a:p>
      </dgm:t>
    </dgm:pt>
    <dgm:pt modelId="{10941B0D-02C2-421F-BA36-6C15E298636A}" type="parTrans" cxnId="{F0E2E46B-0035-4B04-91D7-34F568FD32BF}">
      <dgm:prSet/>
      <dgm:spPr/>
      <dgm:t>
        <a:bodyPr/>
        <a:lstStyle/>
        <a:p>
          <a:endParaRPr lang="es-PE"/>
        </a:p>
      </dgm:t>
    </dgm:pt>
    <dgm:pt modelId="{04EB2CF7-4607-48EE-9148-4CFD57F50AC0}" type="sibTrans" cxnId="{F0E2E46B-0035-4B04-91D7-34F568FD32BF}">
      <dgm:prSet/>
      <dgm:spPr/>
      <dgm:t>
        <a:bodyPr/>
        <a:lstStyle/>
        <a:p>
          <a:endParaRPr lang="es-PE"/>
        </a:p>
      </dgm:t>
    </dgm:pt>
    <dgm:pt modelId="{AFB0F299-D135-4F70-AC1C-DB7982098021}">
      <dgm:prSet phldrT="[Texto]"/>
      <dgm:spPr/>
      <dgm:t>
        <a:bodyPr/>
        <a:lstStyle/>
        <a:p>
          <a:r>
            <a:rPr lang="es-ES_tradnl" dirty="0" smtClean="0"/>
            <a:t>WHERE</a:t>
          </a:r>
          <a:endParaRPr lang="es-PE" dirty="0"/>
        </a:p>
      </dgm:t>
    </dgm:pt>
    <dgm:pt modelId="{7AC7D058-E1BD-42A0-9623-FFDFBE10C89A}" type="parTrans" cxnId="{42BAD50E-DE50-4D9C-801A-73210D731930}">
      <dgm:prSet/>
      <dgm:spPr/>
      <dgm:t>
        <a:bodyPr/>
        <a:lstStyle/>
        <a:p>
          <a:endParaRPr lang="es-PE"/>
        </a:p>
      </dgm:t>
    </dgm:pt>
    <dgm:pt modelId="{41C8B660-A191-49BC-8165-306F9526181F}" type="sibTrans" cxnId="{42BAD50E-DE50-4D9C-801A-73210D731930}">
      <dgm:prSet/>
      <dgm:spPr/>
      <dgm:t>
        <a:bodyPr/>
        <a:lstStyle/>
        <a:p>
          <a:endParaRPr lang="es-PE"/>
        </a:p>
      </dgm:t>
    </dgm:pt>
    <dgm:pt modelId="{877AD850-D2AD-4395-B6F2-36A377F7A304}">
      <dgm:prSet phldrT="[Texto]"/>
      <dgm:spPr/>
      <dgm:t>
        <a:bodyPr/>
        <a:lstStyle/>
        <a:p>
          <a:r>
            <a:rPr lang="es-ES_tradnl" dirty="0" smtClean="0"/>
            <a:t>Especifica las condiciones que deben de reunir los registros. </a:t>
          </a:r>
          <a:endParaRPr lang="es-PE" dirty="0"/>
        </a:p>
      </dgm:t>
    </dgm:pt>
    <dgm:pt modelId="{6FF4BB10-C40F-4CD5-B4FC-576F11EE65FD}" type="parTrans" cxnId="{B2946847-833B-433D-9C1A-D5BE780AF7C7}">
      <dgm:prSet/>
      <dgm:spPr/>
      <dgm:t>
        <a:bodyPr/>
        <a:lstStyle/>
        <a:p>
          <a:endParaRPr lang="es-PE"/>
        </a:p>
      </dgm:t>
    </dgm:pt>
    <dgm:pt modelId="{875CBDD7-846D-4C3E-AE95-D06C280A0AC1}" type="sibTrans" cxnId="{B2946847-833B-433D-9C1A-D5BE780AF7C7}">
      <dgm:prSet/>
      <dgm:spPr/>
      <dgm:t>
        <a:bodyPr/>
        <a:lstStyle/>
        <a:p>
          <a:endParaRPr lang="es-PE"/>
        </a:p>
      </dgm:t>
    </dgm:pt>
    <dgm:pt modelId="{1961CA25-3861-4B76-B8D4-C173C270B78A}">
      <dgm:prSet phldrT="[Texto]"/>
      <dgm:spPr/>
      <dgm:t>
        <a:bodyPr/>
        <a:lstStyle/>
        <a:p>
          <a:r>
            <a:rPr lang="es-ES_tradnl" dirty="0" smtClean="0"/>
            <a:t>GROUP BY</a:t>
          </a:r>
          <a:endParaRPr lang="es-PE" dirty="0"/>
        </a:p>
      </dgm:t>
    </dgm:pt>
    <dgm:pt modelId="{FD88D0BD-A9DD-4A41-A1AF-A98DBD35BBA0}" type="parTrans" cxnId="{850A6891-9874-444C-BCDD-451023E8BF1B}">
      <dgm:prSet/>
      <dgm:spPr/>
      <dgm:t>
        <a:bodyPr/>
        <a:lstStyle/>
        <a:p>
          <a:endParaRPr lang="es-PE"/>
        </a:p>
      </dgm:t>
    </dgm:pt>
    <dgm:pt modelId="{EFE479A6-A2D1-4A80-9395-6DEEDB11FF1D}" type="sibTrans" cxnId="{850A6891-9874-444C-BCDD-451023E8BF1B}">
      <dgm:prSet/>
      <dgm:spPr/>
      <dgm:t>
        <a:bodyPr/>
        <a:lstStyle/>
        <a:p>
          <a:endParaRPr lang="es-PE"/>
        </a:p>
      </dgm:t>
    </dgm:pt>
    <dgm:pt modelId="{48C29884-2200-435A-8E7E-E47B3C3856BC}">
      <dgm:prSet phldrT="[Texto]"/>
      <dgm:spPr/>
      <dgm:t>
        <a:bodyPr/>
        <a:lstStyle/>
        <a:p>
          <a:r>
            <a:rPr lang="es-ES_tradnl" dirty="0" smtClean="0"/>
            <a:t>Ordena los registros seleccionados de acuerdo a un orden especifico.</a:t>
          </a:r>
          <a:endParaRPr lang="es-PE" dirty="0"/>
        </a:p>
      </dgm:t>
    </dgm:pt>
    <dgm:pt modelId="{F05237FE-5384-435E-8476-04EBF9A2EAF3}" type="parTrans" cxnId="{06EAD0F2-AC50-4A0E-A9A3-9B29381F16F8}">
      <dgm:prSet/>
      <dgm:spPr/>
      <dgm:t>
        <a:bodyPr/>
        <a:lstStyle/>
        <a:p>
          <a:endParaRPr lang="es-PE"/>
        </a:p>
      </dgm:t>
    </dgm:pt>
    <dgm:pt modelId="{0C8C0C2D-D729-4A60-ABBF-7F764333B264}" type="sibTrans" cxnId="{06EAD0F2-AC50-4A0E-A9A3-9B29381F16F8}">
      <dgm:prSet/>
      <dgm:spPr/>
      <dgm:t>
        <a:bodyPr/>
        <a:lstStyle/>
        <a:p>
          <a:endParaRPr lang="es-PE"/>
        </a:p>
      </dgm:t>
    </dgm:pt>
    <dgm:pt modelId="{7B21F89A-6C32-4419-9E08-77FB84916A6B}">
      <dgm:prSet phldrT="[Texto]" custT="1"/>
      <dgm:spPr/>
      <dgm:t>
        <a:bodyPr/>
        <a:lstStyle/>
        <a:p>
          <a:r>
            <a:rPr lang="es-ES_tradnl" sz="2400" dirty="0" smtClean="0"/>
            <a:t>Separa los registros seleccionados a grupos específicos.</a:t>
          </a:r>
          <a:endParaRPr lang="es-PE" sz="2400" dirty="0"/>
        </a:p>
      </dgm:t>
    </dgm:pt>
    <dgm:pt modelId="{638C4A75-DE3C-4ABC-9267-6FADC389D5DF}" type="parTrans" cxnId="{6E182B1B-343C-4D78-BB44-D1BA56D363A6}">
      <dgm:prSet/>
      <dgm:spPr/>
      <dgm:t>
        <a:bodyPr/>
        <a:lstStyle/>
        <a:p>
          <a:endParaRPr lang="es-PE"/>
        </a:p>
      </dgm:t>
    </dgm:pt>
    <dgm:pt modelId="{2AA4037A-9140-4218-9835-5AF221EA8544}" type="sibTrans" cxnId="{6E182B1B-343C-4D78-BB44-D1BA56D363A6}">
      <dgm:prSet/>
      <dgm:spPr/>
      <dgm:t>
        <a:bodyPr/>
        <a:lstStyle/>
        <a:p>
          <a:endParaRPr lang="es-PE"/>
        </a:p>
      </dgm:t>
    </dgm:pt>
    <dgm:pt modelId="{748942E2-8DD3-4C39-89A0-AAC86926EE2B}">
      <dgm:prSet phldrT="[Texto]"/>
      <dgm:spPr/>
      <dgm:t>
        <a:bodyPr/>
        <a:lstStyle/>
        <a:p>
          <a:r>
            <a:rPr lang="es-ES_tradnl" dirty="0" smtClean="0"/>
            <a:t>HAVING</a:t>
          </a:r>
          <a:endParaRPr lang="es-PE" dirty="0"/>
        </a:p>
      </dgm:t>
    </dgm:pt>
    <dgm:pt modelId="{9FE19284-ED7C-44E8-AD0E-4335D4F4A9EF}" type="parTrans" cxnId="{82ACF40A-1AE4-452C-BC3A-91E4E20F04B9}">
      <dgm:prSet/>
      <dgm:spPr/>
      <dgm:t>
        <a:bodyPr/>
        <a:lstStyle/>
        <a:p>
          <a:endParaRPr lang="es-PE"/>
        </a:p>
      </dgm:t>
    </dgm:pt>
    <dgm:pt modelId="{666CD5E3-350B-4947-97CB-91F8BC604AEB}" type="sibTrans" cxnId="{82ACF40A-1AE4-452C-BC3A-91E4E20F04B9}">
      <dgm:prSet/>
      <dgm:spPr/>
      <dgm:t>
        <a:bodyPr/>
        <a:lstStyle/>
        <a:p>
          <a:endParaRPr lang="es-PE"/>
        </a:p>
      </dgm:t>
    </dgm:pt>
    <dgm:pt modelId="{67D46CE4-2556-4E95-BE7C-05434C0E119D}">
      <dgm:prSet phldrT="[Texto]"/>
      <dgm:spPr/>
      <dgm:t>
        <a:bodyPr/>
        <a:lstStyle/>
        <a:p>
          <a:r>
            <a:rPr lang="es-ES_tradnl" dirty="0" smtClean="0"/>
            <a:t>Expresa la condición que satisface cada grupo.</a:t>
          </a:r>
          <a:endParaRPr lang="es-PE" dirty="0"/>
        </a:p>
      </dgm:t>
    </dgm:pt>
    <dgm:pt modelId="{6558C8D2-BDBA-41D0-9549-FECF9C22144B}" type="parTrans" cxnId="{845A9B84-9ADC-4DA0-9B70-0300F1571476}">
      <dgm:prSet/>
      <dgm:spPr/>
      <dgm:t>
        <a:bodyPr/>
        <a:lstStyle/>
        <a:p>
          <a:endParaRPr lang="es-PE"/>
        </a:p>
      </dgm:t>
    </dgm:pt>
    <dgm:pt modelId="{F1528360-078D-48BD-9E12-B004566ACF2A}" type="sibTrans" cxnId="{845A9B84-9ADC-4DA0-9B70-0300F1571476}">
      <dgm:prSet/>
      <dgm:spPr/>
      <dgm:t>
        <a:bodyPr/>
        <a:lstStyle/>
        <a:p>
          <a:endParaRPr lang="es-PE"/>
        </a:p>
      </dgm:t>
    </dgm:pt>
    <dgm:pt modelId="{72775371-5116-4635-BFBD-4FD5DE9E0276}">
      <dgm:prSet phldrT="[Texto]"/>
      <dgm:spPr/>
      <dgm:t>
        <a:bodyPr/>
        <a:lstStyle/>
        <a:p>
          <a:r>
            <a:rPr lang="es-ES_tradnl" dirty="0" smtClean="0"/>
            <a:t>ORDER BY</a:t>
          </a:r>
          <a:endParaRPr lang="es-PE" dirty="0"/>
        </a:p>
      </dgm:t>
    </dgm:pt>
    <dgm:pt modelId="{E263D1E5-BA38-495E-8FBF-5B8B624732A6}" type="parTrans" cxnId="{28559F60-A1FE-4EEE-B1DF-F05D63025BBF}">
      <dgm:prSet/>
      <dgm:spPr/>
      <dgm:t>
        <a:bodyPr/>
        <a:lstStyle/>
        <a:p>
          <a:endParaRPr lang="es-PE"/>
        </a:p>
      </dgm:t>
    </dgm:pt>
    <dgm:pt modelId="{F51B228F-FB3F-483C-8EB8-BBF2E5B36AC0}" type="sibTrans" cxnId="{28559F60-A1FE-4EEE-B1DF-F05D63025BBF}">
      <dgm:prSet/>
      <dgm:spPr/>
      <dgm:t>
        <a:bodyPr/>
        <a:lstStyle/>
        <a:p>
          <a:endParaRPr lang="es-PE"/>
        </a:p>
      </dgm:t>
    </dgm:pt>
    <dgm:pt modelId="{050D143A-B26E-48AA-B05D-767A685ACCFD}" type="pres">
      <dgm:prSet presAssocID="{07A02D7F-A36C-4B41-BA58-8194072FF345}" presName="Name0" presStyleCnt="0">
        <dgm:presLayoutVars>
          <dgm:dir/>
          <dgm:animLvl val="lvl"/>
          <dgm:resizeHandles/>
        </dgm:presLayoutVars>
      </dgm:prSet>
      <dgm:spPr/>
      <dgm:t>
        <a:bodyPr/>
        <a:lstStyle/>
        <a:p>
          <a:endParaRPr lang="es-ES"/>
        </a:p>
      </dgm:t>
    </dgm:pt>
    <dgm:pt modelId="{3961B17C-9A70-439E-B114-9F6303E58B15}" type="pres">
      <dgm:prSet presAssocID="{8BB6E410-C803-46E3-AEE9-6DD104C8A5A6}" presName="linNode" presStyleCnt="0"/>
      <dgm:spPr/>
    </dgm:pt>
    <dgm:pt modelId="{C78B8F6A-F181-4E1B-895D-26D87693F5B9}" type="pres">
      <dgm:prSet presAssocID="{8BB6E410-C803-46E3-AEE9-6DD104C8A5A6}" presName="parentShp" presStyleLbl="node1" presStyleIdx="0" presStyleCnt="5" custScaleX="61616">
        <dgm:presLayoutVars>
          <dgm:bulletEnabled val="1"/>
        </dgm:presLayoutVars>
      </dgm:prSet>
      <dgm:spPr/>
      <dgm:t>
        <a:bodyPr/>
        <a:lstStyle/>
        <a:p>
          <a:endParaRPr lang="es-ES"/>
        </a:p>
      </dgm:t>
    </dgm:pt>
    <dgm:pt modelId="{3606CD6C-B110-481B-AF53-ACEE5A002F34}" type="pres">
      <dgm:prSet presAssocID="{8BB6E410-C803-46E3-AEE9-6DD104C8A5A6}" presName="childShp" presStyleLbl="bgAccFollowNode1" presStyleIdx="0" presStyleCnt="5" custScaleX="118855">
        <dgm:presLayoutVars>
          <dgm:bulletEnabled val="1"/>
        </dgm:presLayoutVars>
      </dgm:prSet>
      <dgm:spPr/>
      <dgm:t>
        <a:bodyPr/>
        <a:lstStyle/>
        <a:p>
          <a:endParaRPr lang="es-PE"/>
        </a:p>
      </dgm:t>
    </dgm:pt>
    <dgm:pt modelId="{07F87567-E253-44E1-8134-E011949C8F84}" type="pres">
      <dgm:prSet presAssocID="{887AEC75-46E4-4C10-9B6E-F4DB6D50E7B5}" presName="spacing" presStyleCnt="0"/>
      <dgm:spPr/>
    </dgm:pt>
    <dgm:pt modelId="{E47DD22E-7AA0-483B-8BE5-7F767AA9748B}" type="pres">
      <dgm:prSet presAssocID="{AFB0F299-D135-4F70-AC1C-DB7982098021}" presName="linNode" presStyleCnt="0"/>
      <dgm:spPr/>
    </dgm:pt>
    <dgm:pt modelId="{36D54D7B-F8A7-4891-A7AC-730680B54655}" type="pres">
      <dgm:prSet presAssocID="{AFB0F299-D135-4F70-AC1C-DB7982098021}" presName="parentShp" presStyleLbl="node1" presStyleIdx="1" presStyleCnt="5" custScaleX="61616">
        <dgm:presLayoutVars>
          <dgm:bulletEnabled val="1"/>
        </dgm:presLayoutVars>
      </dgm:prSet>
      <dgm:spPr/>
      <dgm:t>
        <a:bodyPr/>
        <a:lstStyle/>
        <a:p>
          <a:endParaRPr lang="es-PE"/>
        </a:p>
      </dgm:t>
    </dgm:pt>
    <dgm:pt modelId="{A804BBFC-9EF4-493D-A09D-81E211D2EAF9}" type="pres">
      <dgm:prSet presAssocID="{AFB0F299-D135-4F70-AC1C-DB7982098021}" presName="childShp" presStyleLbl="bgAccFollowNode1" presStyleIdx="1" presStyleCnt="5" custScaleX="118855">
        <dgm:presLayoutVars>
          <dgm:bulletEnabled val="1"/>
        </dgm:presLayoutVars>
      </dgm:prSet>
      <dgm:spPr/>
      <dgm:t>
        <a:bodyPr/>
        <a:lstStyle/>
        <a:p>
          <a:endParaRPr lang="es-PE"/>
        </a:p>
      </dgm:t>
    </dgm:pt>
    <dgm:pt modelId="{E6A9A8D8-CBAD-4CB9-8136-9A627D2CFDC0}" type="pres">
      <dgm:prSet presAssocID="{41C8B660-A191-49BC-8165-306F9526181F}" presName="spacing" presStyleCnt="0"/>
      <dgm:spPr/>
    </dgm:pt>
    <dgm:pt modelId="{D20CC3C5-91D4-4575-A3BE-D456EB0E61C5}" type="pres">
      <dgm:prSet presAssocID="{1961CA25-3861-4B76-B8D4-C173C270B78A}" presName="linNode" presStyleCnt="0"/>
      <dgm:spPr/>
    </dgm:pt>
    <dgm:pt modelId="{7E695A18-88FC-4EDD-880E-FFB32AA706CD}" type="pres">
      <dgm:prSet presAssocID="{1961CA25-3861-4B76-B8D4-C173C270B78A}" presName="parentShp" presStyleLbl="node1" presStyleIdx="2" presStyleCnt="5" custScaleX="61616">
        <dgm:presLayoutVars>
          <dgm:bulletEnabled val="1"/>
        </dgm:presLayoutVars>
      </dgm:prSet>
      <dgm:spPr/>
      <dgm:t>
        <a:bodyPr/>
        <a:lstStyle/>
        <a:p>
          <a:endParaRPr lang="es-ES"/>
        </a:p>
      </dgm:t>
    </dgm:pt>
    <dgm:pt modelId="{01DBD31C-60EB-454A-8D0C-64897D76F227}" type="pres">
      <dgm:prSet presAssocID="{1961CA25-3861-4B76-B8D4-C173C270B78A}" presName="childShp" presStyleLbl="bgAccFollowNode1" presStyleIdx="2" presStyleCnt="5" custScaleX="118855">
        <dgm:presLayoutVars>
          <dgm:bulletEnabled val="1"/>
        </dgm:presLayoutVars>
      </dgm:prSet>
      <dgm:spPr/>
      <dgm:t>
        <a:bodyPr/>
        <a:lstStyle/>
        <a:p>
          <a:endParaRPr lang="es-PE"/>
        </a:p>
      </dgm:t>
    </dgm:pt>
    <dgm:pt modelId="{A5E64950-0289-4AD6-8592-4B2ABF5E0D80}" type="pres">
      <dgm:prSet presAssocID="{EFE479A6-A2D1-4A80-9395-6DEEDB11FF1D}" presName="spacing" presStyleCnt="0"/>
      <dgm:spPr/>
    </dgm:pt>
    <dgm:pt modelId="{A275956A-6BEB-4C25-A583-447491074C6F}" type="pres">
      <dgm:prSet presAssocID="{748942E2-8DD3-4C39-89A0-AAC86926EE2B}" presName="linNode" presStyleCnt="0"/>
      <dgm:spPr/>
    </dgm:pt>
    <dgm:pt modelId="{8973BAFE-961C-4ABA-8F9B-08F25C497787}" type="pres">
      <dgm:prSet presAssocID="{748942E2-8DD3-4C39-89A0-AAC86926EE2B}" presName="parentShp" presStyleLbl="node1" presStyleIdx="3" presStyleCnt="5" custScaleX="61616">
        <dgm:presLayoutVars>
          <dgm:bulletEnabled val="1"/>
        </dgm:presLayoutVars>
      </dgm:prSet>
      <dgm:spPr/>
      <dgm:t>
        <a:bodyPr/>
        <a:lstStyle/>
        <a:p>
          <a:endParaRPr lang="es-ES"/>
        </a:p>
      </dgm:t>
    </dgm:pt>
    <dgm:pt modelId="{BE1B9FE3-45E5-4B02-BC3C-0403944F5A27}" type="pres">
      <dgm:prSet presAssocID="{748942E2-8DD3-4C39-89A0-AAC86926EE2B}" presName="childShp" presStyleLbl="bgAccFollowNode1" presStyleIdx="3" presStyleCnt="5" custScaleX="118855">
        <dgm:presLayoutVars>
          <dgm:bulletEnabled val="1"/>
        </dgm:presLayoutVars>
      </dgm:prSet>
      <dgm:spPr/>
      <dgm:t>
        <a:bodyPr/>
        <a:lstStyle/>
        <a:p>
          <a:endParaRPr lang="es-PE"/>
        </a:p>
      </dgm:t>
    </dgm:pt>
    <dgm:pt modelId="{F6CBA2D6-E595-4504-8FCB-B0CDA2C98DBE}" type="pres">
      <dgm:prSet presAssocID="{666CD5E3-350B-4947-97CB-91F8BC604AEB}" presName="spacing" presStyleCnt="0"/>
      <dgm:spPr/>
    </dgm:pt>
    <dgm:pt modelId="{10195DD4-7762-433F-8C69-F069C9CC9708}" type="pres">
      <dgm:prSet presAssocID="{72775371-5116-4635-BFBD-4FD5DE9E0276}" presName="linNode" presStyleCnt="0"/>
      <dgm:spPr/>
    </dgm:pt>
    <dgm:pt modelId="{B1F0375D-E495-4A74-9D57-30E95F5770C0}" type="pres">
      <dgm:prSet presAssocID="{72775371-5116-4635-BFBD-4FD5DE9E0276}" presName="parentShp" presStyleLbl="node1" presStyleIdx="4" presStyleCnt="5" custScaleX="61616">
        <dgm:presLayoutVars>
          <dgm:bulletEnabled val="1"/>
        </dgm:presLayoutVars>
      </dgm:prSet>
      <dgm:spPr/>
      <dgm:t>
        <a:bodyPr/>
        <a:lstStyle/>
        <a:p>
          <a:endParaRPr lang="es-ES"/>
        </a:p>
      </dgm:t>
    </dgm:pt>
    <dgm:pt modelId="{C9ED5FDC-74C2-4F30-81E7-5941E76EA295}" type="pres">
      <dgm:prSet presAssocID="{72775371-5116-4635-BFBD-4FD5DE9E0276}" presName="childShp" presStyleLbl="bgAccFollowNode1" presStyleIdx="4" presStyleCnt="5" custScaleX="118855">
        <dgm:presLayoutVars>
          <dgm:bulletEnabled val="1"/>
        </dgm:presLayoutVars>
      </dgm:prSet>
      <dgm:spPr/>
      <dgm:t>
        <a:bodyPr/>
        <a:lstStyle/>
        <a:p>
          <a:endParaRPr lang="es-ES"/>
        </a:p>
      </dgm:t>
    </dgm:pt>
  </dgm:ptLst>
  <dgm:cxnLst>
    <dgm:cxn modelId="{4B5FB598-1348-49D4-BEA6-1A77256A6BB0}" type="presOf" srcId="{72775371-5116-4635-BFBD-4FD5DE9E0276}" destId="{B1F0375D-E495-4A74-9D57-30E95F5770C0}" srcOrd="0" destOrd="0" presId="urn:microsoft.com/office/officeart/2005/8/layout/vList6"/>
    <dgm:cxn modelId="{E759A08A-FFE0-4C80-A474-948FECA183B6}" type="presOf" srcId="{8BB6E410-C803-46E3-AEE9-6DD104C8A5A6}" destId="{C78B8F6A-F181-4E1B-895D-26D87693F5B9}" srcOrd="0" destOrd="0" presId="urn:microsoft.com/office/officeart/2005/8/layout/vList6"/>
    <dgm:cxn modelId="{47420C74-648B-4AFE-98B1-68BBC832846B}" type="presOf" srcId="{1961CA25-3861-4B76-B8D4-C173C270B78A}" destId="{7E695A18-88FC-4EDD-880E-FFB32AA706CD}" srcOrd="0" destOrd="0" presId="urn:microsoft.com/office/officeart/2005/8/layout/vList6"/>
    <dgm:cxn modelId="{BA7EFCFC-2191-4200-88D0-BD8992C0038B}" type="presOf" srcId="{7B21F89A-6C32-4419-9E08-77FB84916A6B}" destId="{01DBD31C-60EB-454A-8D0C-64897D76F227}" srcOrd="0" destOrd="0" presId="urn:microsoft.com/office/officeart/2005/8/layout/vList6"/>
    <dgm:cxn modelId="{F0E2E46B-0035-4B04-91D7-34F568FD32BF}" srcId="{8BB6E410-C803-46E3-AEE9-6DD104C8A5A6}" destId="{3307B264-00B3-4BE6-9A17-08C8E43A4F23}" srcOrd="0" destOrd="0" parTransId="{10941B0D-02C2-421F-BA36-6C15E298636A}" sibTransId="{04EB2CF7-4607-48EE-9148-4CFD57F50AC0}"/>
    <dgm:cxn modelId="{04BF79A7-F729-446B-AF7F-0E80F063E398}" type="presOf" srcId="{877AD850-D2AD-4395-B6F2-36A377F7A304}" destId="{A804BBFC-9EF4-493D-A09D-81E211D2EAF9}" srcOrd="0" destOrd="0" presId="urn:microsoft.com/office/officeart/2005/8/layout/vList6"/>
    <dgm:cxn modelId="{28559F60-A1FE-4EEE-B1DF-F05D63025BBF}" srcId="{07A02D7F-A36C-4B41-BA58-8194072FF345}" destId="{72775371-5116-4635-BFBD-4FD5DE9E0276}" srcOrd="4" destOrd="0" parTransId="{E263D1E5-BA38-495E-8FBF-5B8B624732A6}" sibTransId="{F51B228F-FB3F-483C-8EB8-BBF2E5B36AC0}"/>
    <dgm:cxn modelId="{B00AE5F8-D9B0-4784-B14D-3E568D67D1C6}" type="presOf" srcId="{07A02D7F-A36C-4B41-BA58-8194072FF345}" destId="{050D143A-B26E-48AA-B05D-767A685ACCFD}" srcOrd="0" destOrd="0" presId="urn:microsoft.com/office/officeart/2005/8/layout/vList6"/>
    <dgm:cxn modelId="{D6D7BFAC-06F4-47BD-91FC-49B2F64D7CBC}" type="presOf" srcId="{3307B264-00B3-4BE6-9A17-08C8E43A4F23}" destId="{3606CD6C-B110-481B-AF53-ACEE5A002F34}" srcOrd="0" destOrd="0" presId="urn:microsoft.com/office/officeart/2005/8/layout/vList6"/>
    <dgm:cxn modelId="{96CD5F71-EC40-469E-93D4-8E28A9699410}" srcId="{07A02D7F-A36C-4B41-BA58-8194072FF345}" destId="{8BB6E410-C803-46E3-AEE9-6DD104C8A5A6}" srcOrd="0" destOrd="0" parTransId="{7A4FE715-A884-4189-AE2B-70E216CE3BE8}" sibTransId="{887AEC75-46E4-4C10-9B6E-F4DB6D50E7B5}"/>
    <dgm:cxn modelId="{6E182B1B-343C-4D78-BB44-D1BA56D363A6}" srcId="{1961CA25-3861-4B76-B8D4-C173C270B78A}" destId="{7B21F89A-6C32-4419-9E08-77FB84916A6B}" srcOrd="0" destOrd="0" parTransId="{638C4A75-DE3C-4ABC-9267-6FADC389D5DF}" sibTransId="{2AA4037A-9140-4218-9835-5AF221EA8544}"/>
    <dgm:cxn modelId="{42BAD50E-DE50-4D9C-801A-73210D731930}" srcId="{07A02D7F-A36C-4B41-BA58-8194072FF345}" destId="{AFB0F299-D135-4F70-AC1C-DB7982098021}" srcOrd="1" destOrd="0" parTransId="{7AC7D058-E1BD-42A0-9623-FFDFBE10C89A}" sibTransId="{41C8B660-A191-49BC-8165-306F9526181F}"/>
    <dgm:cxn modelId="{166B7CBC-86F2-45B5-93E7-AAF610ED2B09}" type="presOf" srcId="{48C29884-2200-435A-8E7E-E47B3C3856BC}" destId="{C9ED5FDC-74C2-4F30-81E7-5941E76EA295}" srcOrd="0" destOrd="0" presId="urn:microsoft.com/office/officeart/2005/8/layout/vList6"/>
    <dgm:cxn modelId="{B2946847-833B-433D-9C1A-D5BE780AF7C7}" srcId="{AFB0F299-D135-4F70-AC1C-DB7982098021}" destId="{877AD850-D2AD-4395-B6F2-36A377F7A304}" srcOrd="0" destOrd="0" parTransId="{6FF4BB10-C40F-4CD5-B4FC-576F11EE65FD}" sibTransId="{875CBDD7-846D-4C3E-AE95-D06C280A0AC1}"/>
    <dgm:cxn modelId="{C1053EA6-22E0-40F8-82F0-4A236E2BB9BF}" type="presOf" srcId="{AFB0F299-D135-4F70-AC1C-DB7982098021}" destId="{36D54D7B-F8A7-4891-A7AC-730680B54655}" srcOrd="0" destOrd="0" presId="urn:microsoft.com/office/officeart/2005/8/layout/vList6"/>
    <dgm:cxn modelId="{06EAD0F2-AC50-4A0E-A9A3-9B29381F16F8}" srcId="{72775371-5116-4635-BFBD-4FD5DE9E0276}" destId="{48C29884-2200-435A-8E7E-E47B3C3856BC}" srcOrd="0" destOrd="0" parTransId="{F05237FE-5384-435E-8476-04EBF9A2EAF3}" sibTransId="{0C8C0C2D-D729-4A60-ABBF-7F764333B264}"/>
    <dgm:cxn modelId="{845A9B84-9ADC-4DA0-9B70-0300F1571476}" srcId="{748942E2-8DD3-4C39-89A0-AAC86926EE2B}" destId="{67D46CE4-2556-4E95-BE7C-05434C0E119D}" srcOrd="0" destOrd="0" parTransId="{6558C8D2-BDBA-41D0-9549-FECF9C22144B}" sibTransId="{F1528360-078D-48BD-9E12-B004566ACF2A}"/>
    <dgm:cxn modelId="{82ACF40A-1AE4-452C-BC3A-91E4E20F04B9}" srcId="{07A02D7F-A36C-4B41-BA58-8194072FF345}" destId="{748942E2-8DD3-4C39-89A0-AAC86926EE2B}" srcOrd="3" destOrd="0" parTransId="{9FE19284-ED7C-44E8-AD0E-4335D4F4A9EF}" sibTransId="{666CD5E3-350B-4947-97CB-91F8BC604AEB}"/>
    <dgm:cxn modelId="{850A6891-9874-444C-BCDD-451023E8BF1B}" srcId="{07A02D7F-A36C-4B41-BA58-8194072FF345}" destId="{1961CA25-3861-4B76-B8D4-C173C270B78A}" srcOrd="2" destOrd="0" parTransId="{FD88D0BD-A9DD-4A41-A1AF-A98DBD35BBA0}" sibTransId="{EFE479A6-A2D1-4A80-9395-6DEEDB11FF1D}"/>
    <dgm:cxn modelId="{CA0063B2-7696-4AC7-B775-024998275AAD}" type="presOf" srcId="{67D46CE4-2556-4E95-BE7C-05434C0E119D}" destId="{BE1B9FE3-45E5-4B02-BC3C-0403944F5A27}" srcOrd="0" destOrd="0" presId="urn:microsoft.com/office/officeart/2005/8/layout/vList6"/>
    <dgm:cxn modelId="{5E96F882-0D81-4599-B97D-C13FBBD31A41}" type="presOf" srcId="{748942E2-8DD3-4C39-89A0-AAC86926EE2B}" destId="{8973BAFE-961C-4ABA-8F9B-08F25C497787}" srcOrd="0" destOrd="0" presId="urn:microsoft.com/office/officeart/2005/8/layout/vList6"/>
    <dgm:cxn modelId="{B161A447-B528-4ED9-AA74-3CF486A60136}" type="presParOf" srcId="{050D143A-B26E-48AA-B05D-767A685ACCFD}" destId="{3961B17C-9A70-439E-B114-9F6303E58B15}" srcOrd="0" destOrd="0" presId="urn:microsoft.com/office/officeart/2005/8/layout/vList6"/>
    <dgm:cxn modelId="{9E86D532-4536-453C-89B8-553B2034835D}" type="presParOf" srcId="{3961B17C-9A70-439E-B114-9F6303E58B15}" destId="{C78B8F6A-F181-4E1B-895D-26D87693F5B9}" srcOrd="0" destOrd="0" presId="urn:microsoft.com/office/officeart/2005/8/layout/vList6"/>
    <dgm:cxn modelId="{A429A76F-94FC-411B-B90B-8AD2165D7177}" type="presParOf" srcId="{3961B17C-9A70-439E-B114-9F6303E58B15}" destId="{3606CD6C-B110-481B-AF53-ACEE5A002F34}" srcOrd="1" destOrd="0" presId="urn:microsoft.com/office/officeart/2005/8/layout/vList6"/>
    <dgm:cxn modelId="{36929319-B418-42E8-AA0A-1B7F22EB2AB1}" type="presParOf" srcId="{050D143A-B26E-48AA-B05D-767A685ACCFD}" destId="{07F87567-E253-44E1-8134-E011949C8F84}" srcOrd="1" destOrd="0" presId="urn:microsoft.com/office/officeart/2005/8/layout/vList6"/>
    <dgm:cxn modelId="{EE0F8FA2-8AA2-4FA5-9004-8532277E8840}" type="presParOf" srcId="{050D143A-B26E-48AA-B05D-767A685ACCFD}" destId="{E47DD22E-7AA0-483B-8BE5-7F767AA9748B}" srcOrd="2" destOrd="0" presId="urn:microsoft.com/office/officeart/2005/8/layout/vList6"/>
    <dgm:cxn modelId="{4DE92A32-15DA-4411-A5EC-2193F90AF374}" type="presParOf" srcId="{E47DD22E-7AA0-483B-8BE5-7F767AA9748B}" destId="{36D54D7B-F8A7-4891-A7AC-730680B54655}" srcOrd="0" destOrd="0" presId="urn:microsoft.com/office/officeart/2005/8/layout/vList6"/>
    <dgm:cxn modelId="{8B55583C-18A2-464D-A902-3C5D26CF551E}" type="presParOf" srcId="{E47DD22E-7AA0-483B-8BE5-7F767AA9748B}" destId="{A804BBFC-9EF4-493D-A09D-81E211D2EAF9}" srcOrd="1" destOrd="0" presId="urn:microsoft.com/office/officeart/2005/8/layout/vList6"/>
    <dgm:cxn modelId="{D181A85D-196D-45F3-A946-A06AC47D6E26}" type="presParOf" srcId="{050D143A-B26E-48AA-B05D-767A685ACCFD}" destId="{E6A9A8D8-CBAD-4CB9-8136-9A627D2CFDC0}" srcOrd="3" destOrd="0" presId="urn:microsoft.com/office/officeart/2005/8/layout/vList6"/>
    <dgm:cxn modelId="{C63C135E-E4A8-45F8-A3F0-0FF80D96464B}" type="presParOf" srcId="{050D143A-B26E-48AA-B05D-767A685ACCFD}" destId="{D20CC3C5-91D4-4575-A3BE-D456EB0E61C5}" srcOrd="4" destOrd="0" presId="urn:microsoft.com/office/officeart/2005/8/layout/vList6"/>
    <dgm:cxn modelId="{F7DBF408-114C-4979-8D01-DE5EE7A2F21B}" type="presParOf" srcId="{D20CC3C5-91D4-4575-A3BE-D456EB0E61C5}" destId="{7E695A18-88FC-4EDD-880E-FFB32AA706CD}" srcOrd="0" destOrd="0" presId="urn:microsoft.com/office/officeart/2005/8/layout/vList6"/>
    <dgm:cxn modelId="{390FA7BF-2D25-440B-AA4B-D5BB95196C68}" type="presParOf" srcId="{D20CC3C5-91D4-4575-A3BE-D456EB0E61C5}" destId="{01DBD31C-60EB-454A-8D0C-64897D76F227}" srcOrd="1" destOrd="0" presId="urn:microsoft.com/office/officeart/2005/8/layout/vList6"/>
    <dgm:cxn modelId="{1924992D-BF60-44B1-96BF-09D6CFA8BEB4}" type="presParOf" srcId="{050D143A-B26E-48AA-B05D-767A685ACCFD}" destId="{A5E64950-0289-4AD6-8592-4B2ABF5E0D80}" srcOrd="5" destOrd="0" presId="urn:microsoft.com/office/officeart/2005/8/layout/vList6"/>
    <dgm:cxn modelId="{791DAD34-3FCC-4B9A-89A3-73FB2DDE1200}" type="presParOf" srcId="{050D143A-B26E-48AA-B05D-767A685ACCFD}" destId="{A275956A-6BEB-4C25-A583-447491074C6F}" srcOrd="6" destOrd="0" presId="urn:microsoft.com/office/officeart/2005/8/layout/vList6"/>
    <dgm:cxn modelId="{BA695BE7-1AFE-4B07-BB50-E3EBE52D7D49}" type="presParOf" srcId="{A275956A-6BEB-4C25-A583-447491074C6F}" destId="{8973BAFE-961C-4ABA-8F9B-08F25C497787}" srcOrd="0" destOrd="0" presId="urn:microsoft.com/office/officeart/2005/8/layout/vList6"/>
    <dgm:cxn modelId="{79D452C2-C769-4A51-B79A-551F92CBC890}" type="presParOf" srcId="{A275956A-6BEB-4C25-A583-447491074C6F}" destId="{BE1B9FE3-45E5-4B02-BC3C-0403944F5A27}" srcOrd="1" destOrd="0" presId="urn:microsoft.com/office/officeart/2005/8/layout/vList6"/>
    <dgm:cxn modelId="{BBF4B6B9-1A0E-402D-A0DE-24B158551D34}" type="presParOf" srcId="{050D143A-B26E-48AA-B05D-767A685ACCFD}" destId="{F6CBA2D6-E595-4504-8FCB-B0CDA2C98DBE}" srcOrd="7" destOrd="0" presId="urn:microsoft.com/office/officeart/2005/8/layout/vList6"/>
    <dgm:cxn modelId="{0036212C-D3A2-40BB-9565-E4F3716A7504}" type="presParOf" srcId="{050D143A-B26E-48AA-B05D-767A685ACCFD}" destId="{10195DD4-7762-433F-8C69-F069C9CC9708}" srcOrd="8" destOrd="0" presId="urn:microsoft.com/office/officeart/2005/8/layout/vList6"/>
    <dgm:cxn modelId="{469B47F7-4DE1-4A22-A1CE-E73A208C2B12}" type="presParOf" srcId="{10195DD4-7762-433F-8C69-F069C9CC9708}" destId="{B1F0375D-E495-4A74-9D57-30E95F5770C0}" srcOrd="0" destOrd="0" presId="urn:microsoft.com/office/officeart/2005/8/layout/vList6"/>
    <dgm:cxn modelId="{101379E5-D04D-4B0A-8075-C472D1F8B96B}" type="presParOf" srcId="{10195DD4-7762-433F-8C69-F069C9CC9708}" destId="{C9ED5FDC-74C2-4F30-81E7-5941E76EA295}" srcOrd="1" destOrd="0" presId="urn:microsoft.com/office/officeart/2005/8/layout/v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5FD78CA-A4A9-47E6-9DAE-8A69580C7917}" type="doc">
      <dgm:prSet loTypeId="urn:microsoft.com/office/officeart/2005/8/layout/gear1" loCatId="process" qsTypeId="urn:microsoft.com/office/officeart/2005/8/quickstyle/3d1" qsCatId="3D" csTypeId="urn:microsoft.com/office/officeart/2005/8/colors/colorful3" csCatId="colorful" phldr="1"/>
      <dgm:spPr/>
    </dgm:pt>
    <dgm:pt modelId="{0AB51B67-34B3-4FF2-99E7-5913F3A34301}">
      <dgm:prSet phldrT="[Texto]" custT="1"/>
      <dgm:spPr/>
      <dgm:t>
        <a:bodyPr/>
        <a:lstStyle/>
        <a:p>
          <a:r>
            <a:rPr lang="es-ES_tradnl" sz="2000" b="1" i="1" dirty="0" smtClean="0">
              <a:solidFill>
                <a:schemeClr val="accent4">
                  <a:lumMod val="40000"/>
                  <a:lumOff val="60000"/>
                </a:schemeClr>
              </a:solidFill>
              <a:latin typeface="Lucida Handwriting" pitchFamily="66" charset="0"/>
            </a:rPr>
            <a:t>OPERADORES</a:t>
          </a:r>
          <a:endParaRPr lang="es-PE" sz="2000" b="1" i="1" dirty="0">
            <a:solidFill>
              <a:schemeClr val="accent4">
                <a:lumMod val="40000"/>
                <a:lumOff val="60000"/>
              </a:schemeClr>
            </a:solidFill>
            <a:latin typeface="Lucida Handwriting" pitchFamily="66" charset="0"/>
          </a:endParaRPr>
        </a:p>
      </dgm:t>
    </dgm:pt>
    <dgm:pt modelId="{AD6CAA3C-D731-4E25-AC89-7E11EB94ECF2}" type="parTrans" cxnId="{427030F6-A5BC-4841-BD23-210F58DC99AC}">
      <dgm:prSet/>
      <dgm:spPr/>
      <dgm:t>
        <a:bodyPr/>
        <a:lstStyle/>
        <a:p>
          <a:endParaRPr lang="es-PE"/>
        </a:p>
      </dgm:t>
    </dgm:pt>
    <dgm:pt modelId="{9584500E-D5B3-44B2-A631-76F4B2345931}" type="sibTrans" cxnId="{427030F6-A5BC-4841-BD23-210F58DC99AC}">
      <dgm:prSet/>
      <dgm:spPr/>
      <dgm:t>
        <a:bodyPr/>
        <a:lstStyle/>
        <a:p>
          <a:endParaRPr lang="es-PE"/>
        </a:p>
      </dgm:t>
    </dgm:pt>
    <dgm:pt modelId="{2E772824-5AE3-4DB0-889F-5709B1EB26BE}">
      <dgm:prSet phldrT="[Texto]"/>
      <dgm:spPr/>
      <dgm:t>
        <a:bodyPr/>
        <a:lstStyle/>
        <a:p>
          <a:r>
            <a:rPr lang="es-ES_tradnl" dirty="0" smtClean="0"/>
            <a:t>OPERADORES</a:t>
          </a:r>
        </a:p>
        <a:p>
          <a:r>
            <a:rPr lang="es-ES_tradnl" dirty="0" smtClean="0"/>
            <a:t>DE</a:t>
          </a:r>
        </a:p>
        <a:p>
          <a:r>
            <a:rPr lang="es-ES_tradnl" dirty="0" smtClean="0"/>
            <a:t>COMPARACIÓN</a:t>
          </a:r>
          <a:endParaRPr lang="es-PE" dirty="0"/>
        </a:p>
      </dgm:t>
    </dgm:pt>
    <dgm:pt modelId="{70E4F98C-1750-4CC4-AD82-6996D10ECFE6}" type="parTrans" cxnId="{DE4F7F1D-A84E-4AB0-90B3-2D0354CC63C8}">
      <dgm:prSet/>
      <dgm:spPr/>
      <dgm:t>
        <a:bodyPr/>
        <a:lstStyle/>
        <a:p>
          <a:endParaRPr lang="es-PE"/>
        </a:p>
      </dgm:t>
    </dgm:pt>
    <dgm:pt modelId="{AE37D710-27A9-4228-9B0B-E629E45DD3E0}" type="sibTrans" cxnId="{DE4F7F1D-A84E-4AB0-90B3-2D0354CC63C8}">
      <dgm:prSet/>
      <dgm:spPr/>
      <dgm:t>
        <a:bodyPr/>
        <a:lstStyle/>
        <a:p>
          <a:endParaRPr lang="es-PE"/>
        </a:p>
      </dgm:t>
    </dgm:pt>
    <dgm:pt modelId="{ABF9557B-1818-4F07-B62F-B50C8FC8BDEF}">
      <dgm:prSet phldrT="[Texto]" custT="1"/>
      <dgm:spPr/>
      <dgm:t>
        <a:bodyPr/>
        <a:lstStyle/>
        <a:p>
          <a:r>
            <a:rPr lang="es-ES_tradnl" sz="1800" dirty="0" smtClean="0"/>
            <a:t>OPERADORES</a:t>
          </a:r>
        </a:p>
        <a:p>
          <a:r>
            <a:rPr lang="es-ES_tradnl" sz="1800" dirty="0" smtClean="0"/>
            <a:t>LÓGICOS</a:t>
          </a:r>
          <a:endParaRPr lang="es-PE" sz="1800" dirty="0"/>
        </a:p>
      </dgm:t>
    </dgm:pt>
    <dgm:pt modelId="{B002948D-3D1E-49F6-85E2-0B3AC277CC2B}" type="parTrans" cxnId="{8E7DA554-EFDA-476C-A26D-994E0E181E97}">
      <dgm:prSet/>
      <dgm:spPr/>
      <dgm:t>
        <a:bodyPr/>
        <a:lstStyle/>
        <a:p>
          <a:endParaRPr lang="es-PE"/>
        </a:p>
      </dgm:t>
    </dgm:pt>
    <dgm:pt modelId="{AFBFE897-A665-43DB-9993-F36D6BBF2961}" type="sibTrans" cxnId="{8E7DA554-EFDA-476C-A26D-994E0E181E97}">
      <dgm:prSet/>
      <dgm:spPr/>
      <dgm:t>
        <a:bodyPr/>
        <a:lstStyle/>
        <a:p>
          <a:endParaRPr lang="es-PE"/>
        </a:p>
      </dgm:t>
    </dgm:pt>
    <dgm:pt modelId="{DD0A599D-3565-45F4-836B-97D5E5F64E5E}" type="pres">
      <dgm:prSet presAssocID="{25FD78CA-A4A9-47E6-9DAE-8A69580C7917}" presName="composite" presStyleCnt="0">
        <dgm:presLayoutVars>
          <dgm:chMax val="3"/>
          <dgm:animLvl val="lvl"/>
          <dgm:resizeHandles val="exact"/>
        </dgm:presLayoutVars>
      </dgm:prSet>
      <dgm:spPr/>
    </dgm:pt>
    <dgm:pt modelId="{D30E8AB8-F5B5-49AC-A1F6-2C62064349BE}" type="pres">
      <dgm:prSet presAssocID="{0AB51B67-34B3-4FF2-99E7-5913F3A34301}" presName="gear1" presStyleLbl="node1" presStyleIdx="0" presStyleCnt="3" custScaleX="121818">
        <dgm:presLayoutVars>
          <dgm:chMax val="1"/>
          <dgm:bulletEnabled val="1"/>
        </dgm:presLayoutVars>
      </dgm:prSet>
      <dgm:spPr/>
      <dgm:t>
        <a:bodyPr/>
        <a:lstStyle/>
        <a:p>
          <a:endParaRPr lang="es-ES"/>
        </a:p>
      </dgm:t>
    </dgm:pt>
    <dgm:pt modelId="{B9E66274-9E09-4F80-88EC-CB062927F87B}" type="pres">
      <dgm:prSet presAssocID="{0AB51B67-34B3-4FF2-99E7-5913F3A34301}" presName="gear1srcNode" presStyleLbl="node1" presStyleIdx="0" presStyleCnt="3"/>
      <dgm:spPr/>
      <dgm:t>
        <a:bodyPr/>
        <a:lstStyle/>
        <a:p>
          <a:endParaRPr lang="es-ES"/>
        </a:p>
      </dgm:t>
    </dgm:pt>
    <dgm:pt modelId="{C2C925A5-B80F-4227-9BD5-DBF5BE3DDFDA}" type="pres">
      <dgm:prSet presAssocID="{0AB51B67-34B3-4FF2-99E7-5913F3A34301}" presName="gear1dstNode" presStyleLbl="node1" presStyleIdx="0" presStyleCnt="3"/>
      <dgm:spPr/>
      <dgm:t>
        <a:bodyPr/>
        <a:lstStyle/>
        <a:p>
          <a:endParaRPr lang="es-ES"/>
        </a:p>
      </dgm:t>
    </dgm:pt>
    <dgm:pt modelId="{B4299ADD-F1FF-4F8A-9DAC-687666DF6A0E}" type="pres">
      <dgm:prSet presAssocID="{2E772824-5AE3-4DB0-889F-5709B1EB26BE}" presName="gear2" presStyleLbl="node1" presStyleIdx="1" presStyleCnt="3" custScaleX="121818" custLinFactNeighborX="-26772" custLinFactNeighborY="3513">
        <dgm:presLayoutVars>
          <dgm:chMax val="1"/>
          <dgm:bulletEnabled val="1"/>
        </dgm:presLayoutVars>
      </dgm:prSet>
      <dgm:spPr/>
      <dgm:t>
        <a:bodyPr/>
        <a:lstStyle/>
        <a:p>
          <a:endParaRPr lang="es-ES"/>
        </a:p>
      </dgm:t>
    </dgm:pt>
    <dgm:pt modelId="{ABF01195-12D2-49A5-B250-FB597C9EE229}" type="pres">
      <dgm:prSet presAssocID="{2E772824-5AE3-4DB0-889F-5709B1EB26BE}" presName="gear2srcNode" presStyleLbl="node1" presStyleIdx="1" presStyleCnt="3"/>
      <dgm:spPr/>
      <dgm:t>
        <a:bodyPr/>
        <a:lstStyle/>
        <a:p>
          <a:endParaRPr lang="es-ES"/>
        </a:p>
      </dgm:t>
    </dgm:pt>
    <dgm:pt modelId="{C7DDB181-C730-48FD-81E6-D6AC28D50CAD}" type="pres">
      <dgm:prSet presAssocID="{2E772824-5AE3-4DB0-889F-5709B1EB26BE}" presName="gear2dstNode" presStyleLbl="node1" presStyleIdx="1" presStyleCnt="3"/>
      <dgm:spPr/>
      <dgm:t>
        <a:bodyPr/>
        <a:lstStyle/>
        <a:p>
          <a:endParaRPr lang="es-ES"/>
        </a:p>
      </dgm:t>
    </dgm:pt>
    <dgm:pt modelId="{9155EE44-FBF6-456B-AB59-CD93E19D63BE}" type="pres">
      <dgm:prSet presAssocID="{ABF9557B-1818-4F07-B62F-B50C8FC8BDEF}" presName="gear3" presStyleLbl="node1" presStyleIdx="2" presStyleCnt="3" custScaleX="121818"/>
      <dgm:spPr/>
      <dgm:t>
        <a:bodyPr/>
        <a:lstStyle/>
        <a:p>
          <a:endParaRPr lang="es-ES"/>
        </a:p>
      </dgm:t>
    </dgm:pt>
    <dgm:pt modelId="{2F86CEF8-C4A4-420E-B76C-8E59D2B954A8}" type="pres">
      <dgm:prSet presAssocID="{ABF9557B-1818-4F07-B62F-B50C8FC8BDEF}" presName="gear3tx" presStyleLbl="node1" presStyleIdx="2" presStyleCnt="3">
        <dgm:presLayoutVars>
          <dgm:chMax val="1"/>
          <dgm:bulletEnabled val="1"/>
        </dgm:presLayoutVars>
      </dgm:prSet>
      <dgm:spPr/>
      <dgm:t>
        <a:bodyPr/>
        <a:lstStyle/>
        <a:p>
          <a:endParaRPr lang="es-ES"/>
        </a:p>
      </dgm:t>
    </dgm:pt>
    <dgm:pt modelId="{A7C47F8A-C824-4E0F-B7E8-279BE48E4B97}" type="pres">
      <dgm:prSet presAssocID="{ABF9557B-1818-4F07-B62F-B50C8FC8BDEF}" presName="gear3srcNode" presStyleLbl="node1" presStyleIdx="2" presStyleCnt="3"/>
      <dgm:spPr/>
      <dgm:t>
        <a:bodyPr/>
        <a:lstStyle/>
        <a:p>
          <a:endParaRPr lang="es-ES"/>
        </a:p>
      </dgm:t>
    </dgm:pt>
    <dgm:pt modelId="{AF5B6230-E7DD-4846-9F50-11FE047198F5}" type="pres">
      <dgm:prSet presAssocID="{ABF9557B-1818-4F07-B62F-B50C8FC8BDEF}" presName="gear3dstNode" presStyleLbl="node1" presStyleIdx="2" presStyleCnt="3"/>
      <dgm:spPr/>
      <dgm:t>
        <a:bodyPr/>
        <a:lstStyle/>
        <a:p>
          <a:endParaRPr lang="es-ES"/>
        </a:p>
      </dgm:t>
    </dgm:pt>
    <dgm:pt modelId="{B7298A15-9860-43C4-94C1-14F0D361CC54}" type="pres">
      <dgm:prSet presAssocID="{9584500E-D5B3-44B2-A631-76F4B2345931}" presName="connector1" presStyleLbl="sibTrans2D1" presStyleIdx="0" presStyleCnt="3" custAng="13442052" custFlipVert="0" custFlipHor="1" custScaleX="110870" custScaleY="111186"/>
      <dgm:spPr/>
      <dgm:t>
        <a:bodyPr/>
        <a:lstStyle/>
        <a:p>
          <a:endParaRPr lang="es-ES"/>
        </a:p>
      </dgm:t>
    </dgm:pt>
    <dgm:pt modelId="{41444AC5-BBEC-4F92-88EF-739C390C8748}" type="pres">
      <dgm:prSet presAssocID="{AE37D710-27A9-4228-9B0B-E629E45DD3E0}" presName="connector2" presStyleLbl="sibTrans2D1" presStyleIdx="1" presStyleCnt="3" custScaleX="121818" custLinFactNeighborX="-20936" custLinFactNeighborY="2748"/>
      <dgm:spPr/>
      <dgm:t>
        <a:bodyPr/>
        <a:lstStyle/>
        <a:p>
          <a:endParaRPr lang="es-ES"/>
        </a:p>
      </dgm:t>
    </dgm:pt>
    <dgm:pt modelId="{B6FC9283-A817-4BC5-A43E-EFBD0C6BCCF5}" type="pres">
      <dgm:prSet presAssocID="{AFBFE897-A665-43DB-9993-F36D6BBF2961}" presName="connector3" presStyleLbl="sibTrans2D1" presStyleIdx="2" presStyleCnt="3" custScaleX="121818"/>
      <dgm:spPr/>
      <dgm:t>
        <a:bodyPr/>
        <a:lstStyle/>
        <a:p>
          <a:endParaRPr lang="es-ES"/>
        </a:p>
      </dgm:t>
    </dgm:pt>
  </dgm:ptLst>
  <dgm:cxnLst>
    <dgm:cxn modelId="{5E83D58B-2BF1-41E9-980B-70ECE67B34AA}" type="presOf" srcId="{25FD78CA-A4A9-47E6-9DAE-8A69580C7917}" destId="{DD0A599D-3565-45F4-836B-97D5E5F64E5E}" srcOrd="0" destOrd="0" presId="urn:microsoft.com/office/officeart/2005/8/layout/gear1"/>
    <dgm:cxn modelId="{3C766354-FA95-4834-9652-46CE37373FBF}" type="presOf" srcId="{AE37D710-27A9-4228-9B0B-E629E45DD3E0}" destId="{41444AC5-BBEC-4F92-88EF-739C390C8748}" srcOrd="0" destOrd="0" presId="urn:microsoft.com/office/officeart/2005/8/layout/gear1"/>
    <dgm:cxn modelId="{1A925569-C572-4B54-9949-526335B67C36}" type="presOf" srcId="{0AB51B67-34B3-4FF2-99E7-5913F3A34301}" destId="{C2C925A5-B80F-4227-9BD5-DBF5BE3DDFDA}" srcOrd="2" destOrd="0" presId="urn:microsoft.com/office/officeart/2005/8/layout/gear1"/>
    <dgm:cxn modelId="{18D10849-A3FD-411A-9D05-F2952EF8C11D}" type="presOf" srcId="{2E772824-5AE3-4DB0-889F-5709B1EB26BE}" destId="{B4299ADD-F1FF-4F8A-9DAC-687666DF6A0E}" srcOrd="0" destOrd="0" presId="urn:microsoft.com/office/officeart/2005/8/layout/gear1"/>
    <dgm:cxn modelId="{C5499BBD-55F6-4ECC-9F37-A803BEEA6797}" type="presOf" srcId="{ABF9557B-1818-4F07-B62F-B50C8FC8BDEF}" destId="{2F86CEF8-C4A4-420E-B76C-8E59D2B954A8}" srcOrd="1" destOrd="0" presId="urn:microsoft.com/office/officeart/2005/8/layout/gear1"/>
    <dgm:cxn modelId="{4F2A63F9-6109-4018-962E-34348B025697}" type="presOf" srcId="{ABF9557B-1818-4F07-B62F-B50C8FC8BDEF}" destId="{9155EE44-FBF6-456B-AB59-CD93E19D63BE}" srcOrd="0" destOrd="0" presId="urn:microsoft.com/office/officeart/2005/8/layout/gear1"/>
    <dgm:cxn modelId="{8E7DA554-EFDA-476C-A26D-994E0E181E97}" srcId="{25FD78CA-A4A9-47E6-9DAE-8A69580C7917}" destId="{ABF9557B-1818-4F07-B62F-B50C8FC8BDEF}" srcOrd="2" destOrd="0" parTransId="{B002948D-3D1E-49F6-85E2-0B3AC277CC2B}" sibTransId="{AFBFE897-A665-43DB-9993-F36D6BBF2961}"/>
    <dgm:cxn modelId="{3B1C07B5-CDD0-44C3-8EDF-6DF6734F12D0}" type="presOf" srcId="{9584500E-D5B3-44B2-A631-76F4B2345931}" destId="{B7298A15-9860-43C4-94C1-14F0D361CC54}" srcOrd="0" destOrd="0" presId="urn:microsoft.com/office/officeart/2005/8/layout/gear1"/>
    <dgm:cxn modelId="{4EB14BDA-7B59-403E-8E50-80A08134DE35}" type="presOf" srcId="{ABF9557B-1818-4F07-B62F-B50C8FC8BDEF}" destId="{A7C47F8A-C824-4E0F-B7E8-279BE48E4B97}" srcOrd="2" destOrd="0" presId="urn:microsoft.com/office/officeart/2005/8/layout/gear1"/>
    <dgm:cxn modelId="{609C5C89-50D1-4EAA-93AF-66D57790FE46}" type="presOf" srcId="{2E772824-5AE3-4DB0-889F-5709B1EB26BE}" destId="{C7DDB181-C730-48FD-81E6-D6AC28D50CAD}" srcOrd="2" destOrd="0" presId="urn:microsoft.com/office/officeart/2005/8/layout/gear1"/>
    <dgm:cxn modelId="{427030F6-A5BC-4841-BD23-210F58DC99AC}" srcId="{25FD78CA-A4A9-47E6-9DAE-8A69580C7917}" destId="{0AB51B67-34B3-4FF2-99E7-5913F3A34301}" srcOrd="0" destOrd="0" parTransId="{AD6CAA3C-D731-4E25-AC89-7E11EB94ECF2}" sibTransId="{9584500E-D5B3-44B2-A631-76F4B2345931}"/>
    <dgm:cxn modelId="{F160B0D1-3395-4735-B987-DC6AB5A64DB3}" type="presOf" srcId="{0AB51B67-34B3-4FF2-99E7-5913F3A34301}" destId="{B9E66274-9E09-4F80-88EC-CB062927F87B}" srcOrd="1" destOrd="0" presId="urn:microsoft.com/office/officeart/2005/8/layout/gear1"/>
    <dgm:cxn modelId="{DE4F7F1D-A84E-4AB0-90B3-2D0354CC63C8}" srcId="{25FD78CA-A4A9-47E6-9DAE-8A69580C7917}" destId="{2E772824-5AE3-4DB0-889F-5709B1EB26BE}" srcOrd="1" destOrd="0" parTransId="{70E4F98C-1750-4CC4-AD82-6996D10ECFE6}" sibTransId="{AE37D710-27A9-4228-9B0B-E629E45DD3E0}"/>
    <dgm:cxn modelId="{59BC2091-BC15-42C1-BBCC-036BA305BC1B}" type="presOf" srcId="{0AB51B67-34B3-4FF2-99E7-5913F3A34301}" destId="{D30E8AB8-F5B5-49AC-A1F6-2C62064349BE}" srcOrd="0" destOrd="0" presId="urn:microsoft.com/office/officeart/2005/8/layout/gear1"/>
    <dgm:cxn modelId="{18979764-9298-40D9-8A10-BF696C966851}" type="presOf" srcId="{2E772824-5AE3-4DB0-889F-5709B1EB26BE}" destId="{ABF01195-12D2-49A5-B250-FB597C9EE229}" srcOrd="1" destOrd="0" presId="urn:microsoft.com/office/officeart/2005/8/layout/gear1"/>
    <dgm:cxn modelId="{2D375B6A-4E0B-47F6-ADA0-DF0B7BE9CF63}" type="presOf" srcId="{AFBFE897-A665-43DB-9993-F36D6BBF2961}" destId="{B6FC9283-A817-4BC5-A43E-EFBD0C6BCCF5}" srcOrd="0" destOrd="0" presId="urn:microsoft.com/office/officeart/2005/8/layout/gear1"/>
    <dgm:cxn modelId="{7AB67762-55EC-4A99-A3C8-FE28F88A3DA8}" type="presOf" srcId="{ABF9557B-1818-4F07-B62F-B50C8FC8BDEF}" destId="{AF5B6230-E7DD-4846-9F50-11FE047198F5}" srcOrd="3" destOrd="0" presId="urn:microsoft.com/office/officeart/2005/8/layout/gear1"/>
    <dgm:cxn modelId="{AEA7D520-566D-45CA-B418-CE872B4C308C}" type="presParOf" srcId="{DD0A599D-3565-45F4-836B-97D5E5F64E5E}" destId="{D30E8AB8-F5B5-49AC-A1F6-2C62064349BE}" srcOrd="0" destOrd="0" presId="urn:microsoft.com/office/officeart/2005/8/layout/gear1"/>
    <dgm:cxn modelId="{1FCBE41D-B5E7-4C1B-9A2D-C940EC8DFF4E}" type="presParOf" srcId="{DD0A599D-3565-45F4-836B-97D5E5F64E5E}" destId="{B9E66274-9E09-4F80-88EC-CB062927F87B}" srcOrd="1" destOrd="0" presId="urn:microsoft.com/office/officeart/2005/8/layout/gear1"/>
    <dgm:cxn modelId="{A44C983C-5E5D-4C67-AA04-4136FEBE0BF5}" type="presParOf" srcId="{DD0A599D-3565-45F4-836B-97D5E5F64E5E}" destId="{C2C925A5-B80F-4227-9BD5-DBF5BE3DDFDA}" srcOrd="2" destOrd="0" presId="urn:microsoft.com/office/officeart/2005/8/layout/gear1"/>
    <dgm:cxn modelId="{7D0FAB5B-DAD6-4D9D-B516-2664EF1E63D3}" type="presParOf" srcId="{DD0A599D-3565-45F4-836B-97D5E5F64E5E}" destId="{B4299ADD-F1FF-4F8A-9DAC-687666DF6A0E}" srcOrd="3" destOrd="0" presId="urn:microsoft.com/office/officeart/2005/8/layout/gear1"/>
    <dgm:cxn modelId="{81E36036-A785-401A-A60F-B1EBCD70E12C}" type="presParOf" srcId="{DD0A599D-3565-45F4-836B-97D5E5F64E5E}" destId="{ABF01195-12D2-49A5-B250-FB597C9EE229}" srcOrd="4" destOrd="0" presId="urn:microsoft.com/office/officeart/2005/8/layout/gear1"/>
    <dgm:cxn modelId="{A2952E7F-E2BE-4FEF-9B51-CE613D09A036}" type="presParOf" srcId="{DD0A599D-3565-45F4-836B-97D5E5F64E5E}" destId="{C7DDB181-C730-48FD-81E6-D6AC28D50CAD}" srcOrd="5" destOrd="0" presId="urn:microsoft.com/office/officeart/2005/8/layout/gear1"/>
    <dgm:cxn modelId="{510194C0-26D4-4052-A943-56EFCE790519}" type="presParOf" srcId="{DD0A599D-3565-45F4-836B-97D5E5F64E5E}" destId="{9155EE44-FBF6-456B-AB59-CD93E19D63BE}" srcOrd="6" destOrd="0" presId="urn:microsoft.com/office/officeart/2005/8/layout/gear1"/>
    <dgm:cxn modelId="{7D2D11D8-9F79-4F22-9546-B3DB301D4F53}" type="presParOf" srcId="{DD0A599D-3565-45F4-836B-97D5E5F64E5E}" destId="{2F86CEF8-C4A4-420E-B76C-8E59D2B954A8}" srcOrd="7" destOrd="0" presId="urn:microsoft.com/office/officeart/2005/8/layout/gear1"/>
    <dgm:cxn modelId="{7706F9D3-EBCB-478F-9F28-49C30D9806EE}" type="presParOf" srcId="{DD0A599D-3565-45F4-836B-97D5E5F64E5E}" destId="{A7C47F8A-C824-4E0F-B7E8-279BE48E4B97}" srcOrd="8" destOrd="0" presId="urn:microsoft.com/office/officeart/2005/8/layout/gear1"/>
    <dgm:cxn modelId="{F96C6D38-AFCA-4D8C-A384-C0FA3AFDAF3E}" type="presParOf" srcId="{DD0A599D-3565-45F4-836B-97D5E5F64E5E}" destId="{AF5B6230-E7DD-4846-9F50-11FE047198F5}" srcOrd="9" destOrd="0" presId="urn:microsoft.com/office/officeart/2005/8/layout/gear1"/>
    <dgm:cxn modelId="{AF1184B6-9FBC-458A-ADAD-BAF919255D8D}" type="presParOf" srcId="{DD0A599D-3565-45F4-836B-97D5E5F64E5E}" destId="{B7298A15-9860-43C4-94C1-14F0D361CC54}" srcOrd="10" destOrd="0" presId="urn:microsoft.com/office/officeart/2005/8/layout/gear1"/>
    <dgm:cxn modelId="{7579F14E-A30A-4E97-A133-A25CBB1D096C}" type="presParOf" srcId="{DD0A599D-3565-45F4-836B-97D5E5F64E5E}" destId="{41444AC5-BBEC-4F92-88EF-739C390C8748}" srcOrd="11" destOrd="0" presId="urn:microsoft.com/office/officeart/2005/8/layout/gear1"/>
    <dgm:cxn modelId="{72EE6944-495A-4C57-9219-09DD0A4C43AF}" type="presParOf" srcId="{DD0A599D-3565-45F4-836B-97D5E5F64E5E}" destId="{B6FC9283-A817-4BC5-A43E-EFBD0C6BCCF5}" srcOrd="12" destOrd="0" presId="urn:microsoft.com/office/officeart/2005/8/layout/gear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0DA048-E5E4-43A5-9FFD-EA526FC78752}">
      <dsp:nvSpPr>
        <dsp:cNvPr id="0" name=""/>
        <dsp:cNvSpPr/>
      </dsp:nvSpPr>
      <dsp:spPr>
        <a:xfrm rot="5400000">
          <a:off x="-281887" y="283372"/>
          <a:ext cx="1879252" cy="1315476"/>
        </a:xfrm>
        <a:prstGeom prst="chevron">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es-ES_tradnl" sz="2500" kern="1200" dirty="0" smtClean="0"/>
            <a:t>CREATE</a:t>
          </a:r>
          <a:endParaRPr lang="es-PE" sz="2500" kern="1200" dirty="0"/>
        </a:p>
      </dsp:txBody>
      <dsp:txXfrm rot="-5400000">
        <a:off x="1" y="659222"/>
        <a:ext cx="1315476" cy="563776"/>
      </dsp:txXfrm>
    </dsp:sp>
    <dsp:sp modelId="{A4585AD4-EA64-4A99-92B6-0E2050A7839E}">
      <dsp:nvSpPr>
        <dsp:cNvPr id="0" name=""/>
        <dsp:cNvSpPr/>
      </dsp:nvSpPr>
      <dsp:spPr>
        <a:xfrm rot="5400000">
          <a:off x="3440286" y="-2123324"/>
          <a:ext cx="1221514" cy="5471133"/>
        </a:xfrm>
        <a:prstGeom prst="round2SameRect">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0" tIns="15875" rIns="15875" bIns="15875" numCol="1" spcCol="1270" anchor="ctr" anchorCtr="0">
          <a:noAutofit/>
        </a:bodyPr>
        <a:lstStyle/>
        <a:p>
          <a:pPr marL="228600" lvl="1" indent="-228600" algn="l" defTabSz="1111250">
            <a:lnSpc>
              <a:spcPct val="90000"/>
            </a:lnSpc>
            <a:spcBef>
              <a:spcPct val="0"/>
            </a:spcBef>
            <a:spcAft>
              <a:spcPct val="15000"/>
            </a:spcAft>
            <a:buChar char="••"/>
          </a:pPr>
          <a:r>
            <a:rPr lang="es-ES_tradnl" sz="2500" kern="1200" dirty="0" smtClean="0">
              <a:solidFill>
                <a:schemeClr val="accent6">
                  <a:lumMod val="50000"/>
                </a:schemeClr>
              </a:solidFill>
            </a:rPr>
            <a:t>CREAR NUEVAS TABLAS.</a:t>
          </a:r>
          <a:endParaRPr lang="es-PE" sz="2500" kern="1200" dirty="0">
            <a:solidFill>
              <a:schemeClr val="accent6">
                <a:lumMod val="50000"/>
              </a:schemeClr>
            </a:solidFill>
          </a:endParaRPr>
        </a:p>
        <a:p>
          <a:pPr marL="228600" lvl="1" indent="-228600" algn="l" defTabSz="1111250">
            <a:lnSpc>
              <a:spcPct val="90000"/>
            </a:lnSpc>
            <a:spcBef>
              <a:spcPct val="0"/>
            </a:spcBef>
            <a:spcAft>
              <a:spcPct val="15000"/>
            </a:spcAft>
            <a:buChar char="••"/>
          </a:pPr>
          <a:r>
            <a:rPr lang="es-ES_tradnl" sz="2500" kern="1200" dirty="0" smtClean="0">
              <a:solidFill>
                <a:schemeClr val="accent6">
                  <a:lumMod val="50000"/>
                </a:schemeClr>
              </a:solidFill>
            </a:rPr>
            <a:t>CREAR NUEVAS CAMPOS E ÍNDICES.</a:t>
          </a:r>
          <a:endParaRPr lang="es-PE" sz="2500" kern="1200" dirty="0">
            <a:solidFill>
              <a:schemeClr val="accent6">
                <a:lumMod val="50000"/>
              </a:schemeClr>
            </a:solidFill>
          </a:endParaRPr>
        </a:p>
      </dsp:txBody>
      <dsp:txXfrm rot="-5400000">
        <a:off x="1315477" y="61114"/>
        <a:ext cx="5411504" cy="1102256"/>
      </dsp:txXfrm>
    </dsp:sp>
    <dsp:sp modelId="{71F31415-C417-4ABD-9E0B-6449B4061D35}">
      <dsp:nvSpPr>
        <dsp:cNvPr id="0" name=""/>
        <dsp:cNvSpPr/>
      </dsp:nvSpPr>
      <dsp:spPr>
        <a:xfrm rot="5400000">
          <a:off x="-281887" y="1971161"/>
          <a:ext cx="1879252" cy="1315476"/>
        </a:xfrm>
        <a:prstGeom prst="chevron">
          <a:avLst/>
        </a:prstGeom>
        <a:solidFill>
          <a:schemeClr val="accent3">
            <a:hueOff val="0"/>
            <a:satOff val="0"/>
            <a:lumOff val="0"/>
            <a:alphaOff val="0"/>
          </a:schemeClr>
        </a:solidFill>
        <a:ln w="1905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es-ES_tradnl" sz="2500" kern="1200" dirty="0" smtClean="0"/>
            <a:t>DROP</a:t>
          </a:r>
          <a:endParaRPr lang="es-PE" sz="2500" kern="1200" dirty="0"/>
        </a:p>
      </dsp:txBody>
      <dsp:txXfrm rot="-5400000">
        <a:off x="1" y="2347011"/>
        <a:ext cx="1315476" cy="563776"/>
      </dsp:txXfrm>
    </dsp:sp>
    <dsp:sp modelId="{B9B8D5F3-14F5-483A-A8DE-1CC580547AF6}">
      <dsp:nvSpPr>
        <dsp:cNvPr id="0" name=""/>
        <dsp:cNvSpPr/>
      </dsp:nvSpPr>
      <dsp:spPr>
        <a:xfrm rot="5400000">
          <a:off x="3440286" y="-435535"/>
          <a:ext cx="1221514" cy="5471133"/>
        </a:xfrm>
        <a:prstGeom prst="round2SameRect">
          <a:avLst/>
        </a:prstGeom>
        <a:solidFill>
          <a:schemeClr val="lt1">
            <a:alpha val="90000"/>
            <a:hueOff val="0"/>
            <a:satOff val="0"/>
            <a:lumOff val="0"/>
            <a:alphaOff val="0"/>
          </a:schemeClr>
        </a:solidFill>
        <a:ln w="1905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0" tIns="15875" rIns="15875" bIns="15875" numCol="1" spcCol="1270" anchor="ctr" anchorCtr="0">
          <a:noAutofit/>
        </a:bodyPr>
        <a:lstStyle/>
        <a:p>
          <a:pPr marL="228600" lvl="1" indent="-228600" algn="l" defTabSz="1111250">
            <a:lnSpc>
              <a:spcPct val="90000"/>
            </a:lnSpc>
            <a:spcBef>
              <a:spcPct val="0"/>
            </a:spcBef>
            <a:spcAft>
              <a:spcPct val="15000"/>
            </a:spcAft>
            <a:buChar char="••"/>
          </a:pPr>
          <a:r>
            <a:rPr lang="es-ES_tradnl" sz="2500" kern="1200" dirty="0" smtClean="0">
              <a:solidFill>
                <a:schemeClr val="accent6">
                  <a:lumMod val="50000"/>
                </a:schemeClr>
              </a:solidFill>
            </a:rPr>
            <a:t>ELIMINA TABLAS E ÍNDICES.</a:t>
          </a:r>
          <a:endParaRPr lang="es-PE" sz="2500" kern="1200" dirty="0">
            <a:solidFill>
              <a:schemeClr val="accent6">
                <a:lumMod val="50000"/>
              </a:schemeClr>
            </a:solidFill>
          </a:endParaRPr>
        </a:p>
      </dsp:txBody>
      <dsp:txXfrm rot="-5400000">
        <a:off x="1315477" y="1748903"/>
        <a:ext cx="5411504" cy="1102256"/>
      </dsp:txXfrm>
    </dsp:sp>
    <dsp:sp modelId="{7AF9AD8A-52C8-4753-9F21-CC4921B97CA6}">
      <dsp:nvSpPr>
        <dsp:cNvPr id="0" name=""/>
        <dsp:cNvSpPr/>
      </dsp:nvSpPr>
      <dsp:spPr>
        <a:xfrm rot="5400000">
          <a:off x="-281887" y="3658950"/>
          <a:ext cx="1879252" cy="1315476"/>
        </a:xfrm>
        <a:prstGeom prst="chevron">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es-ES_tradnl" sz="2500" kern="1200" dirty="0" smtClean="0"/>
            <a:t>ALTER</a:t>
          </a:r>
          <a:endParaRPr lang="es-PE" sz="2500" kern="1200" dirty="0"/>
        </a:p>
      </dsp:txBody>
      <dsp:txXfrm rot="-5400000">
        <a:off x="1" y="4034800"/>
        <a:ext cx="1315476" cy="563776"/>
      </dsp:txXfrm>
    </dsp:sp>
    <dsp:sp modelId="{8C7B14F6-5DA3-41C0-8375-D71B4259410A}">
      <dsp:nvSpPr>
        <dsp:cNvPr id="0" name=""/>
        <dsp:cNvSpPr/>
      </dsp:nvSpPr>
      <dsp:spPr>
        <a:xfrm rot="5400000">
          <a:off x="3440286" y="1252253"/>
          <a:ext cx="1221514" cy="5471133"/>
        </a:xfrm>
        <a:prstGeom prst="round2SameRect">
          <a:avLst/>
        </a:prstGeom>
        <a:solidFill>
          <a:schemeClr val="lt1">
            <a:alpha val="90000"/>
            <a:hueOff val="0"/>
            <a:satOff val="0"/>
            <a:lumOff val="0"/>
            <a:alphaOff val="0"/>
          </a:schemeClr>
        </a:solidFill>
        <a:ln w="1905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0" tIns="15875" rIns="15875" bIns="15875" numCol="1" spcCol="1270" anchor="ctr" anchorCtr="0">
          <a:noAutofit/>
        </a:bodyPr>
        <a:lstStyle/>
        <a:p>
          <a:pPr marL="228600" lvl="1" indent="-228600" algn="l" defTabSz="1111250">
            <a:lnSpc>
              <a:spcPct val="90000"/>
            </a:lnSpc>
            <a:spcBef>
              <a:spcPct val="0"/>
            </a:spcBef>
            <a:spcAft>
              <a:spcPct val="15000"/>
            </a:spcAft>
            <a:buChar char="••"/>
          </a:pPr>
          <a:r>
            <a:rPr lang="es-ES_tradnl" sz="2500" kern="1200" dirty="0" smtClean="0">
              <a:solidFill>
                <a:schemeClr val="accent6">
                  <a:lumMod val="50000"/>
                </a:schemeClr>
              </a:solidFill>
            </a:rPr>
            <a:t>MODIFICAR LAS TABLAS AGREGANDO CAMPOS O CAMBIANDO LOS CAMPOS. </a:t>
          </a:r>
          <a:endParaRPr lang="es-PE" sz="2500" kern="1200" dirty="0">
            <a:solidFill>
              <a:schemeClr val="accent6">
                <a:lumMod val="50000"/>
              </a:schemeClr>
            </a:solidFill>
          </a:endParaRPr>
        </a:p>
      </dsp:txBody>
      <dsp:txXfrm rot="-5400000">
        <a:off x="1315477" y="3436692"/>
        <a:ext cx="5411504" cy="110225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1781BB-ACE3-4BAA-8B03-2302BFF075E2}">
      <dsp:nvSpPr>
        <dsp:cNvPr id="0" name=""/>
        <dsp:cNvSpPr/>
      </dsp:nvSpPr>
      <dsp:spPr>
        <a:xfrm rot="5400000">
          <a:off x="3633778" y="-1961992"/>
          <a:ext cx="1018042" cy="5201829"/>
        </a:xfrm>
        <a:prstGeom prst="round2SameRect">
          <a:avLst/>
        </a:prstGeom>
        <a:solidFill>
          <a:schemeClr val="accent2">
            <a:tint val="40000"/>
            <a:alpha val="90000"/>
            <a:hueOff val="0"/>
            <a:satOff val="0"/>
            <a:lumOff val="0"/>
            <a:alphaOff val="0"/>
          </a:schemeClr>
        </a:solidFill>
        <a:ln w="1905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47625" rIns="95250" bIns="47625" numCol="1" spcCol="1270" anchor="ctr" anchorCtr="0">
          <a:noAutofit/>
        </a:bodyPr>
        <a:lstStyle/>
        <a:p>
          <a:pPr marL="228600" lvl="1" indent="-228600" algn="l" defTabSz="1111250">
            <a:lnSpc>
              <a:spcPct val="90000"/>
            </a:lnSpc>
            <a:spcBef>
              <a:spcPct val="0"/>
            </a:spcBef>
            <a:spcAft>
              <a:spcPct val="15000"/>
            </a:spcAft>
            <a:buChar char="••"/>
          </a:pPr>
          <a:r>
            <a:rPr lang="es-ES_tradnl" sz="2500" kern="1200" dirty="0" smtClean="0"/>
            <a:t>Consultas registros de la base de datos que satisfagan un criterio.</a:t>
          </a:r>
          <a:endParaRPr lang="es-PE" sz="2500" kern="1200" dirty="0"/>
        </a:p>
      </dsp:txBody>
      <dsp:txXfrm rot="-5400000">
        <a:off x="1541885" y="179598"/>
        <a:ext cx="5152132" cy="918648"/>
      </dsp:txXfrm>
    </dsp:sp>
    <dsp:sp modelId="{063FD32C-4BAE-4664-8D91-FC5C8F6A584A}">
      <dsp:nvSpPr>
        <dsp:cNvPr id="0" name=""/>
        <dsp:cNvSpPr/>
      </dsp:nvSpPr>
      <dsp:spPr>
        <a:xfrm>
          <a:off x="23" y="2645"/>
          <a:ext cx="1541861" cy="1272553"/>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es-ES_tradnl" sz="2800" kern="1200" dirty="0" err="1" smtClean="0"/>
            <a:t>Select</a:t>
          </a:r>
          <a:r>
            <a:rPr lang="es-ES_tradnl" sz="2800" kern="1200" dirty="0" smtClean="0"/>
            <a:t> </a:t>
          </a:r>
          <a:endParaRPr lang="es-PE" sz="2800" kern="1200" dirty="0"/>
        </a:p>
      </dsp:txBody>
      <dsp:txXfrm>
        <a:off x="62144" y="64766"/>
        <a:ext cx="1417619" cy="1148311"/>
      </dsp:txXfrm>
    </dsp:sp>
    <dsp:sp modelId="{A9BA5147-A934-4DCA-8219-9A1FBE6438F7}">
      <dsp:nvSpPr>
        <dsp:cNvPr id="0" name=""/>
        <dsp:cNvSpPr/>
      </dsp:nvSpPr>
      <dsp:spPr>
        <a:xfrm rot="5400000">
          <a:off x="3633778" y="-625811"/>
          <a:ext cx="1018042" cy="5201829"/>
        </a:xfrm>
        <a:prstGeom prst="round2SameRect">
          <a:avLst/>
        </a:prstGeom>
        <a:solidFill>
          <a:schemeClr val="accent3">
            <a:tint val="40000"/>
            <a:alpha val="90000"/>
            <a:hueOff val="0"/>
            <a:satOff val="0"/>
            <a:lumOff val="0"/>
            <a:alphaOff val="0"/>
          </a:schemeClr>
        </a:solidFill>
        <a:ln w="1905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47625" rIns="95250" bIns="47625" numCol="1" spcCol="1270" anchor="ctr" anchorCtr="0">
          <a:noAutofit/>
        </a:bodyPr>
        <a:lstStyle/>
        <a:p>
          <a:pPr marL="228600" lvl="1" indent="-228600" algn="l" defTabSz="1111250">
            <a:lnSpc>
              <a:spcPct val="90000"/>
            </a:lnSpc>
            <a:spcBef>
              <a:spcPct val="0"/>
            </a:spcBef>
            <a:spcAft>
              <a:spcPct val="15000"/>
            </a:spcAft>
            <a:buChar char="••"/>
          </a:pPr>
          <a:r>
            <a:rPr lang="es-ES_tradnl" sz="2500" kern="1200" dirty="0" smtClean="0"/>
            <a:t>Cargar lotes de datos en la base de datos. </a:t>
          </a:r>
          <a:endParaRPr lang="es-PE" sz="2500" kern="1200" dirty="0"/>
        </a:p>
      </dsp:txBody>
      <dsp:txXfrm rot="-5400000">
        <a:off x="1541885" y="1515779"/>
        <a:ext cx="5152132" cy="918648"/>
      </dsp:txXfrm>
    </dsp:sp>
    <dsp:sp modelId="{F0A8E948-A9FE-4AF1-BEE9-05298273856E}">
      <dsp:nvSpPr>
        <dsp:cNvPr id="0" name=""/>
        <dsp:cNvSpPr/>
      </dsp:nvSpPr>
      <dsp:spPr>
        <a:xfrm>
          <a:off x="23" y="1338826"/>
          <a:ext cx="1541861" cy="1272553"/>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es-ES_tradnl" sz="2800" kern="1200" dirty="0" err="1" smtClean="0"/>
            <a:t>Insert</a:t>
          </a:r>
          <a:r>
            <a:rPr lang="es-ES_tradnl" sz="2800" kern="1200" dirty="0" smtClean="0"/>
            <a:t> </a:t>
          </a:r>
          <a:endParaRPr lang="es-PE" sz="2800" kern="1200" dirty="0"/>
        </a:p>
      </dsp:txBody>
      <dsp:txXfrm>
        <a:off x="62144" y="1400947"/>
        <a:ext cx="1417619" cy="1148311"/>
      </dsp:txXfrm>
    </dsp:sp>
    <dsp:sp modelId="{1082E36C-EB25-4EEE-AB21-EA56B7A8F2B2}">
      <dsp:nvSpPr>
        <dsp:cNvPr id="0" name=""/>
        <dsp:cNvSpPr/>
      </dsp:nvSpPr>
      <dsp:spPr>
        <a:xfrm rot="5400000">
          <a:off x="3633778" y="710369"/>
          <a:ext cx="1018042" cy="5201829"/>
        </a:xfrm>
        <a:prstGeom prst="round2SameRect">
          <a:avLst/>
        </a:prstGeom>
        <a:solidFill>
          <a:schemeClr val="accent4">
            <a:tint val="40000"/>
            <a:alpha val="90000"/>
            <a:hueOff val="0"/>
            <a:satOff val="0"/>
            <a:lumOff val="0"/>
            <a:alphaOff val="0"/>
          </a:schemeClr>
        </a:solidFill>
        <a:ln w="1905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47625" rIns="95250" bIns="47625" numCol="1" spcCol="1270" anchor="ctr" anchorCtr="0">
          <a:noAutofit/>
        </a:bodyPr>
        <a:lstStyle/>
        <a:p>
          <a:pPr marL="228600" lvl="1" indent="-228600" algn="l" defTabSz="1111250">
            <a:lnSpc>
              <a:spcPct val="90000"/>
            </a:lnSpc>
            <a:spcBef>
              <a:spcPct val="0"/>
            </a:spcBef>
            <a:spcAft>
              <a:spcPct val="15000"/>
            </a:spcAft>
            <a:buChar char="••"/>
          </a:pPr>
          <a:r>
            <a:rPr lang="es-ES_tradnl" sz="2500" kern="1200" dirty="0" smtClean="0"/>
            <a:t>Modifica valores de los campos y registros.</a:t>
          </a:r>
          <a:endParaRPr lang="es-PE" sz="2500" kern="1200" dirty="0"/>
        </a:p>
      </dsp:txBody>
      <dsp:txXfrm rot="-5400000">
        <a:off x="1541885" y="2851960"/>
        <a:ext cx="5152132" cy="918648"/>
      </dsp:txXfrm>
    </dsp:sp>
    <dsp:sp modelId="{4421EB4B-94B9-4048-A2CD-EB81EC268A6D}">
      <dsp:nvSpPr>
        <dsp:cNvPr id="0" name=""/>
        <dsp:cNvSpPr/>
      </dsp:nvSpPr>
      <dsp:spPr>
        <a:xfrm>
          <a:off x="23" y="2675007"/>
          <a:ext cx="1541861" cy="1272553"/>
        </a:xfrm>
        <a:prstGeom prst="round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es-ES_tradnl" sz="2800" kern="1200" dirty="0" err="1" smtClean="0"/>
            <a:t>Update</a:t>
          </a:r>
          <a:endParaRPr lang="es-PE" sz="2800" kern="1200" dirty="0"/>
        </a:p>
      </dsp:txBody>
      <dsp:txXfrm>
        <a:off x="62144" y="2737128"/>
        <a:ext cx="1417619" cy="1148311"/>
      </dsp:txXfrm>
    </dsp:sp>
    <dsp:sp modelId="{195970D6-D265-4B2E-A36D-2FE48C733298}">
      <dsp:nvSpPr>
        <dsp:cNvPr id="0" name=""/>
        <dsp:cNvSpPr/>
      </dsp:nvSpPr>
      <dsp:spPr>
        <a:xfrm rot="5400000">
          <a:off x="3651057" y="1928246"/>
          <a:ext cx="1018042" cy="5338730"/>
        </a:xfrm>
        <a:prstGeom prst="round2SameRect">
          <a:avLst/>
        </a:prstGeom>
        <a:solidFill>
          <a:schemeClr val="accent5">
            <a:tint val="40000"/>
            <a:alpha val="90000"/>
            <a:hueOff val="0"/>
            <a:satOff val="0"/>
            <a:lumOff val="0"/>
            <a:alphaOff val="0"/>
          </a:schemeClr>
        </a:solidFill>
        <a:ln w="1905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47625" rIns="95250" bIns="47625" numCol="1" spcCol="1270" anchor="ctr" anchorCtr="0">
          <a:noAutofit/>
        </a:bodyPr>
        <a:lstStyle/>
        <a:p>
          <a:pPr marL="228600" lvl="1" indent="-228600" algn="l" defTabSz="1111250">
            <a:lnSpc>
              <a:spcPct val="90000"/>
            </a:lnSpc>
            <a:spcBef>
              <a:spcPct val="0"/>
            </a:spcBef>
            <a:spcAft>
              <a:spcPct val="15000"/>
            </a:spcAft>
            <a:buChar char="••"/>
          </a:pPr>
          <a:r>
            <a:rPr lang="es-ES_tradnl" sz="2500" kern="1200" dirty="0" smtClean="0"/>
            <a:t>Elimina registros de una tabla de una base de datos.</a:t>
          </a:r>
          <a:endParaRPr lang="es-PE" sz="2500" kern="1200" dirty="0"/>
        </a:p>
      </dsp:txBody>
      <dsp:txXfrm rot="-5400000">
        <a:off x="1490714" y="4138287"/>
        <a:ext cx="5289033" cy="918648"/>
      </dsp:txXfrm>
    </dsp:sp>
    <dsp:sp modelId="{084690A0-8DBA-40EA-AC65-C0C79263C988}">
      <dsp:nvSpPr>
        <dsp:cNvPr id="0" name=""/>
        <dsp:cNvSpPr/>
      </dsp:nvSpPr>
      <dsp:spPr>
        <a:xfrm>
          <a:off x="23" y="4011188"/>
          <a:ext cx="1490667" cy="1272553"/>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es-ES_tradnl" sz="2800" kern="1200" dirty="0" err="1" smtClean="0"/>
            <a:t>Delete</a:t>
          </a:r>
          <a:r>
            <a:rPr lang="es-ES_tradnl" sz="2800" kern="1200" dirty="0" smtClean="0"/>
            <a:t> </a:t>
          </a:r>
          <a:endParaRPr lang="es-PE" sz="2800" kern="1200" dirty="0"/>
        </a:p>
      </dsp:txBody>
      <dsp:txXfrm>
        <a:off x="62144" y="4073309"/>
        <a:ext cx="1366425" cy="114831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0DA048-E5E4-43A5-9FFD-EA526FC78752}">
      <dsp:nvSpPr>
        <dsp:cNvPr id="0" name=""/>
        <dsp:cNvSpPr/>
      </dsp:nvSpPr>
      <dsp:spPr>
        <a:xfrm rot="5400000">
          <a:off x="-281887" y="283372"/>
          <a:ext cx="1879252" cy="1315476"/>
        </a:xfrm>
        <a:prstGeom prst="chevron">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s-PE" sz="2400" kern="1200" dirty="0" smtClean="0"/>
            <a:t>REVOKE</a:t>
          </a:r>
          <a:endParaRPr lang="es-PE" sz="2400" kern="1200" dirty="0"/>
        </a:p>
      </dsp:txBody>
      <dsp:txXfrm rot="-5400000">
        <a:off x="1" y="659222"/>
        <a:ext cx="1315476" cy="563776"/>
      </dsp:txXfrm>
    </dsp:sp>
    <dsp:sp modelId="{A4585AD4-EA64-4A99-92B6-0E2050A7839E}">
      <dsp:nvSpPr>
        <dsp:cNvPr id="0" name=""/>
        <dsp:cNvSpPr/>
      </dsp:nvSpPr>
      <dsp:spPr>
        <a:xfrm rot="5400000">
          <a:off x="3440286" y="-2123324"/>
          <a:ext cx="1221514" cy="5471133"/>
        </a:xfrm>
        <a:prstGeom prst="round2SameRect">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es-ES_tradnl" sz="2000" kern="1200" dirty="0" smtClean="0">
              <a:solidFill>
                <a:schemeClr val="accent6">
                  <a:lumMod val="50000"/>
                </a:schemeClr>
              </a:solidFill>
            </a:rPr>
            <a:t>ESTE COMANDO CREA UN OBJETO DENTRO DE LA BASE DE DATOS.</a:t>
          </a:r>
          <a:endParaRPr lang="es-PE" sz="2000" kern="1200" dirty="0">
            <a:solidFill>
              <a:schemeClr val="accent6">
                <a:lumMod val="50000"/>
              </a:schemeClr>
            </a:solidFill>
          </a:endParaRPr>
        </a:p>
      </dsp:txBody>
      <dsp:txXfrm rot="-5400000">
        <a:off x="1315477" y="61114"/>
        <a:ext cx="5411504" cy="1102256"/>
      </dsp:txXfrm>
    </dsp:sp>
    <dsp:sp modelId="{71F31415-C417-4ABD-9E0B-6449B4061D35}">
      <dsp:nvSpPr>
        <dsp:cNvPr id="0" name=""/>
        <dsp:cNvSpPr/>
      </dsp:nvSpPr>
      <dsp:spPr>
        <a:xfrm rot="5400000">
          <a:off x="-281887" y="1971161"/>
          <a:ext cx="1879252" cy="1315476"/>
        </a:xfrm>
        <a:prstGeom prst="chevron">
          <a:avLst/>
        </a:prstGeom>
        <a:solidFill>
          <a:schemeClr val="accent3">
            <a:hueOff val="0"/>
            <a:satOff val="0"/>
            <a:lumOff val="0"/>
            <a:alphaOff val="0"/>
          </a:schemeClr>
        </a:solidFill>
        <a:ln w="1905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s-PE" sz="2400" kern="1200" dirty="0" smtClean="0"/>
            <a:t>GRANT</a:t>
          </a:r>
          <a:endParaRPr lang="es-PE" sz="2400" kern="1200" dirty="0"/>
        </a:p>
      </dsp:txBody>
      <dsp:txXfrm rot="-5400000">
        <a:off x="1" y="2347011"/>
        <a:ext cx="1315476" cy="563776"/>
      </dsp:txXfrm>
    </dsp:sp>
    <dsp:sp modelId="{B9B8D5F3-14F5-483A-A8DE-1CC580547AF6}">
      <dsp:nvSpPr>
        <dsp:cNvPr id="0" name=""/>
        <dsp:cNvSpPr/>
      </dsp:nvSpPr>
      <dsp:spPr>
        <a:xfrm rot="5400000">
          <a:off x="3440286" y="-435535"/>
          <a:ext cx="1221514" cy="5471133"/>
        </a:xfrm>
        <a:prstGeom prst="round2SameRect">
          <a:avLst/>
        </a:prstGeom>
        <a:solidFill>
          <a:schemeClr val="lt1">
            <a:alpha val="90000"/>
            <a:hueOff val="0"/>
            <a:satOff val="0"/>
            <a:lumOff val="0"/>
            <a:alphaOff val="0"/>
          </a:schemeClr>
        </a:solidFill>
        <a:ln w="1905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es-PE" sz="2000" kern="1200" dirty="0" smtClean="0">
              <a:solidFill>
                <a:schemeClr val="accent6">
                  <a:lumMod val="50000"/>
                </a:schemeClr>
              </a:solidFill>
            </a:rPr>
            <a:t>ESTE COMANDO PERMITE MODIFICAR LA ESTRUCTURA DE UN OBJETO.</a:t>
          </a:r>
          <a:endParaRPr lang="es-PE" sz="2000" kern="1200" dirty="0">
            <a:solidFill>
              <a:schemeClr val="accent6">
                <a:lumMod val="50000"/>
              </a:schemeClr>
            </a:solidFill>
          </a:endParaRPr>
        </a:p>
      </dsp:txBody>
      <dsp:txXfrm rot="-5400000">
        <a:off x="1315477" y="1748903"/>
        <a:ext cx="5411504" cy="1102256"/>
      </dsp:txXfrm>
    </dsp:sp>
    <dsp:sp modelId="{7AF9AD8A-52C8-4753-9F21-CC4921B97CA6}">
      <dsp:nvSpPr>
        <dsp:cNvPr id="0" name=""/>
        <dsp:cNvSpPr/>
      </dsp:nvSpPr>
      <dsp:spPr>
        <a:xfrm rot="5400000">
          <a:off x="-281887" y="3658950"/>
          <a:ext cx="1879252" cy="1315476"/>
        </a:xfrm>
        <a:prstGeom prst="chevron">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s-PE" sz="2400" kern="1200" dirty="0" smtClean="0"/>
            <a:t>DANY</a:t>
          </a:r>
          <a:endParaRPr lang="es-PE" sz="2400" kern="1200" dirty="0"/>
        </a:p>
      </dsp:txBody>
      <dsp:txXfrm rot="-5400000">
        <a:off x="1" y="4034800"/>
        <a:ext cx="1315476" cy="563776"/>
      </dsp:txXfrm>
    </dsp:sp>
    <dsp:sp modelId="{8C7B14F6-5DA3-41C0-8375-D71B4259410A}">
      <dsp:nvSpPr>
        <dsp:cNvPr id="0" name=""/>
        <dsp:cNvSpPr/>
      </dsp:nvSpPr>
      <dsp:spPr>
        <a:xfrm rot="5400000">
          <a:off x="3440286" y="1252253"/>
          <a:ext cx="1221514" cy="5471133"/>
        </a:xfrm>
        <a:prstGeom prst="round2SameRect">
          <a:avLst/>
        </a:prstGeom>
        <a:solidFill>
          <a:schemeClr val="lt1">
            <a:alpha val="90000"/>
            <a:hueOff val="0"/>
            <a:satOff val="0"/>
            <a:lumOff val="0"/>
            <a:alphaOff val="0"/>
          </a:schemeClr>
        </a:solidFill>
        <a:ln w="1905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es-ES_tradnl" sz="2000" kern="1200" dirty="0" smtClean="0">
              <a:solidFill>
                <a:schemeClr val="accent6">
                  <a:lumMod val="50000"/>
                </a:schemeClr>
              </a:solidFill>
            </a:rPr>
            <a:t>ESTE COMANDO ELIMINA UN OBJETO DE LA BASE DE DATOS. SE PUEDE COMBINAR CON LA SENTENCIA ALTER. </a:t>
          </a:r>
          <a:endParaRPr lang="es-PE" sz="2000" kern="1200" dirty="0">
            <a:solidFill>
              <a:schemeClr val="accent6">
                <a:lumMod val="50000"/>
              </a:schemeClr>
            </a:solidFill>
          </a:endParaRPr>
        </a:p>
      </dsp:txBody>
      <dsp:txXfrm rot="-5400000">
        <a:off x="1315477" y="3436692"/>
        <a:ext cx="5411504" cy="110225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1781BB-ACE3-4BAA-8B03-2302BFF075E2}">
      <dsp:nvSpPr>
        <dsp:cNvPr id="0" name=""/>
        <dsp:cNvSpPr/>
      </dsp:nvSpPr>
      <dsp:spPr>
        <a:xfrm rot="5400000">
          <a:off x="3405085" y="-1625156"/>
          <a:ext cx="1561134" cy="5201829"/>
        </a:xfrm>
        <a:prstGeom prst="round2SameRect">
          <a:avLst/>
        </a:prstGeom>
        <a:solidFill>
          <a:schemeClr val="accent2">
            <a:tint val="40000"/>
            <a:alpha val="90000"/>
            <a:hueOff val="0"/>
            <a:satOff val="0"/>
            <a:lumOff val="0"/>
            <a:alphaOff val="0"/>
          </a:schemeClr>
        </a:solidFill>
        <a:ln w="1905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060" tIns="49530" rIns="99060" bIns="49530" numCol="1" spcCol="1270" anchor="ctr" anchorCtr="0">
          <a:noAutofit/>
        </a:bodyPr>
        <a:lstStyle/>
        <a:p>
          <a:pPr marL="228600" lvl="1" indent="-228600" algn="just" defTabSz="1155700">
            <a:lnSpc>
              <a:spcPct val="90000"/>
            </a:lnSpc>
            <a:spcBef>
              <a:spcPct val="0"/>
            </a:spcBef>
            <a:spcAft>
              <a:spcPct val="15000"/>
            </a:spcAft>
            <a:buChar char="••"/>
          </a:pPr>
          <a:r>
            <a:rPr lang="es-ES" sz="2600" kern="1200" dirty="0" smtClean="0"/>
            <a:t>Para guardar el estado de base de datos después de completar la transacción.</a:t>
          </a:r>
          <a:endParaRPr lang="es-PE" sz="2600" kern="1200" dirty="0"/>
        </a:p>
      </dsp:txBody>
      <dsp:txXfrm rot="-5400000">
        <a:off x="1584738" y="271399"/>
        <a:ext cx="5125621" cy="1408718"/>
      </dsp:txXfrm>
    </dsp:sp>
    <dsp:sp modelId="{063FD32C-4BAE-4664-8D91-FC5C8F6A584A}">
      <dsp:nvSpPr>
        <dsp:cNvPr id="0" name=""/>
        <dsp:cNvSpPr/>
      </dsp:nvSpPr>
      <dsp:spPr>
        <a:xfrm>
          <a:off x="42876" y="48"/>
          <a:ext cx="1541861" cy="1951417"/>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32385" rIns="64770" bIns="32385" numCol="1" spcCol="1270" anchor="ctr" anchorCtr="0">
          <a:noAutofit/>
        </a:bodyPr>
        <a:lstStyle/>
        <a:p>
          <a:pPr lvl="0" algn="ctr" defTabSz="755650">
            <a:lnSpc>
              <a:spcPct val="90000"/>
            </a:lnSpc>
            <a:spcBef>
              <a:spcPct val="0"/>
            </a:spcBef>
            <a:spcAft>
              <a:spcPct val="35000"/>
            </a:spcAft>
          </a:pPr>
          <a:r>
            <a:rPr lang="es-ES" sz="1700" kern="1200" dirty="0" smtClean="0"/>
            <a:t>COMMIT</a:t>
          </a:r>
          <a:r>
            <a:rPr lang="es-ES_tradnl" sz="1700" kern="1200" dirty="0" smtClean="0"/>
            <a:t> </a:t>
          </a:r>
          <a:endParaRPr lang="es-PE" sz="1700" kern="1200" dirty="0"/>
        </a:p>
      </dsp:txBody>
      <dsp:txXfrm>
        <a:off x="118143" y="75315"/>
        <a:ext cx="1391327" cy="1800883"/>
      </dsp:txXfrm>
    </dsp:sp>
    <dsp:sp modelId="{A9BA5147-A934-4DCA-8219-9A1FBE6438F7}">
      <dsp:nvSpPr>
        <dsp:cNvPr id="0" name=""/>
        <dsp:cNvSpPr/>
      </dsp:nvSpPr>
      <dsp:spPr>
        <a:xfrm rot="5400000">
          <a:off x="3405085" y="423831"/>
          <a:ext cx="1561134" cy="5201829"/>
        </a:xfrm>
        <a:prstGeom prst="round2SameRect">
          <a:avLst/>
        </a:prstGeom>
        <a:solidFill>
          <a:schemeClr val="accent3">
            <a:tint val="40000"/>
            <a:alpha val="90000"/>
            <a:hueOff val="0"/>
            <a:satOff val="0"/>
            <a:lumOff val="0"/>
            <a:alphaOff val="0"/>
          </a:schemeClr>
        </a:solidFill>
        <a:ln w="1905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47625" rIns="95250" bIns="47625" numCol="1" spcCol="1270" anchor="ctr" anchorCtr="0">
          <a:noAutofit/>
        </a:bodyPr>
        <a:lstStyle/>
        <a:p>
          <a:pPr marL="228600" lvl="1" indent="-228600" algn="just" defTabSz="1111250">
            <a:lnSpc>
              <a:spcPct val="90000"/>
            </a:lnSpc>
            <a:spcBef>
              <a:spcPct val="0"/>
            </a:spcBef>
            <a:spcAft>
              <a:spcPct val="15000"/>
            </a:spcAft>
            <a:buChar char="••"/>
          </a:pPr>
          <a:r>
            <a:rPr lang="es-ES" sz="2500" kern="1200" dirty="0" smtClean="0"/>
            <a:t>Para restaurar el estado de base de datos, en un estado antes del inicio de la operación.</a:t>
          </a:r>
          <a:endParaRPr lang="es-PE" sz="2500" kern="1200" dirty="0"/>
        </a:p>
      </dsp:txBody>
      <dsp:txXfrm rot="-5400000">
        <a:off x="1584738" y="2320386"/>
        <a:ext cx="5125621" cy="1408718"/>
      </dsp:txXfrm>
    </dsp:sp>
    <dsp:sp modelId="{F0A8E948-A9FE-4AF1-BEE9-05298273856E}">
      <dsp:nvSpPr>
        <dsp:cNvPr id="0" name=""/>
        <dsp:cNvSpPr/>
      </dsp:nvSpPr>
      <dsp:spPr>
        <a:xfrm>
          <a:off x="42876" y="2049037"/>
          <a:ext cx="1541861" cy="1951417"/>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32385" rIns="64770" bIns="32385" numCol="1" spcCol="1270" anchor="ctr" anchorCtr="0">
          <a:noAutofit/>
        </a:bodyPr>
        <a:lstStyle/>
        <a:p>
          <a:pPr lvl="0" algn="ctr" defTabSz="755650">
            <a:lnSpc>
              <a:spcPct val="90000"/>
            </a:lnSpc>
            <a:spcBef>
              <a:spcPct val="0"/>
            </a:spcBef>
            <a:spcAft>
              <a:spcPct val="35000"/>
            </a:spcAft>
          </a:pPr>
          <a:r>
            <a:rPr lang="es-ES" sz="1700" kern="1200" dirty="0" smtClean="0"/>
            <a:t>ROLLBACK </a:t>
          </a:r>
          <a:r>
            <a:rPr lang="es-ES_tradnl" sz="1700" kern="1200" dirty="0" smtClean="0"/>
            <a:t> </a:t>
          </a:r>
          <a:endParaRPr lang="es-PE" sz="1700" kern="1200" dirty="0"/>
        </a:p>
      </dsp:txBody>
      <dsp:txXfrm>
        <a:off x="118143" y="2124304"/>
        <a:ext cx="1391327" cy="180088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06CD6C-B110-481B-AF53-ACEE5A002F34}">
      <dsp:nvSpPr>
        <dsp:cNvPr id="0" name=""/>
        <dsp:cNvSpPr/>
      </dsp:nvSpPr>
      <dsp:spPr>
        <a:xfrm>
          <a:off x="2155715" y="2026"/>
          <a:ext cx="5764887" cy="1097273"/>
        </a:xfrm>
        <a:prstGeom prst="rightArrow">
          <a:avLst>
            <a:gd name="adj1" fmla="val 75000"/>
            <a:gd name="adj2" fmla="val 50000"/>
          </a:avLst>
        </a:prstGeom>
        <a:solidFill>
          <a:schemeClr val="accent2">
            <a:tint val="40000"/>
            <a:alpha val="90000"/>
            <a:hueOff val="0"/>
            <a:satOff val="0"/>
            <a:lumOff val="0"/>
            <a:alphaOff val="0"/>
          </a:schemeClr>
        </a:solidFill>
        <a:ln w="1905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875" tIns="15875" rIns="15875" bIns="15875" numCol="1" spcCol="1270" anchor="t" anchorCtr="0">
          <a:noAutofit/>
        </a:bodyPr>
        <a:lstStyle/>
        <a:p>
          <a:pPr marL="228600" lvl="1" indent="-228600" algn="l" defTabSz="1111250">
            <a:lnSpc>
              <a:spcPct val="90000"/>
            </a:lnSpc>
            <a:spcBef>
              <a:spcPct val="0"/>
            </a:spcBef>
            <a:spcAft>
              <a:spcPct val="15000"/>
            </a:spcAft>
            <a:buChar char="••"/>
          </a:pPr>
          <a:r>
            <a:rPr lang="es-ES_tradnl" sz="2500" kern="1200" dirty="0" smtClean="0"/>
            <a:t>Especifica la tabla de la cual se van a seleccionar los registros.</a:t>
          </a:r>
          <a:endParaRPr lang="es-PE" sz="2500" kern="1200" dirty="0"/>
        </a:p>
      </dsp:txBody>
      <dsp:txXfrm>
        <a:off x="2155715" y="2026"/>
        <a:ext cx="5764887" cy="1097273"/>
      </dsp:txXfrm>
    </dsp:sp>
    <dsp:sp modelId="{C78B8F6A-F181-4E1B-895D-26D87693F5B9}">
      <dsp:nvSpPr>
        <dsp:cNvPr id="0" name=""/>
        <dsp:cNvSpPr/>
      </dsp:nvSpPr>
      <dsp:spPr>
        <a:xfrm>
          <a:off x="163319" y="2026"/>
          <a:ext cx="1992395" cy="1097273"/>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es-ES_tradnl" sz="3200" kern="1200" dirty="0" smtClean="0"/>
            <a:t>FROM</a:t>
          </a:r>
          <a:endParaRPr lang="es-PE" sz="3200" kern="1200" dirty="0"/>
        </a:p>
      </dsp:txBody>
      <dsp:txXfrm>
        <a:off x="163319" y="2026"/>
        <a:ext cx="1992395" cy="1097273"/>
      </dsp:txXfrm>
    </dsp:sp>
    <dsp:sp modelId="{A804BBFC-9EF4-493D-A09D-81E211D2EAF9}">
      <dsp:nvSpPr>
        <dsp:cNvPr id="0" name=""/>
        <dsp:cNvSpPr/>
      </dsp:nvSpPr>
      <dsp:spPr>
        <a:xfrm>
          <a:off x="2155715" y="1209027"/>
          <a:ext cx="5764887" cy="1097273"/>
        </a:xfrm>
        <a:prstGeom prst="rightArrow">
          <a:avLst>
            <a:gd name="adj1" fmla="val 75000"/>
            <a:gd name="adj2" fmla="val 50000"/>
          </a:avLst>
        </a:prstGeom>
        <a:solidFill>
          <a:schemeClr val="accent3">
            <a:tint val="40000"/>
            <a:alpha val="90000"/>
            <a:hueOff val="0"/>
            <a:satOff val="0"/>
            <a:lumOff val="0"/>
            <a:alphaOff val="0"/>
          </a:schemeClr>
        </a:solidFill>
        <a:ln w="1905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 tIns="15240" rIns="15240" bIns="15240" numCol="1" spcCol="1270" anchor="t" anchorCtr="0">
          <a:noAutofit/>
        </a:bodyPr>
        <a:lstStyle/>
        <a:p>
          <a:pPr marL="228600" lvl="1" indent="-228600" algn="l" defTabSz="1066800">
            <a:lnSpc>
              <a:spcPct val="90000"/>
            </a:lnSpc>
            <a:spcBef>
              <a:spcPct val="0"/>
            </a:spcBef>
            <a:spcAft>
              <a:spcPct val="15000"/>
            </a:spcAft>
            <a:buChar char="••"/>
          </a:pPr>
          <a:r>
            <a:rPr lang="es-ES_tradnl" sz="2400" kern="1200" dirty="0" smtClean="0"/>
            <a:t>Especifica las condiciones que deben de reunir los registros. </a:t>
          </a:r>
          <a:endParaRPr lang="es-PE" sz="2400" kern="1200" dirty="0"/>
        </a:p>
      </dsp:txBody>
      <dsp:txXfrm>
        <a:off x="2155715" y="1209027"/>
        <a:ext cx="5764887" cy="1097273"/>
      </dsp:txXfrm>
    </dsp:sp>
    <dsp:sp modelId="{36D54D7B-F8A7-4891-A7AC-730680B54655}">
      <dsp:nvSpPr>
        <dsp:cNvPr id="0" name=""/>
        <dsp:cNvSpPr/>
      </dsp:nvSpPr>
      <dsp:spPr>
        <a:xfrm>
          <a:off x="163319" y="1209027"/>
          <a:ext cx="1992395" cy="1097273"/>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es-ES_tradnl" sz="3200" kern="1200" dirty="0" smtClean="0"/>
            <a:t>WHERE</a:t>
          </a:r>
          <a:endParaRPr lang="es-PE" sz="3200" kern="1200" dirty="0"/>
        </a:p>
      </dsp:txBody>
      <dsp:txXfrm>
        <a:off x="163319" y="1209027"/>
        <a:ext cx="1992395" cy="1097273"/>
      </dsp:txXfrm>
    </dsp:sp>
    <dsp:sp modelId="{01DBD31C-60EB-454A-8D0C-64897D76F227}">
      <dsp:nvSpPr>
        <dsp:cNvPr id="0" name=""/>
        <dsp:cNvSpPr/>
      </dsp:nvSpPr>
      <dsp:spPr>
        <a:xfrm>
          <a:off x="2155715" y="2416028"/>
          <a:ext cx="5764887" cy="1097273"/>
        </a:xfrm>
        <a:prstGeom prst="rightArrow">
          <a:avLst>
            <a:gd name="adj1" fmla="val 75000"/>
            <a:gd name="adj2" fmla="val 50000"/>
          </a:avLst>
        </a:prstGeom>
        <a:solidFill>
          <a:schemeClr val="accent4">
            <a:tint val="40000"/>
            <a:alpha val="90000"/>
            <a:hueOff val="0"/>
            <a:satOff val="0"/>
            <a:lumOff val="0"/>
            <a:alphaOff val="0"/>
          </a:schemeClr>
        </a:solidFill>
        <a:ln w="1905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 tIns="15240" rIns="15240" bIns="15240" numCol="1" spcCol="1270" anchor="t" anchorCtr="0">
          <a:noAutofit/>
        </a:bodyPr>
        <a:lstStyle/>
        <a:p>
          <a:pPr marL="228600" lvl="1" indent="-228600" algn="l" defTabSz="1066800">
            <a:lnSpc>
              <a:spcPct val="90000"/>
            </a:lnSpc>
            <a:spcBef>
              <a:spcPct val="0"/>
            </a:spcBef>
            <a:spcAft>
              <a:spcPct val="15000"/>
            </a:spcAft>
            <a:buChar char="••"/>
          </a:pPr>
          <a:r>
            <a:rPr lang="es-ES_tradnl" sz="2400" kern="1200" dirty="0" smtClean="0"/>
            <a:t>Separa los registros seleccionados a grupos específicos.</a:t>
          </a:r>
          <a:endParaRPr lang="es-PE" sz="2400" kern="1200" dirty="0"/>
        </a:p>
      </dsp:txBody>
      <dsp:txXfrm>
        <a:off x="2155715" y="2416028"/>
        <a:ext cx="5764887" cy="1097273"/>
      </dsp:txXfrm>
    </dsp:sp>
    <dsp:sp modelId="{7E695A18-88FC-4EDD-880E-FFB32AA706CD}">
      <dsp:nvSpPr>
        <dsp:cNvPr id="0" name=""/>
        <dsp:cNvSpPr/>
      </dsp:nvSpPr>
      <dsp:spPr>
        <a:xfrm>
          <a:off x="163319" y="2416028"/>
          <a:ext cx="1992395" cy="1097273"/>
        </a:xfrm>
        <a:prstGeom prst="round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es-ES_tradnl" sz="3200" kern="1200" dirty="0" smtClean="0"/>
            <a:t>GROUP BY</a:t>
          </a:r>
          <a:endParaRPr lang="es-PE" sz="3200" kern="1200" dirty="0"/>
        </a:p>
      </dsp:txBody>
      <dsp:txXfrm>
        <a:off x="163319" y="2416028"/>
        <a:ext cx="1992395" cy="1097273"/>
      </dsp:txXfrm>
    </dsp:sp>
    <dsp:sp modelId="{BE1B9FE3-45E5-4B02-BC3C-0403944F5A27}">
      <dsp:nvSpPr>
        <dsp:cNvPr id="0" name=""/>
        <dsp:cNvSpPr/>
      </dsp:nvSpPr>
      <dsp:spPr>
        <a:xfrm>
          <a:off x="2155715" y="3623029"/>
          <a:ext cx="5764887" cy="1097273"/>
        </a:xfrm>
        <a:prstGeom prst="rightArrow">
          <a:avLst>
            <a:gd name="adj1" fmla="val 75000"/>
            <a:gd name="adj2" fmla="val 50000"/>
          </a:avLst>
        </a:prstGeom>
        <a:solidFill>
          <a:schemeClr val="accent5">
            <a:tint val="40000"/>
            <a:alpha val="90000"/>
            <a:hueOff val="0"/>
            <a:satOff val="0"/>
            <a:lumOff val="0"/>
            <a:alphaOff val="0"/>
          </a:schemeClr>
        </a:solidFill>
        <a:ln w="1905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 tIns="15240" rIns="15240" bIns="15240" numCol="1" spcCol="1270" anchor="t" anchorCtr="0">
          <a:noAutofit/>
        </a:bodyPr>
        <a:lstStyle/>
        <a:p>
          <a:pPr marL="228600" lvl="1" indent="-228600" algn="l" defTabSz="1066800">
            <a:lnSpc>
              <a:spcPct val="90000"/>
            </a:lnSpc>
            <a:spcBef>
              <a:spcPct val="0"/>
            </a:spcBef>
            <a:spcAft>
              <a:spcPct val="15000"/>
            </a:spcAft>
            <a:buChar char="••"/>
          </a:pPr>
          <a:r>
            <a:rPr lang="es-ES_tradnl" sz="2400" kern="1200" dirty="0" smtClean="0"/>
            <a:t>Expresa la condición que satisface cada grupo.</a:t>
          </a:r>
          <a:endParaRPr lang="es-PE" sz="2400" kern="1200" dirty="0"/>
        </a:p>
      </dsp:txBody>
      <dsp:txXfrm>
        <a:off x="2155715" y="3623029"/>
        <a:ext cx="5764887" cy="1097273"/>
      </dsp:txXfrm>
    </dsp:sp>
    <dsp:sp modelId="{8973BAFE-961C-4ABA-8F9B-08F25C497787}">
      <dsp:nvSpPr>
        <dsp:cNvPr id="0" name=""/>
        <dsp:cNvSpPr/>
      </dsp:nvSpPr>
      <dsp:spPr>
        <a:xfrm>
          <a:off x="163319" y="3623029"/>
          <a:ext cx="1992395" cy="1097273"/>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es-ES_tradnl" sz="3200" kern="1200" dirty="0" smtClean="0"/>
            <a:t>HAVING</a:t>
          </a:r>
          <a:endParaRPr lang="es-PE" sz="3200" kern="1200" dirty="0"/>
        </a:p>
      </dsp:txBody>
      <dsp:txXfrm>
        <a:off x="163319" y="3623029"/>
        <a:ext cx="1992395" cy="1097273"/>
      </dsp:txXfrm>
    </dsp:sp>
    <dsp:sp modelId="{C9ED5FDC-74C2-4F30-81E7-5941E76EA295}">
      <dsp:nvSpPr>
        <dsp:cNvPr id="0" name=""/>
        <dsp:cNvSpPr/>
      </dsp:nvSpPr>
      <dsp:spPr>
        <a:xfrm>
          <a:off x="2155715" y="4830029"/>
          <a:ext cx="5764887" cy="1097273"/>
        </a:xfrm>
        <a:prstGeom prst="rightArrow">
          <a:avLst>
            <a:gd name="adj1" fmla="val 75000"/>
            <a:gd name="adj2" fmla="val 50000"/>
          </a:avLst>
        </a:prstGeom>
        <a:solidFill>
          <a:schemeClr val="accent6">
            <a:tint val="40000"/>
            <a:alpha val="90000"/>
            <a:hueOff val="0"/>
            <a:satOff val="0"/>
            <a:lumOff val="0"/>
            <a:alphaOff val="0"/>
          </a:schemeClr>
        </a:solidFill>
        <a:ln w="19050" cap="flat" cmpd="sng" algn="ctr">
          <a:solidFill>
            <a:schemeClr val="accent6">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605" tIns="14605" rIns="14605" bIns="14605" numCol="1" spcCol="1270" anchor="t" anchorCtr="0">
          <a:noAutofit/>
        </a:bodyPr>
        <a:lstStyle/>
        <a:p>
          <a:pPr marL="228600" lvl="1" indent="-228600" algn="l" defTabSz="1022350">
            <a:lnSpc>
              <a:spcPct val="90000"/>
            </a:lnSpc>
            <a:spcBef>
              <a:spcPct val="0"/>
            </a:spcBef>
            <a:spcAft>
              <a:spcPct val="15000"/>
            </a:spcAft>
            <a:buChar char="••"/>
          </a:pPr>
          <a:r>
            <a:rPr lang="es-ES_tradnl" sz="2300" kern="1200" dirty="0" smtClean="0"/>
            <a:t>Ordena los registros seleccionados de acuerdo a un orden especifico.</a:t>
          </a:r>
          <a:endParaRPr lang="es-PE" sz="2300" kern="1200" dirty="0"/>
        </a:p>
      </dsp:txBody>
      <dsp:txXfrm>
        <a:off x="2155715" y="4830029"/>
        <a:ext cx="5764887" cy="1097273"/>
      </dsp:txXfrm>
    </dsp:sp>
    <dsp:sp modelId="{B1F0375D-E495-4A74-9D57-30E95F5770C0}">
      <dsp:nvSpPr>
        <dsp:cNvPr id="0" name=""/>
        <dsp:cNvSpPr/>
      </dsp:nvSpPr>
      <dsp:spPr>
        <a:xfrm>
          <a:off x="163319" y="4830029"/>
          <a:ext cx="1992395" cy="1097273"/>
        </a:xfrm>
        <a:prstGeom prst="roundRect">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es-ES_tradnl" sz="3200" kern="1200" dirty="0" smtClean="0"/>
            <a:t>ORDER BY</a:t>
          </a:r>
          <a:endParaRPr lang="es-PE" sz="3200" kern="1200" dirty="0"/>
        </a:p>
      </dsp:txBody>
      <dsp:txXfrm>
        <a:off x="163319" y="4830029"/>
        <a:ext cx="1992395" cy="109727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0E8AB8-F5B5-49AC-A1F6-2C62064349BE}">
      <dsp:nvSpPr>
        <dsp:cNvPr id="0" name=""/>
        <dsp:cNvSpPr/>
      </dsp:nvSpPr>
      <dsp:spPr>
        <a:xfrm>
          <a:off x="2634641" y="2668198"/>
          <a:ext cx="3972645" cy="3261131"/>
        </a:xfrm>
        <a:prstGeom prst="gear9">
          <a:avLst/>
        </a:prstGeom>
        <a:gradFill rotWithShape="0">
          <a:gsLst>
            <a:gs pos="0">
              <a:schemeClr val="accent3">
                <a:hueOff val="0"/>
                <a:satOff val="0"/>
                <a:lumOff val="0"/>
                <a:alphaOff val="0"/>
                <a:tint val="73000"/>
                <a:satMod val="150000"/>
              </a:schemeClr>
            </a:gs>
            <a:gs pos="25000">
              <a:schemeClr val="accent3">
                <a:hueOff val="0"/>
                <a:satOff val="0"/>
                <a:lumOff val="0"/>
                <a:alphaOff val="0"/>
                <a:tint val="96000"/>
                <a:shade val="80000"/>
                <a:satMod val="105000"/>
              </a:schemeClr>
            </a:gs>
            <a:gs pos="38000">
              <a:schemeClr val="accent3">
                <a:hueOff val="0"/>
                <a:satOff val="0"/>
                <a:lumOff val="0"/>
                <a:alphaOff val="0"/>
                <a:tint val="96000"/>
                <a:shade val="59000"/>
                <a:satMod val="120000"/>
              </a:schemeClr>
            </a:gs>
            <a:gs pos="55000">
              <a:schemeClr val="accent3">
                <a:hueOff val="0"/>
                <a:satOff val="0"/>
                <a:lumOff val="0"/>
                <a:alphaOff val="0"/>
                <a:shade val="57000"/>
                <a:satMod val="120000"/>
              </a:schemeClr>
            </a:gs>
            <a:gs pos="80000">
              <a:schemeClr val="accent3">
                <a:hueOff val="0"/>
                <a:satOff val="0"/>
                <a:lumOff val="0"/>
                <a:alphaOff val="0"/>
                <a:shade val="56000"/>
                <a:satMod val="145000"/>
              </a:schemeClr>
            </a:gs>
            <a:gs pos="88000">
              <a:schemeClr val="accent3">
                <a:hueOff val="0"/>
                <a:satOff val="0"/>
                <a:lumOff val="0"/>
                <a:alphaOff val="0"/>
                <a:shade val="63000"/>
                <a:satMod val="160000"/>
              </a:schemeClr>
            </a:gs>
            <a:gs pos="100000">
              <a:schemeClr val="accent3">
                <a:hueOff val="0"/>
                <a:satOff val="0"/>
                <a:lumOff val="0"/>
                <a:alphaOff val="0"/>
                <a:tint val="99555"/>
                <a:satMod val="155000"/>
              </a:schemeClr>
            </a:gs>
          </a:gsLst>
          <a:lin ang="5400000" scaled="1"/>
        </a:gradFill>
        <a:ln>
          <a:noFill/>
        </a:ln>
        <a:effectLst>
          <a:glow rad="70000">
            <a:schemeClr val="accent3">
              <a:hueOff val="0"/>
              <a:satOff val="0"/>
              <a:lumOff val="0"/>
              <a:alphaOff val="0"/>
              <a:tint val="30000"/>
              <a:shade val="95000"/>
              <a:satMod val="300000"/>
              <a:alpha val="50000"/>
            </a:schemeClr>
          </a:glo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s-ES_tradnl" sz="2000" b="1" i="1" kern="1200" dirty="0" smtClean="0">
              <a:solidFill>
                <a:schemeClr val="accent4">
                  <a:lumMod val="40000"/>
                  <a:lumOff val="60000"/>
                </a:schemeClr>
              </a:solidFill>
              <a:latin typeface="Lucida Handwriting" pitchFamily="66" charset="0"/>
            </a:rPr>
            <a:t>OPERADORES</a:t>
          </a:r>
          <a:endParaRPr lang="es-PE" sz="2000" b="1" i="1" kern="1200" dirty="0">
            <a:solidFill>
              <a:schemeClr val="accent4">
                <a:lumMod val="40000"/>
                <a:lumOff val="60000"/>
              </a:schemeClr>
            </a:solidFill>
            <a:latin typeface="Lucida Handwriting" pitchFamily="66" charset="0"/>
          </a:endParaRPr>
        </a:p>
      </dsp:txBody>
      <dsp:txXfrm>
        <a:off x="3380142" y="3432102"/>
        <a:ext cx="2481643" cy="1676289"/>
      </dsp:txXfrm>
    </dsp:sp>
    <dsp:sp modelId="{B4299ADD-F1FF-4F8A-9DAC-687666DF6A0E}">
      <dsp:nvSpPr>
        <dsp:cNvPr id="0" name=""/>
        <dsp:cNvSpPr/>
      </dsp:nvSpPr>
      <dsp:spPr>
        <a:xfrm>
          <a:off x="199320" y="1980704"/>
          <a:ext cx="2889196" cy="2371732"/>
        </a:xfrm>
        <a:prstGeom prst="gear6">
          <a:avLst/>
        </a:prstGeom>
        <a:gradFill rotWithShape="0">
          <a:gsLst>
            <a:gs pos="0">
              <a:schemeClr val="accent3">
                <a:hueOff val="-568678"/>
                <a:satOff val="-2344"/>
                <a:lumOff val="-491"/>
                <a:alphaOff val="0"/>
                <a:tint val="73000"/>
                <a:satMod val="150000"/>
              </a:schemeClr>
            </a:gs>
            <a:gs pos="25000">
              <a:schemeClr val="accent3">
                <a:hueOff val="-568678"/>
                <a:satOff val="-2344"/>
                <a:lumOff val="-491"/>
                <a:alphaOff val="0"/>
                <a:tint val="96000"/>
                <a:shade val="80000"/>
                <a:satMod val="105000"/>
              </a:schemeClr>
            </a:gs>
            <a:gs pos="38000">
              <a:schemeClr val="accent3">
                <a:hueOff val="-568678"/>
                <a:satOff val="-2344"/>
                <a:lumOff val="-491"/>
                <a:alphaOff val="0"/>
                <a:tint val="96000"/>
                <a:shade val="59000"/>
                <a:satMod val="120000"/>
              </a:schemeClr>
            </a:gs>
            <a:gs pos="55000">
              <a:schemeClr val="accent3">
                <a:hueOff val="-568678"/>
                <a:satOff val="-2344"/>
                <a:lumOff val="-491"/>
                <a:alphaOff val="0"/>
                <a:shade val="57000"/>
                <a:satMod val="120000"/>
              </a:schemeClr>
            </a:gs>
            <a:gs pos="80000">
              <a:schemeClr val="accent3">
                <a:hueOff val="-568678"/>
                <a:satOff val="-2344"/>
                <a:lumOff val="-491"/>
                <a:alphaOff val="0"/>
                <a:shade val="56000"/>
                <a:satMod val="145000"/>
              </a:schemeClr>
            </a:gs>
            <a:gs pos="88000">
              <a:schemeClr val="accent3">
                <a:hueOff val="-568678"/>
                <a:satOff val="-2344"/>
                <a:lumOff val="-491"/>
                <a:alphaOff val="0"/>
                <a:shade val="63000"/>
                <a:satMod val="160000"/>
              </a:schemeClr>
            </a:gs>
            <a:gs pos="100000">
              <a:schemeClr val="accent3">
                <a:hueOff val="-568678"/>
                <a:satOff val="-2344"/>
                <a:lumOff val="-491"/>
                <a:alphaOff val="0"/>
                <a:tint val="99555"/>
                <a:satMod val="155000"/>
              </a:schemeClr>
            </a:gs>
          </a:gsLst>
          <a:lin ang="5400000" scaled="1"/>
        </a:gradFill>
        <a:ln>
          <a:noFill/>
        </a:ln>
        <a:effectLst>
          <a:glow rad="70000">
            <a:schemeClr val="accent3">
              <a:hueOff val="-568678"/>
              <a:satOff val="-2344"/>
              <a:lumOff val="-491"/>
              <a:alphaOff val="0"/>
              <a:tint val="30000"/>
              <a:shade val="95000"/>
              <a:satMod val="300000"/>
              <a:alpha val="50000"/>
            </a:schemeClr>
          </a:glo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es-ES_tradnl" sz="1500" kern="1200" dirty="0" smtClean="0"/>
            <a:t>OPERADORES</a:t>
          </a:r>
        </a:p>
        <a:p>
          <a:pPr lvl="0" algn="ctr" defTabSz="666750">
            <a:lnSpc>
              <a:spcPct val="90000"/>
            </a:lnSpc>
            <a:spcBef>
              <a:spcPct val="0"/>
            </a:spcBef>
            <a:spcAft>
              <a:spcPct val="35000"/>
            </a:spcAft>
          </a:pPr>
          <a:r>
            <a:rPr lang="es-ES_tradnl" sz="1500" kern="1200" dirty="0" smtClean="0"/>
            <a:t>DE</a:t>
          </a:r>
        </a:p>
        <a:p>
          <a:pPr lvl="0" algn="ctr" defTabSz="666750">
            <a:lnSpc>
              <a:spcPct val="90000"/>
            </a:lnSpc>
            <a:spcBef>
              <a:spcPct val="0"/>
            </a:spcBef>
            <a:spcAft>
              <a:spcPct val="35000"/>
            </a:spcAft>
          </a:pPr>
          <a:r>
            <a:rPr lang="es-ES_tradnl" sz="1500" kern="1200" dirty="0" smtClean="0"/>
            <a:t>COMPARACIÓN</a:t>
          </a:r>
          <a:endParaRPr lang="es-PE" sz="1500" kern="1200" dirty="0"/>
        </a:p>
      </dsp:txBody>
      <dsp:txXfrm>
        <a:off x="871630" y="2581403"/>
        <a:ext cx="1544576" cy="1170334"/>
      </dsp:txXfrm>
    </dsp:sp>
    <dsp:sp modelId="{9155EE44-FBF6-456B-AB59-CD93E19D63BE}">
      <dsp:nvSpPr>
        <dsp:cNvPr id="0" name=""/>
        <dsp:cNvSpPr/>
      </dsp:nvSpPr>
      <dsp:spPr>
        <a:xfrm rot="20700000">
          <a:off x="2075130" y="353921"/>
          <a:ext cx="3016401" cy="2138234"/>
        </a:xfrm>
        <a:prstGeom prst="gear6">
          <a:avLst/>
        </a:prstGeom>
        <a:gradFill rotWithShape="0">
          <a:gsLst>
            <a:gs pos="0">
              <a:schemeClr val="accent3">
                <a:hueOff val="-1137357"/>
                <a:satOff val="-4689"/>
                <a:lumOff val="-983"/>
                <a:alphaOff val="0"/>
                <a:tint val="73000"/>
                <a:satMod val="150000"/>
              </a:schemeClr>
            </a:gs>
            <a:gs pos="25000">
              <a:schemeClr val="accent3">
                <a:hueOff val="-1137357"/>
                <a:satOff val="-4689"/>
                <a:lumOff val="-983"/>
                <a:alphaOff val="0"/>
                <a:tint val="96000"/>
                <a:shade val="80000"/>
                <a:satMod val="105000"/>
              </a:schemeClr>
            </a:gs>
            <a:gs pos="38000">
              <a:schemeClr val="accent3">
                <a:hueOff val="-1137357"/>
                <a:satOff val="-4689"/>
                <a:lumOff val="-983"/>
                <a:alphaOff val="0"/>
                <a:tint val="96000"/>
                <a:shade val="59000"/>
                <a:satMod val="120000"/>
              </a:schemeClr>
            </a:gs>
            <a:gs pos="55000">
              <a:schemeClr val="accent3">
                <a:hueOff val="-1137357"/>
                <a:satOff val="-4689"/>
                <a:lumOff val="-983"/>
                <a:alphaOff val="0"/>
                <a:shade val="57000"/>
                <a:satMod val="120000"/>
              </a:schemeClr>
            </a:gs>
            <a:gs pos="80000">
              <a:schemeClr val="accent3">
                <a:hueOff val="-1137357"/>
                <a:satOff val="-4689"/>
                <a:lumOff val="-983"/>
                <a:alphaOff val="0"/>
                <a:shade val="56000"/>
                <a:satMod val="145000"/>
              </a:schemeClr>
            </a:gs>
            <a:gs pos="88000">
              <a:schemeClr val="accent3">
                <a:hueOff val="-1137357"/>
                <a:satOff val="-4689"/>
                <a:lumOff val="-983"/>
                <a:alphaOff val="0"/>
                <a:shade val="63000"/>
                <a:satMod val="160000"/>
              </a:schemeClr>
            </a:gs>
            <a:gs pos="100000">
              <a:schemeClr val="accent3">
                <a:hueOff val="-1137357"/>
                <a:satOff val="-4689"/>
                <a:lumOff val="-983"/>
                <a:alphaOff val="0"/>
                <a:tint val="99555"/>
                <a:satMod val="155000"/>
              </a:schemeClr>
            </a:gs>
          </a:gsLst>
          <a:lin ang="5400000" scaled="1"/>
        </a:gradFill>
        <a:ln>
          <a:noFill/>
        </a:ln>
        <a:effectLst>
          <a:glow rad="70000">
            <a:schemeClr val="accent3">
              <a:hueOff val="-1137357"/>
              <a:satOff val="-4689"/>
              <a:lumOff val="-983"/>
              <a:alphaOff val="0"/>
              <a:tint val="30000"/>
              <a:shade val="95000"/>
              <a:satMod val="300000"/>
              <a:alpha val="50000"/>
            </a:schemeClr>
          </a:glo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s-ES_tradnl" sz="1800" kern="1200" dirty="0" smtClean="0"/>
            <a:t>OPERADORES</a:t>
          </a:r>
        </a:p>
        <a:p>
          <a:pPr lvl="0" algn="ctr" defTabSz="800100">
            <a:lnSpc>
              <a:spcPct val="90000"/>
            </a:lnSpc>
            <a:spcBef>
              <a:spcPct val="0"/>
            </a:spcBef>
            <a:spcAft>
              <a:spcPct val="35000"/>
            </a:spcAft>
          </a:pPr>
          <a:r>
            <a:rPr lang="es-ES_tradnl" sz="1800" kern="1200" dirty="0" smtClean="0"/>
            <a:t>LÓGICOS</a:t>
          </a:r>
          <a:endParaRPr lang="es-PE" sz="1800" kern="1200" dirty="0"/>
        </a:p>
      </dsp:txBody>
      <dsp:txXfrm rot="-20700000">
        <a:off x="2788802" y="770812"/>
        <a:ext cx="1589058" cy="1304452"/>
      </dsp:txXfrm>
    </dsp:sp>
    <dsp:sp modelId="{B7298A15-9860-43C4-94C1-14F0D361CC54}">
      <dsp:nvSpPr>
        <dsp:cNvPr id="0" name=""/>
        <dsp:cNvSpPr/>
      </dsp:nvSpPr>
      <dsp:spPr>
        <a:xfrm rot="8157948" flipH="1">
          <a:off x="2532262" y="1931467"/>
          <a:ext cx="4627989" cy="4641179"/>
        </a:xfrm>
        <a:prstGeom prst="circularArrow">
          <a:avLst>
            <a:gd name="adj1" fmla="val 4688"/>
            <a:gd name="adj2" fmla="val 299029"/>
            <a:gd name="adj3" fmla="val 2546362"/>
            <a:gd name="adj4" fmla="val 15797696"/>
            <a:gd name="adj5" fmla="val 5469"/>
          </a:avLst>
        </a:prstGeom>
        <a:gradFill rotWithShape="0">
          <a:gsLst>
            <a:gs pos="0">
              <a:schemeClr val="accent3">
                <a:hueOff val="0"/>
                <a:satOff val="0"/>
                <a:lumOff val="0"/>
                <a:alphaOff val="0"/>
                <a:tint val="73000"/>
                <a:satMod val="150000"/>
              </a:schemeClr>
            </a:gs>
            <a:gs pos="25000">
              <a:schemeClr val="accent3">
                <a:hueOff val="0"/>
                <a:satOff val="0"/>
                <a:lumOff val="0"/>
                <a:alphaOff val="0"/>
                <a:tint val="96000"/>
                <a:shade val="80000"/>
                <a:satMod val="105000"/>
              </a:schemeClr>
            </a:gs>
            <a:gs pos="38000">
              <a:schemeClr val="accent3">
                <a:hueOff val="0"/>
                <a:satOff val="0"/>
                <a:lumOff val="0"/>
                <a:alphaOff val="0"/>
                <a:tint val="96000"/>
                <a:shade val="59000"/>
                <a:satMod val="120000"/>
              </a:schemeClr>
            </a:gs>
            <a:gs pos="55000">
              <a:schemeClr val="accent3">
                <a:hueOff val="0"/>
                <a:satOff val="0"/>
                <a:lumOff val="0"/>
                <a:alphaOff val="0"/>
                <a:shade val="57000"/>
                <a:satMod val="120000"/>
              </a:schemeClr>
            </a:gs>
            <a:gs pos="80000">
              <a:schemeClr val="accent3">
                <a:hueOff val="0"/>
                <a:satOff val="0"/>
                <a:lumOff val="0"/>
                <a:alphaOff val="0"/>
                <a:shade val="56000"/>
                <a:satMod val="145000"/>
              </a:schemeClr>
            </a:gs>
            <a:gs pos="88000">
              <a:schemeClr val="accent3">
                <a:hueOff val="0"/>
                <a:satOff val="0"/>
                <a:lumOff val="0"/>
                <a:alphaOff val="0"/>
                <a:shade val="63000"/>
                <a:satMod val="160000"/>
              </a:schemeClr>
            </a:gs>
            <a:gs pos="100000">
              <a:schemeClr val="accent3">
                <a:hueOff val="0"/>
                <a:satOff val="0"/>
                <a:lumOff val="0"/>
                <a:alphaOff val="0"/>
                <a:tint val="99555"/>
                <a:satMod val="155000"/>
              </a:schemeClr>
            </a:gs>
          </a:gsLst>
          <a:lin ang="5400000" scaled="1"/>
        </a:gradFill>
        <a:ln>
          <a:noFill/>
        </a:ln>
        <a:effectLst>
          <a:glow rad="70000">
            <a:schemeClr val="accent3">
              <a:hueOff val="0"/>
              <a:satOff val="0"/>
              <a:lumOff val="0"/>
              <a:alphaOff val="0"/>
              <a:tint val="30000"/>
              <a:shade val="95000"/>
              <a:satMod val="300000"/>
              <a:alpha val="50000"/>
            </a:schemeClr>
          </a:glo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41444AC5-BBEC-4F92-88EF-739C390C8748}">
      <dsp:nvSpPr>
        <dsp:cNvPr id="0" name=""/>
        <dsp:cNvSpPr/>
      </dsp:nvSpPr>
      <dsp:spPr>
        <a:xfrm>
          <a:off x="-292828" y="1448507"/>
          <a:ext cx="3694560" cy="3032852"/>
        </a:xfrm>
        <a:prstGeom prst="leftCircularArrow">
          <a:avLst>
            <a:gd name="adj1" fmla="val 6452"/>
            <a:gd name="adj2" fmla="val 429999"/>
            <a:gd name="adj3" fmla="val 10489124"/>
            <a:gd name="adj4" fmla="val 14837806"/>
            <a:gd name="adj5" fmla="val 7527"/>
          </a:avLst>
        </a:prstGeom>
        <a:gradFill rotWithShape="0">
          <a:gsLst>
            <a:gs pos="0">
              <a:schemeClr val="accent3">
                <a:hueOff val="-568678"/>
                <a:satOff val="-2344"/>
                <a:lumOff val="-491"/>
                <a:alphaOff val="0"/>
                <a:tint val="73000"/>
                <a:satMod val="150000"/>
              </a:schemeClr>
            </a:gs>
            <a:gs pos="25000">
              <a:schemeClr val="accent3">
                <a:hueOff val="-568678"/>
                <a:satOff val="-2344"/>
                <a:lumOff val="-491"/>
                <a:alphaOff val="0"/>
                <a:tint val="96000"/>
                <a:shade val="80000"/>
                <a:satMod val="105000"/>
              </a:schemeClr>
            </a:gs>
            <a:gs pos="38000">
              <a:schemeClr val="accent3">
                <a:hueOff val="-568678"/>
                <a:satOff val="-2344"/>
                <a:lumOff val="-491"/>
                <a:alphaOff val="0"/>
                <a:tint val="96000"/>
                <a:shade val="59000"/>
                <a:satMod val="120000"/>
              </a:schemeClr>
            </a:gs>
            <a:gs pos="55000">
              <a:schemeClr val="accent3">
                <a:hueOff val="-568678"/>
                <a:satOff val="-2344"/>
                <a:lumOff val="-491"/>
                <a:alphaOff val="0"/>
                <a:shade val="57000"/>
                <a:satMod val="120000"/>
              </a:schemeClr>
            </a:gs>
            <a:gs pos="80000">
              <a:schemeClr val="accent3">
                <a:hueOff val="-568678"/>
                <a:satOff val="-2344"/>
                <a:lumOff val="-491"/>
                <a:alphaOff val="0"/>
                <a:shade val="56000"/>
                <a:satMod val="145000"/>
              </a:schemeClr>
            </a:gs>
            <a:gs pos="88000">
              <a:schemeClr val="accent3">
                <a:hueOff val="-568678"/>
                <a:satOff val="-2344"/>
                <a:lumOff val="-491"/>
                <a:alphaOff val="0"/>
                <a:shade val="63000"/>
                <a:satMod val="160000"/>
              </a:schemeClr>
            </a:gs>
            <a:gs pos="100000">
              <a:schemeClr val="accent3">
                <a:hueOff val="-568678"/>
                <a:satOff val="-2344"/>
                <a:lumOff val="-491"/>
                <a:alphaOff val="0"/>
                <a:tint val="99555"/>
                <a:satMod val="155000"/>
              </a:schemeClr>
            </a:gs>
          </a:gsLst>
          <a:lin ang="5400000" scaled="1"/>
        </a:gradFill>
        <a:ln>
          <a:noFill/>
        </a:ln>
        <a:effectLst>
          <a:glow rad="70000">
            <a:schemeClr val="accent3">
              <a:hueOff val="-568678"/>
              <a:satOff val="-2344"/>
              <a:lumOff val="-491"/>
              <a:alphaOff val="0"/>
              <a:tint val="30000"/>
              <a:shade val="95000"/>
              <a:satMod val="300000"/>
              <a:alpha val="50000"/>
            </a:schemeClr>
          </a:glo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B6FC9283-A817-4BC5-A43E-EFBD0C6BCCF5}">
      <dsp:nvSpPr>
        <dsp:cNvPr id="0" name=""/>
        <dsp:cNvSpPr/>
      </dsp:nvSpPr>
      <dsp:spPr>
        <a:xfrm>
          <a:off x="1527175" y="-255315"/>
          <a:ext cx="3983479" cy="3270025"/>
        </a:xfrm>
        <a:prstGeom prst="circularArrow">
          <a:avLst>
            <a:gd name="adj1" fmla="val 5984"/>
            <a:gd name="adj2" fmla="val 394124"/>
            <a:gd name="adj3" fmla="val 13313824"/>
            <a:gd name="adj4" fmla="val 10508221"/>
            <a:gd name="adj5" fmla="val 6981"/>
          </a:avLst>
        </a:prstGeom>
        <a:gradFill rotWithShape="0">
          <a:gsLst>
            <a:gs pos="0">
              <a:schemeClr val="accent3">
                <a:hueOff val="-1137357"/>
                <a:satOff val="-4689"/>
                <a:lumOff val="-983"/>
                <a:alphaOff val="0"/>
                <a:tint val="73000"/>
                <a:satMod val="150000"/>
              </a:schemeClr>
            </a:gs>
            <a:gs pos="25000">
              <a:schemeClr val="accent3">
                <a:hueOff val="-1137357"/>
                <a:satOff val="-4689"/>
                <a:lumOff val="-983"/>
                <a:alphaOff val="0"/>
                <a:tint val="96000"/>
                <a:shade val="80000"/>
                <a:satMod val="105000"/>
              </a:schemeClr>
            </a:gs>
            <a:gs pos="38000">
              <a:schemeClr val="accent3">
                <a:hueOff val="-1137357"/>
                <a:satOff val="-4689"/>
                <a:lumOff val="-983"/>
                <a:alphaOff val="0"/>
                <a:tint val="96000"/>
                <a:shade val="59000"/>
                <a:satMod val="120000"/>
              </a:schemeClr>
            </a:gs>
            <a:gs pos="55000">
              <a:schemeClr val="accent3">
                <a:hueOff val="-1137357"/>
                <a:satOff val="-4689"/>
                <a:lumOff val="-983"/>
                <a:alphaOff val="0"/>
                <a:shade val="57000"/>
                <a:satMod val="120000"/>
              </a:schemeClr>
            </a:gs>
            <a:gs pos="80000">
              <a:schemeClr val="accent3">
                <a:hueOff val="-1137357"/>
                <a:satOff val="-4689"/>
                <a:lumOff val="-983"/>
                <a:alphaOff val="0"/>
                <a:shade val="56000"/>
                <a:satMod val="145000"/>
              </a:schemeClr>
            </a:gs>
            <a:gs pos="88000">
              <a:schemeClr val="accent3">
                <a:hueOff val="-1137357"/>
                <a:satOff val="-4689"/>
                <a:lumOff val="-983"/>
                <a:alphaOff val="0"/>
                <a:shade val="63000"/>
                <a:satMod val="160000"/>
              </a:schemeClr>
            </a:gs>
            <a:gs pos="100000">
              <a:schemeClr val="accent3">
                <a:hueOff val="-1137357"/>
                <a:satOff val="-4689"/>
                <a:lumOff val="-983"/>
                <a:alphaOff val="0"/>
                <a:tint val="99555"/>
                <a:satMod val="155000"/>
              </a:schemeClr>
            </a:gs>
          </a:gsLst>
          <a:lin ang="5400000" scaled="1"/>
        </a:gradFill>
        <a:ln>
          <a:noFill/>
        </a:ln>
        <a:effectLst>
          <a:glow rad="70000">
            <a:schemeClr val="accent3">
              <a:hueOff val="-1137357"/>
              <a:satOff val="-4689"/>
              <a:lumOff val="-983"/>
              <a:alphaOff val="0"/>
              <a:tint val="30000"/>
              <a:shade val="95000"/>
              <a:satMod val="300000"/>
              <a:alpha val="50000"/>
            </a:schemeClr>
          </a:glo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6 Forma libre"/>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7 Forma libre"/>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Título"/>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8F684750-FBCB-4708-8F5A-CA33254C5E24}" type="datetimeFigureOut">
              <a:rPr lang="es-PE" smtClean="0"/>
              <a:pPr/>
              <a:t>9/06/2021</a:t>
            </a:fld>
            <a:endParaRPr lang="es-PE"/>
          </a:p>
        </p:txBody>
      </p:sp>
      <p:sp>
        <p:nvSpPr>
          <p:cNvPr id="19" name="18 Marcador de pie de página"/>
          <p:cNvSpPr>
            <a:spLocks noGrp="1"/>
          </p:cNvSpPr>
          <p:nvPr>
            <p:ph type="ftr" sz="quarter" idx="11"/>
          </p:nvPr>
        </p:nvSpPr>
        <p:spPr/>
        <p:txBody>
          <a:bodyPr/>
          <a:lstStyle/>
          <a:p>
            <a:endParaRPr lang="es-PE"/>
          </a:p>
        </p:txBody>
      </p:sp>
      <p:sp>
        <p:nvSpPr>
          <p:cNvPr id="27" name="26 Marcador de número de diapositiva"/>
          <p:cNvSpPr>
            <a:spLocks noGrp="1"/>
          </p:cNvSpPr>
          <p:nvPr>
            <p:ph type="sldNum" sz="quarter" idx="12"/>
          </p:nvPr>
        </p:nvSpPr>
        <p:spPr/>
        <p:txBody>
          <a:bodyPr/>
          <a:lstStyle/>
          <a:p>
            <a:fld id="{71952AE3-6460-489F-97A7-23892C256CCD}" type="slidenum">
              <a:rPr lang="es-PE" smtClean="0"/>
              <a:pPr/>
              <a:t>‹Nº›</a:t>
            </a:fld>
            <a:endParaRPr lang="es-P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8F684750-FBCB-4708-8F5A-CA33254C5E24}" type="datetimeFigureOut">
              <a:rPr lang="es-PE" smtClean="0"/>
              <a:pPr/>
              <a:t>9/06/2021</a:t>
            </a:fld>
            <a:endParaRPr lang="es-PE"/>
          </a:p>
        </p:txBody>
      </p:sp>
      <p:sp>
        <p:nvSpPr>
          <p:cNvPr id="5" name="4 Marcador de pie de página"/>
          <p:cNvSpPr>
            <a:spLocks noGrp="1"/>
          </p:cNvSpPr>
          <p:nvPr>
            <p:ph type="ftr" sz="quarter" idx="11"/>
          </p:nvPr>
        </p:nvSpPr>
        <p:spPr/>
        <p:txBody>
          <a:bodyPr/>
          <a:lstStyle/>
          <a:p>
            <a:endParaRPr lang="es-PE"/>
          </a:p>
        </p:txBody>
      </p:sp>
      <p:sp>
        <p:nvSpPr>
          <p:cNvPr id="6" name="5 Marcador de número de diapositiva"/>
          <p:cNvSpPr>
            <a:spLocks noGrp="1"/>
          </p:cNvSpPr>
          <p:nvPr>
            <p:ph type="sldNum" sz="quarter" idx="12"/>
          </p:nvPr>
        </p:nvSpPr>
        <p:spPr/>
        <p:txBody>
          <a:bodyPr/>
          <a:lstStyle/>
          <a:p>
            <a:fld id="{71952AE3-6460-489F-97A7-23892C256CCD}" type="slidenum">
              <a:rPr lang="es-PE" smtClean="0"/>
              <a:pPr/>
              <a:t>‹Nº›</a:t>
            </a:fld>
            <a:endParaRPr lang="es-P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8F684750-FBCB-4708-8F5A-CA33254C5E24}" type="datetimeFigureOut">
              <a:rPr lang="es-PE" smtClean="0"/>
              <a:pPr/>
              <a:t>9/06/2021</a:t>
            </a:fld>
            <a:endParaRPr lang="es-PE"/>
          </a:p>
        </p:txBody>
      </p:sp>
      <p:sp>
        <p:nvSpPr>
          <p:cNvPr id="5" name="4 Marcador de pie de página"/>
          <p:cNvSpPr>
            <a:spLocks noGrp="1"/>
          </p:cNvSpPr>
          <p:nvPr>
            <p:ph type="ftr" sz="quarter" idx="11"/>
          </p:nvPr>
        </p:nvSpPr>
        <p:spPr/>
        <p:txBody>
          <a:bodyPr/>
          <a:lstStyle/>
          <a:p>
            <a:endParaRPr lang="es-PE"/>
          </a:p>
        </p:txBody>
      </p:sp>
      <p:sp>
        <p:nvSpPr>
          <p:cNvPr id="6" name="5 Marcador de número de diapositiva"/>
          <p:cNvSpPr>
            <a:spLocks noGrp="1"/>
          </p:cNvSpPr>
          <p:nvPr>
            <p:ph type="sldNum" sz="quarter" idx="12"/>
          </p:nvPr>
        </p:nvSpPr>
        <p:spPr/>
        <p:txBody>
          <a:bodyPr/>
          <a:lstStyle/>
          <a:p>
            <a:fld id="{71952AE3-6460-489F-97A7-23892C256CCD}" type="slidenum">
              <a:rPr lang="es-PE" smtClean="0"/>
              <a:pPr/>
              <a:t>‹Nº›</a:t>
            </a:fld>
            <a:endParaRPr lang="es-P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lgn="l">
              <a:defRPr/>
            </a:lvl1p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8F684750-FBCB-4708-8F5A-CA33254C5E24}" type="datetimeFigureOut">
              <a:rPr lang="es-PE" smtClean="0"/>
              <a:pPr/>
              <a:t>9/06/2021</a:t>
            </a:fld>
            <a:endParaRPr lang="es-PE"/>
          </a:p>
        </p:txBody>
      </p:sp>
      <p:sp>
        <p:nvSpPr>
          <p:cNvPr id="5" name="4 Marcador de pie de página"/>
          <p:cNvSpPr>
            <a:spLocks noGrp="1"/>
          </p:cNvSpPr>
          <p:nvPr>
            <p:ph type="ftr" sz="quarter" idx="11"/>
          </p:nvPr>
        </p:nvSpPr>
        <p:spPr/>
        <p:txBody>
          <a:bodyPr/>
          <a:lstStyle/>
          <a:p>
            <a:endParaRPr lang="es-PE"/>
          </a:p>
        </p:txBody>
      </p:sp>
      <p:sp>
        <p:nvSpPr>
          <p:cNvPr id="6" name="5 Marcador de número de diapositiva"/>
          <p:cNvSpPr>
            <a:spLocks noGrp="1"/>
          </p:cNvSpPr>
          <p:nvPr>
            <p:ph type="sldNum" sz="quarter" idx="12"/>
          </p:nvPr>
        </p:nvSpPr>
        <p:spPr/>
        <p:txBody>
          <a:bodyPr/>
          <a:lstStyle/>
          <a:p>
            <a:fld id="{71952AE3-6460-489F-97A7-23892C256CCD}" type="slidenum">
              <a:rPr lang="es-PE" smtClean="0"/>
              <a:pPr/>
              <a:t>‹Nº›</a:t>
            </a:fld>
            <a:endParaRPr lang="es-P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6 Forma libre"/>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8 Forma libre"/>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1 Título"/>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8F684750-FBCB-4708-8F5A-CA33254C5E24}" type="datetimeFigureOut">
              <a:rPr lang="es-PE" smtClean="0"/>
              <a:pPr/>
              <a:t>9/06/2021</a:t>
            </a:fld>
            <a:endParaRPr lang="es-PE"/>
          </a:p>
        </p:txBody>
      </p:sp>
      <p:sp>
        <p:nvSpPr>
          <p:cNvPr id="5" name="4 Marcador de pie de página"/>
          <p:cNvSpPr>
            <a:spLocks noGrp="1"/>
          </p:cNvSpPr>
          <p:nvPr>
            <p:ph type="ftr" sz="quarter" idx="11"/>
          </p:nvPr>
        </p:nvSpPr>
        <p:spPr/>
        <p:txBody>
          <a:bodyPr/>
          <a:lstStyle/>
          <a:p>
            <a:endParaRPr lang="es-PE"/>
          </a:p>
        </p:txBody>
      </p:sp>
      <p:sp>
        <p:nvSpPr>
          <p:cNvPr id="6" name="5 Marcador de número de diapositiva"/>
          <p:cNvSpPr>
            <a:spLocks noGrp="1"/>
          </p:cNvSpPr>
          <p:nvPr>
            <p:ph type="sldNum" sz="quarter" idx="12"/>
          </p:nvPr>
        </p:nvSpPr>
        <p:spPr/>
        <p:txBody>
          <a:bodyPr/>
          <a:lstStyle/>
          <a:p>
            <a:fld id="{71952AE3-6460-489F-97A7-23892C256CCD}" type="slidenum">
              <a:rPr lang="es-PE" smtClean="0"/>
              <a:pPr/>
              <a:t>‹Nº›</a:t>
            </a:fld>
            <a:endParaRPr lang="es-P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7467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8F684750-FBCB-4708-8F5A-CA33254C5E24}" type="datetimeFigureOut">
              <a:rPr lang="es-PE" smtClean="0"/>
              <a:pPr/>
              <a:t>9/06/2021</a:t>
            </a:fld>
            <a:endParaRPr lang="es-PE"/>
          </a:p>
        </p:txBody>
      </p:sp>
      <p:sp>
        <p:nvSpPr>
          <p:cNvPr id="6" name="5 Marcador de pie de página"/>
          <p:cNvSpPr>
            <a:spLocks noGrp="1"/>
          </p:cNvSpPr>
          <p:nvPr>
            <p:ph type="ftr" sz="quarter" idx="11"/>
          </p:nvPr>
        </p:nvSpPr>
        <p:spPr/>
        <p:txBody>
          <a:bodyPr/>
          <a:lstStyle/>
          <a:p>
            <a:endParaRPr lang="es-PE"/>
          </a:p>
        </p:txBody>
      </p:sp>
      <p:sp>
        <p:nvSpPr>
          <p:cNvPr id="7" name="6 Marcador de número de diapositiva"/>
          <p:cNvSpPr>
            <a:spLocks noGrp="1"/>
          </p:cNvSpPr>
          <p:nvPr>
            <p:ph type="sldNum" sz="quarter" idx="12"/>
          </p:nvPr>
        </p:nvSpPr>
        <p:spPr/>
        <p:txBody>
          <a:bodyPr/>
          <a:lstStyle/>
          <a:p>
            <a:fld id="{71952AE3-6460-489F-97A7-23892C256CCD}" type="slidenum">
              <a:rPr lang="es-PE" smtClean="0"/>
              <a:pPr/>
              <a:t>‹Nº›</a:t>
            </a:fld>
            <a:endParaRPr lang="es-P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8F684750-FBCB-4708-8F5A-CA33254C5E24}" type="datetimeFigureOut">
              <a:rPr lang="es-PE" smtClean="0"/>
              <a:pPr/>
              <a:t>9/06/2021</a:t>
            </a:fld>
            <a:endParaRPr lang="es-PE"/>
          </a:p>
        </p:txBody>
      </p:sp>
      <p:sp>
        <p:nvSpPr>
          <p:cNvPr id="8" name="7 Marcador de pie de página"/>
          <p:cNvSpPr>
            <a:spLocks noGrp="1"/>
          </p:cNvSpPr>
          <p:nvPr>
            <p:ph type="ftr" sz="quarter" idx="11"/>
          </p:nvPr>
        </p:nvSpPr>
        <p:spPr/>
        <p:txBody>
          <a:bodyPr/>
          <a:lstStyle/>
          <a:p>
            <a:endParaRPr lang="es-PE"/>
          </a:p>
        </p:txBody>
      </p:sp>
      <p:sp>
        <p:nvSpPr>
          <p:cNvPr id="9" name="8 Marcador de número de diapositiva"/>
          <p:cNvSpPr>
            <a:spLocks noGrp="1"/>
          </p:cNvSpPr>
          <p:nvPr>
            <p:ph type="sldNum" sz="quarter" idx="12"/>
          </p:nvPr>
        </p:nvSpPr>
        <p:spPr/>
        <p:txBody>
          <a:bodyPr/>
          <a:lstStyle/>
          <a:p>
            <a:fld id="{71952AE3-6460-489F-97A7-23892C256CCD}" type="slidenum">
              <a:rPr lang="es-PE" smtClean="0"/>
              <a:pPr/>
              <a:t>‹Nº›</a:t>
            </a:fld>
            <a:endParaRPr lang="es-P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320"/>
            <a:ext cx="7470648" cy="1143000"/>
          </a:xfrm>
        </p:spPr>
        <p:txBody>
          <a:bodyPr anchor="ctr"/>
          <a:lstStyle>
            <a:lvl1pPr algn="l">
              <a:defRPr sz="4600"/>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8F684750-FBCB-4708-8F5A-CA33254C5E24}" type="datetimeFigureOut">
              <a:rPr lang="es-PE" smtClean="0"/>
              <a:pPr/>
              <a:t>9/06/2021</a:t>
            </a:fld>
            <a:endParaRPr lang="es-PE"/>
          </a:p>
        </p:txBody>
      </p:sp>
      <p:sp>
        <p:nvSpPr>
          <p:cNvPr id="8" name="7 Marcador de número de diapositiva"/>
          <p:cNvSpPr>
            <a:spLocks noGrp="1"/>
          </p:cNvSpPr>
          <p:nvPr>
            <p:ph type="sldNum" sz="quarter" idx="11"/>
          </p:nvPr>
        </p:nvSpPr>
        <p:spPr/>
        <p:txBody>
          <a:bodyPr/>
          <a:lstStyle/>
          <a:p>
            <a:fld id="{71952AE3-6460-489F-97A7-23892C256CCD}" type="slidenum">
              <a:rPr lang="es-PE" smtClean="0"/>
              <a:pPr/>
              <a:t>‹Nº›</a:t>
            </a:fld>
            <a:endParaRPr lang="es-PE"/>
          </a:p>
        </p:txBody>
      </p:sp>
      <p:sp>
        <p:nvSpPr>
          <p:cNvPr id="9" name="8 Marcador de pie de página"/>
          <p:cNvSpPr>
            <a:spLocks noGrp="1"/>
          </p:cNvSpPr>
          <p:nvPr>
            <p:ph type="ftr" sz="quarter" idx="12"/>
          </p:nvPr>
        </p:nvSpPr>
        <p:spPr/>
        <p:txBody>
          <a:bodyPr/>
          <a:lstStyle/>
          <a:p>
            <a:endParaRPr lang="es-P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8F684750-FBCB-4708-8F5A-CA33254C5E24}" type="datetimeFigureOut">
              <a:rPr lang="es-PE" smtClean="0"/>
              <a:pPr/>
              <a:t>9/06/2021</a:t>
            </a:fld>
            <a:endParaRPr lang="es-PE"/>
          </a:p>
        </p:txBody>
      </p:sp>
      <p:sp>
        <p:nvSpPr>
          <p:cNvPr id="3" name="2 Marcador de pie de página"/>
          <p:cNvSpPr>
            <a:spLocks noGrp="1"/>
          </p:cNvSpPr>
          <p:nvPr>
            <p:ph type="ftr" sz="quarter" idx="11"/>
          </p:nvPr>
        </p:nvSpPr>
        <p:spPr/>
        <p:txBody>
          <a:bodyPr/>
          <a:lstStyle/>
          <a:p>
            <a:endParaRPr lang="es-PE"/>
          </a:p>
        </p:txBody>
      </p:sp>
      <p:sp>
        <p:nvSpPr>
          <p:cNvPr id="4" name="3 Marcador de número de diapositiva"/>
          <p:cNvSpPr>
            <a:spLocks noGrp="1"/>
          </p:cNvSpPr>
          <p:nvPr>
            <p:ph type="sldNum" sz="quarter" idx="12"/>
          </p:nvPr>
        </p:nvSpPr>
        <p:spPr/>
        <p:txBody>
          <a:bodyPr/>
          <a:lstStyle/>
          <a:p>
            <a:fld id="{71952AE3-6460-489F-97A7-23892C256CCD}" type="slidenum">
              <a:rPr lang="es-PE" smtClean="0"/>
              <a:pPr/>
              <a:t>‹Nº›</a:t>
            </a:fld>
            <a:endParaRPr lang="es-P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8F684750-FBCB-4708-8F5A-CA33254C5E24}" type="datetimeFigureOut">
              <a:rPr lang="es-PE" smtClean="0"/>
              <a:pPr/>
              <a:t>9/06/2021</a:t>
            </a:fld>
            <a:endParaRPr lang="es-PE"/>
          </a:p>
        </p:txBody>
      </p:sp>
      <p:sp>
        <p:nvSpPr>
          <p:cNvPr id="6" name="5 Marcador de pie de página"/>
          <p:cNvSpPr>
            <a:spLocks noGrp="1"/>
          </p:cNvSpPr>
          <p:nvPr>
            <p:ph type="ftr" sz="quarter" idx="11"/>
          </p:nvPr>
        </p:nvSpPr>
        <p:spPr/>
        <p:txBody>
          <a:bodyPr/>
          <a:lstStyle/>
          <a:p>
            <a:endParaRPr lang="es-PE"/>
          </a:p>
        </p:txBody>
      </p:sp>
      <p:sp>
        <p:nvSpPr>
          <p:cNvPr id="7" name="6 Marcador de número de diapositiva"/>
          <p:cNvSpPr>
            <a:spLocks noGrp="1"/>
          </p:cNvSpPr>
          <p:nvPr>
            <p:ph type="sldNum" sz="quarter" idx="12"/>
          </p:nvPr>
        </p:nvSpPr>
        <p:spPr>
          <a:xfrm>
            <a:off x="8156448" y="6422064"/>
            <a:ext cx="762000" cy="365125"/>
          </a:xfrm>
        </p:spPr>
        <p:txBody>
          <a:bodyPr/>
          <a:lstStyle/>
          <a:p>
            <a:fld id="{71952AE3-6460-489F-97A7-23892C256CCD}" type="slidenum">
              <a:rPr lang="es-PE" smtClean="0"/>
              <a:pPr/>
              <a:t>‹Nº›</a:t>
            </a:fld>
            <a:endParaRPr lang="es-P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457200" y="6422064"/>
            <a:ext cx="2133600" cy="365125"/>
          </a:xfrm>
        </p:spPr>
        <p:txBody>
          <a:bodyPr/>
          <a:lstStyle/>
          <a:p>
            <a:fld id="{8F684750-FBCB-4708-8F5A-CA33254C5E24}" type="datetimeFigureOut">
              <a:rPr lang="es-PE" smtClean="0"/>
              <a:pPr/>
              <a:t>9/06/2021</a:t>
            </a:fld>
            <a:endParaRPr lang="es-PE"/>
          </a:p>
        </p:txBody>
      </p:sp>
      <p:sp>
        <p:nvSpPr>
          <p:cNvPr id="6" name="5 Marcador de pie de página"/>
          <p:cNvSpPr>
            <a:spLocks noGrp="1"/>
          </p:cNvSpPr>
          <p:nvPr>
            <p:ph type="ftr" sz="quarter" idx="11"/>
          </p:nvPr>
        </p:nvSpPr>
        <p:spPr/>
        <p:txBody>
          <a:bodyPr/>
          <a:lstStyle/>
          <a:p>
            <a:endParaRPr lang="es-PE"/>
          </a:p>
        </p:txBody>
      </p:sp>
      <p:sp>
        <p:nvSpPr>
          <p:cNvPr id="7" name="6 Marcador de número de diapositiva"/>
          <p:cNvSpPr>
            <a:spLocks noGrp="1"/>
          </p:cNvSpPr>
          <p:nvPr>
            <p:ph type="sldNum" sz="quarter" idx="12"/>
          </p:nvPr>
        </p:nvSpPr>
        <p:spPr/>
        <p:txBody>
          <a:bodyPr/>
          <a:lstStyle/>
          <a:p>
            <a:fld id="{71952AE3-6460-489F-97A7-23892C256CCD}" type="slidenum">
              <a:rPr lang="es-PE" smtClean="0"/>
              <a:pPr/>
              <a:t>‹Nº›</a:t>
            </a:fld>
            <a:endParaRPr lang="es-P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2" name="11 Forma libre"/>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15 Forma libre"/>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Marcador de título"/>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8F684750-FBCB-4708-8F5A-CA33254C5E24}" type="datetimeFigureOut">
              <a:rPr lang="es-PE" smtClean="0"/>
              <a:pPr/>
              <a:t>9/06/2021</a:t>
            </a:fld>
            <a:endParaRPr lang="es-PE"/>
          </a:p>
        </p:txBody>
      </p:sp>
      <p:sp>
        <p:nvSpPr>
          <p:cNvPr id="22" name="21 Marcador de pie de página"/>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s-PE"/>
          </a:p>
        </p:txBody>
      </p:sp>
      <p:sp>
        <p:nvSpPr>
          <p:cNvPr id="18" name="17 Marcador de número de diapositiva"/>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71952AE3-6460-489F-97A7-23892C256CCD}" type="slidenum">
              <a:rPr lang="es-PE" smtClean="0"/>
              <a:pPr/>
              <a:t>‹Nº›</a:t>
            </a:fld>
            <a:endParaRPr lang="es-PE"/>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8.png"/><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9.png"/><Relationship Id="rId1" Type="http://schemas.openxmlformats.org/officeDocument/2006/relationships/slideLayout" Target="../slideLayouts/slideLayout4.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image" Target="../media/image10.png"/><Relationship Id="rId1" Type="http://schemas.openxmlformats.org/officeDocument/2006/relationships/slideLayout" Target="../slideLayouts/slideLayout4.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image" Target="../media/image4.png"/><Relationship Id="rId1" Type="http://schemas.openxmlformats.org/officeDocument/2006/relationships/slideLayout" Target="../slideLayouts/slideLayout4.xml"/><Relationship Id="rId4" Type="http://schemas.openxmlformats.org/officeDocument/2006/relationships/slide" Target="slide8.xml"/></Relationships>
</file>

<file path=ppt/slides/_rels/slide7.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5.png"/><Relationship Id="rId7" Type="http://schemas.openxmlformats.org/officeDocument/2006/relationships/diagramColors" Target="../diagrams/colors1.xml"/><Relationship Id="rId2" Type="http://schemas.openxmlformats.org/officeDocument/2006/relationships/slide" Target="slide6.xml"/><Relationship Id="rId1" Type="http://schemas.openxmlformats.org/officeDocument/2006/relationships/slideLayout" Target="../slideLayouts/slideLayout4.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8.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6.png"/><Relationship Id="rId7" Type="http://schemas.openxmlformats.org/officeDocument/2006/relationships/diagramColors" Target="../diagrams/colors2.xml"/><Relationship Id="rId2" Type="http://schemas.openxmlformats.org/officeDocument/2006/relationships/slide" Target="slide6.xml"/><Relationship Id="rId1" Type="http://schemas.openxmlformats.org/officeDocument/2006/relationships/slideLayout" Target="../slideLayouts/slideLayout4.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7.png"/><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Grp="1" noChangeAspect="1" noChangeArrowheads="1"/>
          </p:cNvPicPr>
          <p:nvPr>
            <p:ph type="pic" idx="1"/>
          </p:nvPr>
        </p:nvPicPr>
        <p:blipFill>
          <a:blip r:embed="rId2" cstate="print"/>
          <a:srcRect l="1250" r="1250"/>
          <a:stretch>
            <a:fillRect/>
          </a:stretch>
        </p:blipFill>
        <p:spPr bwMode="auto">
          <a:xfrm>
            <a:off x="285720" y="1928802"/>
            <a:ext cx="3857652" cy="4500594"/>
          </a:xfrm>
          <a:prstGeom prst="rect">
            <a:avLst/>
          </a:prstGeom>
          <a:solidFill>
            <a:srgbClr val="FFFFFF">
              <a:shade val="85000"/>
            </a:srgbClr>
          </a:solidFill>
          <a:ln w="190500" cap="sq">
            <a:solidFill>
              <a:schemeClr val="accent3">
                <a:lumMod val="20000"/>
                <a:lumOff val="80000"/>
              </a:schemeClr>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7" name="6 Rectángulo"/>
          <p:cNvSpPr/>
          <p:nvPr/>
        </p:nvSpPr>
        <p:spPr>
          <a:xfrm>
            <a:off x="4357686" y="2519788"/>
            <a:ext cx="4786314" cy="2123658"/>
          </a:xfrm>
          <a:prstGeom prst="rect">
            <a:avLst/>
          </a:prstGeom>
          <a:noFill/>
          <a:ln>
            <a:noFill/>
          </a:ln>
        </p:spPr>
        <p:style>
          <a:lnRef idx="1">
            <a:schemeClr val="accent3"/>
          </a:lnRef>
          <a:fillRef idx="3">
            <a:schemeClr val="accent3"/>
          </a:fillRef>
          <a:effectRef idx="2">
            <a:schemeClr val="accent3"/>
          </a:effectRef>
          <a:fontRef idx="minor">
            <a:schemeClr val="lt1"/>
          </a:fontRef>
        </p:style>
        <p:txBody>
          <a:bodyPr wrap="squar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es-ES" sz="4400" b="1" cap="none" spc="0" dirty="0" smtClean="0">
                <a:ln>
                  <a:prstDash val="solid"/>
                </a:ln>
                <a:solidFill>
                  <a:schemeClr val="bg2">
                    <a:lumMod val="25000"/>
                  </a:schemeClr>
                </a:solidFill>
                <a:effectLst>
                  <a:outerShdw blurRad="75057" dist="38100" dir="5400000" sy="-20000" rotWithShape="0">
                    <a:prstClr val="black">
                      <a:alpha val="25000"/>
                    </a:prstClr>
                  </a:outerShdw>
                </a:effectLst>
                <a:latin typeface="Algerian" pitchFamily="82" charset="0"/>
              </a:rPr>
              <a:t>LENGUAJE DE </a:t>
            </a:r>
          </a:p>
          <a:p>
            <a:pPr algn="ctr"/>
            <a:r>
              <a:rPr lang="es-ES" sz="4400" b="1" cap="none" spc="0" dirty="0" smtClean="0">
                <a:ln>
                  <a:prstDash val="solid"/>
                </a:ln>
                <a:solidFill>
                  <a:schemeClr val="bg2">
                    <a:lumMod val="25000"/>
                  </a:schemeClr>
                </a:solidFill>
                <a:effectLst>
                  <a:outerShdw blurRad="75057" dist="38100" dir="5400000" sy="-20000" rotWithShape="0">
                    <a:prstClr val="black">
                      <a:alpha val="25000"/>
                    </a:prstClr>
                  </a:outerShdw>
                </a:effectLst>
                <a:latin typeface="Algerian" pitchFamily="82" charset="0"/>
              </a:rPr>
              <a:t>CONSULTA </a:t>
            </a:r>
          </a:p>
          <a:p>
            <a:pPr algn="ctr"/>
            <a:r>
              <a:rPr lang="es-ES" sz="4400" b="1" dirty="0" smtClean="0">
                <a:ln>
                  <a:prstDash val="solid"/>
                </a:ln>
                <a:solidFill>
                  <a:schemeClr val="bg2">
                    <a:lumMod val="25000"/>
                  </a:schemeClr>
                </a:solidFill>
                <a:effectLst>
                  <a:outerShdw blurRad="75057" dist="38100" dir="5400000" sy="-20000" rotWithShape="0">
                    <a:prstClr val="black">
                      <a:alpha val="25000"/>
                    </a:prstClr>
                  </a:outerShdw>
                </a:effectLst>
                <a:latin typeface="Algerian" pitchFamily="82" charset="0"/>
              </a:rPr>
              <a:t>ESTRUCTURADO</a:t>
            </a:r>
            <a:endParaRPr lang="es-ES" sz="4400" b="1" cap="none" spc="0" dirty="0">
              <a:ln>
                <a:prstDash val="solid"/>
              </a:ln>
              <a:solidFill>
                <a:schemeClr val="bg2">
                  <a:lumMod val="25000"/>
                </a:schemeClr>
              </a:solidFill>
              <a:effectLst>
                <a:outerShdw blurRad="75057" dist="38100" dir="5400000" sy="-20000" rotWithShape="0">
                  <a:prstClr val="black">
                    <a:alpha val="25000"/>
                  </a:prstClr>
                </a:outerShdw>
              </a:effectLst>
              <a:latin typeface="Algerian" pitchFamily="82" charset="0"/>
            </a:endParaRPr>
          </a:p>
        </p:txBody>
      </p:sp>
      <p:sp>
        <p:nvSpPr>
          <p:cNvPr id="3" name="Título 2"/>
          <p:cNvSpPr>
            <a:spLocks noGrp="1"/>
          </p:cNvSpPr>
          <p:nvPr>
            <p:ph type="title"/>
          </p:nvPr>
        </p:nvSpPr>
        <p:spPr/>
        <p:txBody>
          <a:bodyPr/>
          <a:lstStyle/>
          <a:p>
            <a:endParaRPr lang="es-MX"/>
          </a:p>
        </p:txBody>
      </p:sp>
    </p:spTree>
  </p:cSld>
  <p:clrMapOvr>
    <a:masterClrMapping/>
  </p:clrMapOvr>
  <p:transition advClick="0" advTm="15000">
    <p:pull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57158" y="285728"/>
            <a:ext cx="8401080" cy="1285884"/>
          </a:xfrm>
        </p:spPr>
        <p:txBody>
          <a:bodyPr>
            <a:normAutofit fontScale="90000"/>
          </a:bodyPr>
          <a:lstStyle/>
          <a:p>
            <a:r>
              <a:rPr lang="es-ES_tradnl" sz="3600" dirty="0" smtClean="0">
                <a:solidFill>
                  <a:schemeClr val="bg2">
                    <a:lumMod val="25000"/>
                  </a:schemeClr>
                </a:solidFill>
                <a:latin typeface="Lucida Handwriting" pitchFamily="66" charset="0"/>
              </a:rPr>
              <a:t>COMANDOS LENGUAJE DE CONTROL DE TRANSACCION (TCL)</a:t>
            </a:r>
            <a:endParaRPr lang="es-PE" sz="3600" dirty="0"/>
          </a:p>
        </p:txBody>
      </p:sp>
      <p:graphicFrame>
        <p:nvGraphicFramePr>
          <p:cNvPr id="11" name="10 Marcador de contenido"/>
          <p:cNvGraphicFramePr>
            <a:graphicFrameLocks noGrp="1"/>
          </p:cNvGraphicFramePr>
          <p:nvPr>
            <p:ph sz="half" idx="1"/>
          </p:nvPr>
        </p:nvGraphicFramePr>
        <p:xfrm>
          <a:off x="0" y="2857496"/>
          <a:ext cx="6829444" cy="4000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4 Rectángulo"/>
          <p:cNvSpPr/>
          <p:nvPr/>
        </p:nvSpPr>
        <p:spPr>
          <a:xfrm>
            <a:off x="285720" y="1785926"/>
            <a:ext cx="8715436" cy="830997"/>
          </a:xfrm>
          <a:prstGeom prst="rect">
            <a:avLst/>
          </a:prstGeom>
        </p:spPr>
        <p:txBody>
          <a:bodyPr wrap="square">
            <a:spAutoFit/>
          </a:bodyPr>
          <a:lstStyle/>
          <a:p>
            <a:r>
              <a:rPr lang="es-ES" sz="2400" dirty="0" smtClean="0"/>
              <a:t>SQL proporciona comandos para gestionar cada transacción siguiente:</a:t>
            </a:r>
            <a:endParaRPr lang="es-ES" sz="2400" dirty="0"/>
          </a:p>
        </p:txBody>
      </p:sp>
      <p:pic>
        <p:nvPicPr>
          <p:cNvPr id="2050" name="Picture 2"/>
          <p:cNvPicPr>
            <a:picLocks noGrp="1" noChangeAspect="1" noChangeArrowheads="1"/>
          </p:cNvPicPr>
          <p:nvPr>
            <p:ph sz="half" idx="2"/>
          </p:nvPr>
        </p:nvPicPr>
        <p:blipFill>
          <a:blip r:embed="rId7" cstate="print"/>
          <a:srcRect/>
          <a:stretch>
            <a:fillRect/>
          </a:stretch>
        </p:blipFill>
        <p:spPr bwMode="auto">
          <a:xfrm>
            <a:off x="6929454" y="3643314"/>
            <a:ext cx="2000264" cy="2310575"/>
          </a:xfrm>
          <a:prstGeom prst="rect">
            <a:avLst/>
          </a:prstGeom>
          <a:noFill/>
          <a:ln w="9525">
            <a:noFill/>
            <a:miter lim="800000"/>
            <a:headEnd/>
            <a:tailEnd/>
          </a:ln>
          <a:effectLst/>
        </p:spPr>
      </p:pic>
    </p:spTree>
  </p:cSld>
  <p:clrMapOvr>
    <a:masterClrMapping/>
  </p:clrMapOvr>
  <p:transition advClick="0" advTm="40000">
    <p:strips/>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Grp="1" noChangeAspect="1" noChangeArrowheads="1"/>
          </p:cNvPicPr>
          <p:nvPr>
            <p:ph sz="half" idx="1"/>
          </p:nvPr>
        </p:nvPicPr>
        <p:blipFill>
          <a:blip r:embed="rId2" cstate="print"/>
          <a:srcRect/>
          <a:stretch>
            <a:fillRect/>
          </a:stretch>
        </p:blipFill>
        <p:spPr bwMode="auto">
          <a:xfrm rot="20371036">
            <a:off x="6700245" y="345309"/>
            <a:ext cx="2400288" cy="6162510"/>
          </a:xfrm>
          <a:prstGeom prst="roundRect">
            <a:avLst>
              <a:gd name="adj" fmla="val 16667"/>
            </a:avLst>
          </a:prstGeom>
          <a:ln>
            <a:noFill/>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pic>
      <p:sp>
        <p:nvSpPr>
          <p:cNvPr id="2" name="1 Título"/>
          <p:cNvSpPr>
            <a:spLocks noGrp="1"/>
          </p:cNvSpPr>
          <p:nvPr>
            <p:ph type="title"/>
          </p:nvPr>
        </p:nvSpPr>
        <p:spPr>
          <a:xfrm>
            <a:off x="428596" y="68580"/>
            <a:ext cx="7467600" cy="939784"/>
          </a:xfrm>
        </p:spPr>
        <p:txBody>
          <a:bodyPr/>
          <a:lstStyle/>
          <a:p>
            <a:pPr algn="ctr"/>
            <a:r>
              <a:rPr lang="es-ES_tradnl" dirty="0" smtClean="0">
                <a:solidFill>
                  <a:schemeClr val="bg2">
                    <a:lumMod val="25000"/>
                  </a:schemeClr>
                </a:solidFill>
                <a:latin typeface="Lucida Handwriting" pitchFamily="66" charset="0"/>
              </a:rPr>
              <a:t>CLÁUSULA</a:t>
            </a:r>
            <a:endParaRPr lang="es-PE" dirty="0">
              <a:solidFill>
                <a:schemeClr val="bg2">
                  <a:lumMod val="25000"/>
                </a:schemeClr>
              </a:solidFill>
              <a:latin typeface="Lucida Handwriting" pitchFamily="66" charset="0"/>
            </a:endParaRPr>
          </a:p>
        </p:txBody>
      </p:sp>
      <p:graphicFrame>
        <p:nvGraphicFramePr>
          <p:cNvPr id="6" name="5 Marcador de contenido"/>
          <p:cNvGraphicFramePr>
            <a:graphicFrameLocks noGrp="1"/>
          </p:cNvGraphicFramePr>
          <p:nvPr>
            <p:ph sz="half" idx="2"/>
          </p:nvPr>
        </p:nvGraphicFramePr>
        <p:xfrm>
          <a:off x="-11460" y="928670"/>
          <a:ext cx="8083922" cy="592933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advClick="0" advTm="40000">
    <p:strips dir="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Grp="1" noChangeAspect="1" noChangeArrowheads="1"/>
          </p:cNvPicPr>
          <p:nvPr>
            <p:ph sz="half" idx="2"/>
          </p:nvPr>
        </p:nvPicPr>
        <p:blipFill>
          <a:blip r:embed="rId2" cstate="print"/>
          <a:srcRect/>
          <a:stretch>
            <a:fillRect/>
          </a:stretch>
        </p:blipFill>
        <p:spPr bwMode="auto">
          <a:xfrm rot="20379065">
            <a:off x="4832755" y="642394"/>
            <a:ext cx="4381626" cy="5738975"/>
          </a:xfrm>
          <a:prstGeom prst="rect">
            <a:avLst/>
          </a:prstGeom>
          <a:solidFill>
            <a:srgbClr val="FFFFFF">
              <a:shade val="85000"/>
            </a:srgbClr>
          </a:solidFill>
          <a:ln w="190500" cap="sq">
            <a:noFill/>
            <a:miter lim="800000"/>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pic>
      <p:sp>
        <p:nvSpPr>
          <p:cNvPr id="2" name="1 Título"/>
          <p:cNvSpPr>
            <a:spLocks noGrp="1"/>
          </p:cNvSpPr>
          <p:nvPr>
            <p:ph type="title"/>
          </p:nvPr>
        </p:nvSpPr>
        <p:spPr>
          <a:xfrm>
            <a:off x="500034" y="0"/>
            <a:ext cx="7467600" cy="868346"/>
          </a:xfrm>
        </p:spPr>
        <p:txBody>
          <a:bodyPr/>
          <a:lstStyle/>
          <a:p>
            <a:pPr algn="ctr"/>
            <a:r>
              <a:rPr lang="es-ES_tradnl" dirty="0" smtClean="0">
                <a:solidFill>
                  <a:schemeClr val="bg2">
                    <a:lumMod val="25000"/>
                  </a:schemeClr>
                </a:solidFill>
                <a:latin typeface="Lucida Handwriting" pitchFamily="66" charset="0"/>
              </a:rPr>
              <a:t>OPERADORES</a:t>
            </a:r>
            <a:endParaRPr lang="es-PE" dirty="0">
              <a:solidFill>
                <a:schemeClr val="bg2">
                  <a:lumMod val="25000"/>
                </a:schemeClr>
              </a:solidFill>
              <a:latin typeface="Lucida Handwriting" pitchFamily="66" charset="0"/>
            </a:endParaRPr>
          </a:p>
        </p:txBody>
      </p:sp>
      <p:graphicFrame>
        <p:nvGraphicFramePr>
          <p:cNvPr id="5" name="4 Marcador de contenido"/>
          <p:cNvGraphicFramePr>
            <a:graphicFrameLocks noGrp="1"/>
          </p:cNvGraphicFramePr>
          <p:nvPr>
            <p:ph sz="half" idx="1"/>
          </p:nvPr>
        </p:nvGraphicFramePr>
        <p:xfrm>
          <a:off x="285720" y="714356"/>
          <a:ext cx="6929486" cy="592933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advClick="0" advTm="17000">
    <p:strips/>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00034" y="0"/>
            <a:ext cx="7467600" cy="1143000"/>
          </a:xfrm>
        </p:spPr>
        <p:txBody>
          <a:bodyPr>
            <a:normAutofit fontScale="90000"/>
          </a:bodyPr>
          <a:lstStyle/>
          <a:p>
            <a:pPr algn="ctr"/>
            <a:r>
              <a:rPr lang="es-ES_tradnl" dirty="0" smtClean="0">
                <a:solidFill>
                  <a:schemeClr val="bg2">
                    <a:lumMod val="25000"/>
                  </a:schemeClr>
                </a:solidFill>
                <a:latin typeface="Lucida Handwriting" pitchFamily="66" charset="0"/>
              </a:rPr>
              <a:t>OPERADORES LÓGICOS</a:t>
            </a:r>
            <a:endParaRPr lang="es-PE" dirty="0">
              <a:solidFill>
                <a:schemeClr val="bg2">
                  <a:lumMod val="25000"/>
                </a:schemeClr>
              </a:solidFill>
              <a:latin typeface="Lucida Handwriting" pitchFamily="66" charset="0"/>
            </a:endParaRPr>
          </a:p>
        </p:txBody>
      </p:sp>
      <p:graphicFrame>
        <p:nvGraphicFramePr>
          <p:cNvPr id="7" name="6 Marcador de contenido"/>
          <p:cNvGraphicFramePr>
            <a:graphicFrameLocks noGrp="1"/>
          </p:cNvGraphicFramePr>
          <p:nvPr>
            <p:ph sz="half" idx="1"/>
          </p:nvPr>
        </p:nvGraphicFramePr>
        <p:xfrm>
          <a:off x="357158" y="1142984"/>
          <a:ext cx="8501122" cy="5504234"/>
        </p:xfrm>
        <a:graphic>
          <a:graphicData uri="http://schemas.openxmlformats.org/drawingml/2006/table">
            <a:tbl>
              <a:tblPr firstRow="1" bandRow="1">
                <a:tableStyleId>{1E171933-4619-4E11-9A3F-F7608DF75F80}</a:tableStyleId>
              </a:tblPr>
              <a:tblGrid>
                <a:gridCol w="2536725">
                  <a:extLst>
                    <a:ext uri="{9D8B030D-6E8A-4147-A177-3AD203B41FA5}">
                      <a16:colId xmlns:a16="http://schemas.microsoft.com/office/drawing/2014/main" val="20000"/>
                    </a:ext>
                  </a:extLst>
                </a:gridCol>
                <a:gridCol w="5964397">
                  <a:extLst>
                    <a:ext uri="{9D8B030D-6E8A-4147-A177-3AD203B41FA5}">
                      <a16:colId xmlns:a16="http://schemas.microsoft.com/office/drawing/2014/main" val="20001"/>
                    </a:ext>
                  </a:extLst>
                </a:gridCol>
              </a:tblGrid>
              <a:tr h="878267">
                <a:tc>
                  <a:txBody>
                    <a:bodyPr/>
                    <a:lstStyle/>
                    <a:p>
                      <a:pPr algn="ctr"/>
                      <a:r>
                        <a:rPr lang="es-ES_tradnl" sz="2800" b="1" cap="none" spc="0"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glow rad="228600">
                              <a:schemeClr val="accent6">
                                <a:satMod val="175000"/>
                                <a:alpha val="40000"/>
                              </a:schemeClr>
                            </a:glow>
                            <a:outerShdw blurRad="38100" dist="38100" dir="7020000" algn="tl">
                              <a:srgbClr val="000000">
                                <a:alpha val="35000"/>
                              </a:srgbClr>
                            </a:outerShdw>
                          </a:effectLst>
                          <a:latin typeface="Arial Narrow" pitchFamily="34" charset="0"/>
                        </a:rPr>
                        <a:t>OPERADORES</a:t>
                      </a:r>
                      <a:endParaRPr lang="es-PE" sz="2800" b="1" cap="none" spc="0"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glow rad="228600">
                            <a:schemeClr val="accent6">
                              <a:satMod val="175000"/>
                              <a:alpha val="40000"/>
                            </a:schemeClr>
                          </a:glow>
                          <a:outerShdw blurRad="38100" dist="38100" dir="7020000" algn="tl">
                            <a:srgbClr val="000000">
                              <a:alpha val="35000"/>
                            </a:srgbClr>
                          </a:outerShdw>
                        </a:effectLst>
                        <a:latin typeface="Arial Narrow" pitchFamily="34" charset="0"/>
                      </a:endParaRPr>
                    </a:p>
                  </a:txBody>
                  <a:tcPr/>
                </a:tc>
                <a:tc>
                  <a:txBody>
                    <a:bodyPr/>
                    <a:lstStyle/>
                    <a:p>
                      <a:pPr algn="ctr"/>
                      <a:r>
                        <a:rPr lang="es-ES_tradnl" sz="3600" b="1" cap="none" spc="0"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glow rad="228600">
                              <a:schemeClr val="accent6">
                                <a:satMod val="175000"/>
                                <a:alpha val="40000"/>
                              </a:schemeClr>
                            </a:glow>
                            <a:outerShdw blurRad="38100" dist="38100" dir="7020000" algn="tl">
                              <a:srgbClr val="000000">
                                <a:alpha val="35000"/>
                              </a:srgbClr>
                            </a:outerShdw>
                          </a:effectLst>
                        </a:rPr>
                        <a:t>USO </a:t>
                      </a:r>
                      <a:endParaRPr lang="es-PE" sz="3600" b="1" cap="none" spc="0"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glow rad="228600">
                            <a:schemeClr val="accent6">
                              <a:satMod val="175000"/>
                              <a:alpha val="40000"/>
                            </a:schemeClr>
                          </a:glow>
                          <a:outerShdw blurRad="38100" dist="38100" dir="7020000" algn="tl">
                            <a:srgbClr val="000000">
                              <a:alpha val="35000"/>
                            </a:srgbClr>
                          </a:outerShdw>
                        </a:effectLst>
                      </a:endParaRPr>
                    </a:p>
                  </a:txBody>
                  <a:tcPr/>
                </a:tc>
                <a:extLst>
                  <a:ext uri="{0D108BD9-81ED-4DB2-BD59-A6C34878D82A}">
                    <a16:rowId xmlns:a16="http://schemas.microsoft.com/office/drawing/2014/main" val="10000"/>
                  </a:ext>
                </a:extLst>
              </a:tr>
              <a:tr h="1517007">
                <a:tc>
                  <a:txBody>
                    <a:bodyPr/>
                    <a:lstStyle/>
                    <a:p>
                      <a:pPr algn="just"/>
                      <a:r>
                        <a:rPr lang="es-ES_tradnl" sz="2400" b="1" cap="none" spc="0" dirty="0" smtClean="0">
                          <a:ln w="10541" cmpd="sng">
                            <a:solidFill>
                              <a:srgbClr val="7D7D7D">
                                <a:tint val="100000"/>
                                <a:shade val="100000"/>
                                <a:satMod val="110000"/>
                              </a:srgbClr>
                            </a:solidFill>
                            <a:prstDash val="solid"/>
                          </a:ln>
                          <a:solidFill>
                            <a:schemeClr val="tx2">
                              <a:lumMod val="40000"/>
                              <a:lumOff val="60000"/>
                            </a:schemeClr>
                          </a:solidFill>
                          <a:effectLst/>
                        </a:rPr>
                        <a:t>AND</a:t>
                      </a:r>
                      <a:endParaRPr lang="es-PE" sz="2400" b="1" cap="none" spc="0" dirty="0">
                        <a:ln w="10541" cmpd="sng">
                          <a:solidFill>
                            <a:srgbClr val="7D7D7D">
                              <a:tint val="100000"/>
                              <a:shade val="100000"/>
                              <a:satMod val="110000"/>
                            </a:srgbClr>
                          </a:solidFill>
                          <a:prstDash val="solid"/>
                        </a:ln>
                        <a:solidFill>
                          <a:schemeClr val="tx2">
                            <a:lumMod val="40000"/>
                            <a:lumOff val="60000"/>
                          </a:schemeClr>
                        </a:solidFill>
                        <a:effectLst/>
                      </a:endParaRPr>
                    </a:p>
                  </a:txBody>
                  <a:tcPr/>
                </a:tc>
                <a:tc>
                  <a:txBody>
                    <a:bodyPr/>
                    <a:lstStyle/>
                    <a:p>
                      <a:pPr algn="just"/>
                      <a:r>
                        <a:rPr lang="es-ES_tradnl" sz="2400" b="1" cap="none" spc="0" dirty="0" smtClean="0">
                          <a:ln w="10541" cmpd="sng">
                            <a:solidFill>
                              <a:srgbClr val="7D7D7D">
                                <a:tint val="100000"/>
                                <a:shade val="100000"/>
                                <a:satMod val="110000"/>
                              </a:srgbClr>
                            </a:solidFill>
                            <a:prstDash val="solid"/>
                          </a:ln>
                          <a:solidFill>
                            <a:schemeClr val="tx2">
                              <a:lumMod val="40000"/>
                              <a:lumOff val="60000"/>
                            </a:schemeClr>
                          </a:solidFill>
                          <a:effectLst/>
                        </a:rPr>
                        <a:t>ES EL “Y” LÓGICO.</a:t>
                      </a:r>
                      <a:r>
                        <a:rPr lang="es-ES_tradnl" sz="2400" b="1" cap="none" spc="0" baseline="0" dirty="0" smtClean="0">
                          <a:ln w="10541" cmpd="sng">
                            <a:solidFill>
                              <a:srgbClr val="7D7D7D">
                                <a:tint val="100000"/>
                                <a:shade val="100000"/>
                                <a:satMod val="110000"/>
                              </a:srgbClr>
                            </a:solidFill>
                            <a:prstDash val="solid"/>
                          </a:ln>
                          <a:solidFill>
                            <a:schemeClr val="tx2">
                              <a:lumMod val="40000"/>
                              <a:lumOff val="60000"/>
                            </a:schemeClr>
                          </a:solidFill>
                          <a:effectLst/>
                        </a:rPr>
                        <a:t> EVALÚA DOS CONDICONES Y DEVUELVE UN VALOR DE VERDAD SÓLO SI AMBAS SON CIERTAS.</a:t>
                      </a:r>
                      <a:endParaRPr lang="es-PE" sz="2400" b="1" cap="none" spc="0" dirty="0">
                        <a:ln w="10541" cmpd="sng">
                          <a:solidFill>
                            <a:srgbClr val="7D7D7D">
                              <a:tint val="100000"/>
                              <a:shade val="100000"/>
                              <a:satMod val="110000"/>
                            </a:srgbClr>
                          </a:solidFill>
                          <a:prstDash val="solid"/>
                        </a:ln>
                        <a:solidFill>
                          <a:schemeClr val="tx2">
                            <a:lumMod val="40000"/>
                            <a:lumOff val="60000"/>
                          </a:schemeClr>
                        </a:solidFill>
                        <a:effectLst/>
                      </a:endParaRPr>
                    </a:p>
                  </a:txBody>
                  <a:tcPr/>
                </a:tc>
                <a:extLst>
                  <a:ext uri="{0D108BD9-81ED-4DB2-BD59-A6C34878D82A}">
                    <a16:rowId xmlns:a16="http://schemas.microsoft.com/office/drawing/2014/main" val="10001"/>
                  </a:ext>
                </a:extLst>
              </a:tr>
              <a:tr h="1517007">
                <a:tc>
                  <a:txBody>
                    <a:bodyPr/>
                    <a:lstStyle/>
                    <a:p>
                      <a:pPr algn="just"/>
                      <a:r>
                        <a:rPr lang="es-ES_tradnl" sz="2400" b="1" cap="none" spc="0" dirty="0" smtClean="0">
                          <a:ln w="10541" cmpd="sng">
                            <a:solidFill>
                              <a:srgbClr val="7D7D7D">
                                <a:tint val="100000"/>
                                <a:shade val="100000"/>
                                <a:satMod val="110000"/>
                              </a:srgbClr>
                            </a:solidFill>
                            <a:prstDash val="solid"/>
                          </a:ln>
                          <a:solidFill>
                            <a:schemeClr val="tx2">
                              <a:lumMod val="40000"/>
                              <a:lumOff val="60000"/>
                            </a:schemeClr>
                          </a:solidFill>
                          <a:effectLst/>
                        </a:rPr>
                        <a:t>OR</a:t>
                      </a:r>
                      <a:endParaRPr lang="es-PE" sz="2400" b="1" cap="none" spc="0" dirty="0">
                        <a:ln w="10541" cmpd="sng">
                          <a:solidFill>
                            <a:srgbClr val="7D7D7D">
                              <a:tint val="100000"/>
                              <a:shade val="100000"/>
                              <a:satMod val="110000"/>
                            </a:srgbClr>
                          </a:solidFill>
                          <a:prstDash val="solid"/>
                        </a:ln>
                        <a:solidFill>
                          <a:schemeClr val="tx2">
                            <a:lumMod val="40000"/>
                            <a:lumOff val="60000"/>
                          </a:schemeClr>
                        </a:solidFill>
                        <a:effectLst/>
                      </a:endParaRPr>
                    </a:p>
                  </a:txBody>
                  <a:tcPr/>
                </a:tc>
                <a:tc>
                  <a:txBody>
                    <a:bodyPr/>
                    <a:lstStyle/>
                    <a:p>
                      <a:pPr algn="just"/>
                      <a:r>
                        <a:rPr lang="es-ES_tradnl" sz="2400" b="1" cap="none" spc="0" dirty="0" smtClean="0">
                          <a:ln w="10541" cmpd="sng">
                            <a:solidFill>
                              <a:srgbClr val="7D7D7D">
                                <a:tint val="100000"/>
                                <a:shade val="100000"/>
                                <a:satMod val="110000"/>
                              </a:srgbClr>
                            </a:solidFill>
                            <a:prstDash val="solid"/>
                          </a:ln>
                          <a:solidFill>
                            <a:schemeClr val="tx2">
                              <a:lumMod val="40000"/>
                              <a:lumOff val="60000"/>
                            </a:schemeClr>
                          </a:solidFill>
                          <a:effectLst/>
                        </a:rPr>
                        <a:t>ES EL “O” LÓGICO.  EVALÚA DOS CONDICIONES  Y DEVUELVE UN VALOR SI ALGUNA DE LAS DOS ES CIERTA.</a:t>
                      </a:r>
                      <a:endParaRPr lang="es-PE" sz="2400" b="1" cap="none" spc="0" dirty="0">
                        <a:ln w="10541" cmpd="sng">
                          <a:solidFill>
                            <a:srgbClr val="7D7D7D">
                              <a:tint val="100000"/>
                              <a:shade val="100000"/>
                              <a:satMod val="110000"/>
                            </a:srgbClr>
                          </a:solidFill>
                          <a:prstDash val="solid"/>
                        </a:ln>
                        <a:solidFill>
                          <a:schemeClr val="tx2">
                            <a:lumMod val="40000"/>
                            <a:lumOff val="60000"/>
                          </a:schemeClr>
                        </a:solidFill>
                        <a:effectLst/>
                      </a:endParaRPr>
                    </a:p>
                  </a:txBody>
                  <a:tcPr/>
                </a:tc>
                <a:extLst>
                  <a:ext uri="{0D108BD9-81ED-4DB2-BD59-A6C34878D82A}">
                    <a16:rowId xmlns:a16="http://schemas.microsoft.com/office/drawing/2014/main" val="10002"/>
                  </a:ext>
                </a:extLst>
              </a:tr>
              <a:tr h="1517007">
                <a:tc>
                  <a:txBody>
                    <a:bodyPr/>
                    <a:lstStyle/>
                    <a:p>
                      <a:pPr algn="just"/>
                      <a:r>
                        <a:rPr lang="es-ES_tradnl" sz="2400" b="1" cap="none" spc="0" dirty="0" smtClean="0">
                          <a:ln w="10541" cmpd="sng">
                            <a:solidFill>
                              <a:srgbClr val="7D7D7D">
                                <a:tint val="100000"/>
                                <a:shade val="100000"/>
                                <a:satMod val="110000"/>
                              </a:srgbClr>
                            </a:solidFill>
                            <a:prstDash val="solid"/>
                          </a:ln>
                          <a:solidFill>
                            <a:schemeClr val="tx2">
                              <a:lumMod val="40000"/>
                              <a:lumOff val="60000"/>
                            </a:schemeClr>
                          </a:solidFill>
                          <a:effectLst/>
                        </a:rPr>
                        <a:t>NOT</a:t>
                      </a:r>
                      <a:endParaRPr lang="es-PE" sz="2400" b="1" cap="none" spc="0" dirty="0">
                        <a:ln w="10541" cmpd="sng">
                          <a:solidFill>
                            <a:srgbClr val="7D7D7D">
                              <a:tint val="100000"/>
                              <a:shade val="100000"/>
                              <a:satMod val="110000"/>
                            </a:srgbClr>
                          </a:solidFill>
                          <a:prstDash val="solid"/>
                        </a:ln>
                        <a:solidFill>
                          <a:schemeClr val="tx2">
                            <a:lumMod val="40000"/>
                            <a:lumOff val="60000"/>
                          </a:schemeClr>
                        </a:solidFill>
                        <a:effectLst/>
                      </a:endParaRPr>
                    </a:p>
                  </a:txBody>
                  <a:tcPr/>
                </a:tc>
                <a:tc>
                  <a:txBody>
                    <a:bodyPr/>
                    <a:lstStyle/>
                    <a:p>
                      <a:pPr algn="just"/>
                      <a:r>
                        <a:rPr lang="es-ES_tradnl" sz="2400" b="1" cap="none" spc="0" dirty="0" smtClean="0">
                          <a:ln w="10541" cmpd="sng">
                            <a:solidFill>
                              <a:srgbClr val="7D7D7D">
                                <a:tint val="100000"/>
                                <a:shade val="100000"/>
                                <a:satMod val="110000"/>
                              </a:srgbClr>
                            </a:solidFill>
                            <a:prstDash val="solid"/>
                          </a:ln>
                          <a:solidFill>
                            <a:schemeClr val="tx2">
                              <a:lumMod val="40000"/>
                              <a:lumOff val="60000"/>
                            </a:schemeClr>
                          </a:solidFill>
                          <a:effectLst/>
                        </a:rPr>
                        <a:t>NEGACIÓN LÓGICA.</a:t>
                      </a:r>
                      <a:r>
                        <a:rPr lang="es-ES_tradnl" sz="2400" b="1" cap="none" spc="0" baseline="0" dirty="0" smtClean="0">
                          <a:ln w="10541" cmpd="sng">
                            <a:solidFill>
                              <a:srgbClr val="7D7D7D">
                                <a:tint val="100000"/>
                                <a:shade val="100000"/>
                                <a:satMod val="110000"/>
                              </a:srgbClr>
                            </a:solidFill>
                            <a:prstDash val="solid"/>
                          </a:ln>
                          <a:solidFill>
                            <a:schemeClr val="tx2">
                              <a:lumMod val="40000"/>
                              <a:lumOff val="60000"/>
                            </a:schemeClr>
                          </a:solidFill>
                          <a:effectLst/>
                        </a:rPr>
                        <a:t> DEVUELVE EL VALOR CONTRARIO DE LA EXPRESIÓN.</a:t>
                      </a:r>
                      <a:endParaRPr lang="es-PE" sz="2400" b="1" cap="none" spc="0" dirty="0">
                        <a:ln w="10541" cmpd="sng">
                          <a:solidFill>
                            <a:srgbClr val="7D7D7D">
                              <a:tint val="100000"/>
                              <a:shade val="100000"/>
                              <a:satMod val="110000"/>
                            </a:srgbClr>
                          </a:solidFill>
                          <a:prstDash val="solid"/>
                        </a:ln>
                        <a:solidFill>
                          <a:schemeClr val="tx2">
                            <a:lumMod val="40000"/>
                            <a:lumOff val="60000"/>
                          </a:schemeClr>
                        </a:solidFill>
                        <a:effectLst/>
                      </a:endParaRPr>
                    </a:p>
                  </a:txBody>
                  <a:tcPr/>
                </a:tc>
                <a:extLst>
                  <a:ext uri="{0D108BD9-81ED-4DB2-BD59-A6C34878D82A}">
                    <a16:rowId xmlns:a16="http://schemas.microsoft.com/office/drawing/2014/main" val="10003"/>
                  </a:ext>
                </a:extLst>
              </a:tr>
            </a:tbl>
          </a:graphicData>
        </a:graphic>
      </p:graphicFrame>
    </p:spTree>
  </p:cSld>
  <p:clrMapOvr>
    <a:masterClrMapping/>
  </p:clrMapOvr>
  <p:transition advClick="0" advTm="35000">
    <p:pull dir="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46038"/>
            <a:ext cx="9144000" cy="939784"/>
          </a:xfrm>
        </p:spPr>
        <p:txBody>
          <a:bodyPr>
            <a:normAutofit/>
          </a:bodyPr>
          <a:lstStyle/>
          <a:p>
            <a:pPr algn="ctr"/>
            <a:r>
              <a:rPr lang="es-ES_tradnl" sz="3600" dirty="0" smtClean="0">
                <a:solidFill>
                  <a:schemeClr val="bg2">
                    <a:lumMod val="25000"/>
                  </a:schemeClr>
                </a:solidFill>
                <a:latin typeface="Lucida Handwriting" pitchFamily="66" charset="0"/>
              </a:rPr>
              <a:t>OPERADORES DE COMPARACIÓN</a:t>
            </a:r>
            <a:endParaRPr lang="es-PE" sz="3600" dirty="0">
              <a:solidFill>
                <a:schemeClr val="bg2">
                  <a:lumMod val="25000"/>
                </a:schemeClr>
              </a:solidFill>
              <a:latin typeface="Lucida Handwriting" pitchFamily="66" charset="0"/>
            </a:endParaRPr>
          </a:p>
        </p:txBody>
      </p:sp>
      <p:graphicFrame>
        <p:nvGraphicFramePr>
          <p:cNvPr id="4" name="3 Marcador de contenido"/>
          <p:cNvGraphicFramePr>
            <a:graphicFrameLocks noGrp="1"/>
          </p:cNvGraphicFramePr>
          <p:nvPr>
            <p:ph idx="1"/>
          </p:nvPr>
        </p:nvGraphicFramePr>
        <p:xfrm>
          <a:off x="205740" y="962961"/>
          <a:ext cx="8686800" cy="5708361"/>
        </p:xfrm>
        <a:graphic>
          <a:graphicData uri="http://schemas.openxmlformats.org/drawingml/2006/table">
            <a:tbl>
              <a:tblPr firstRow="1" bandRow="1">
                <a:tableStyleId>{1FECB4D8-DB02-4DC6-A0A2-4F2EBAE1DC90}</a:tableStyleId>
              </a:tblPr>
              <a:tblGrid>
                <a:gridCol w="1998842">
                  <a:extLst>
                    <a:ext uri="{9D8B030D-6E8A-4147-A177-3AD203B41FA5}">
                      <a16:colId xmlns:a16="http://schemas.microsoft.com/office/drawing/2014/main" val="20000"/>
                    </a:ext>
                  </a:extLst>
                </a:gridCol>
                <a:gridCol w="6687958">
                  <a:extLst>
                    <a:ext uri="{9D8B030D-6E8A-4147-A177-3AD203B41FA5}">
                      <a16:colId xmlns:a16="http://schemas.microsoft.com/office/drawing/2014/main" val="20001"/>
                    </a:ext>
                  </a:extLst>
                </a:gridCol>
              </a:tblGrid>
              <a:tr h="575468">
                <a:tc>
                  <a:txBody>
                    <a:bodyPr/>
                    <a:lstStyle/>
                    <a:p>
                      <a:pPr algn="ctr"/>
                      <a:r>
                        <a:rPr lang="es-ES_tradnl" sz="2000" b="0" cap="none" spc="0" dirty="0" smtClean="0">
                          <a:ln w="10160">
                            <a:solidFill>
                              <a:schemeClr val="accent1"/>
                            </a:solidFill>
                            <a:prstDash val="solid"/>
                          </a:ln>
                          <a:solidFill>
                            <a:srgbClr val="FFFFFF"/>
                          </a:solidFill>
                          <a:effectLst>
                            <a:outerShdw blurRad="38100" dist="32000" dir="5400000" algn="tl">
                              <a:srgbClr val="000000">
                                <a:alpha val="30000"/>
                              </a:srgbClr>
                            </a:outerShdw>
                          </a:effectLst>
                        </a:rPr>
                        <a:t>OPERADOR</a:t>
                      </a:r>
                      <a:endParaRPr lang="es-PE" sz="2000" b="0" cap="none" spc="0" dirty="0">
                        <a:ln w="10160">
                          <a:solidFill>
                            <a:schemeClr val="accent1"/>
                          </a:solidFill>
                          <a:prstDash val="solid"/>
                        </a:ln>
                        <a:solidFill>
                          <a:srgbClr val="FFFFFF"/>
                        </a:solidFill>
                        <a:effectLst>
                          <a:outerShdw blurRad="38100" dist="32000" dir="5400000" algn="tl">
                            <a:srgbClr val="000000">
                              <a:alpha val="30000"/>
                            </a:srgbClr>
                          </a:outerShdw>
                        </a:effectLst>
                      </a:endParaRPr>
                    </a:p>
                  </a:txBody>
                  <a:tcPr/>
                </a:tc>
                <a:tc>
                  <a:txBody>
                    <a:bodyPr/>
                    <a:lstStyle/>
                    <a:p>
                      <a:pPr algn="ctr"/>
                      <a:r>
                        <a:rPr lang="es-ES_tradnl" sz="2000" b="0" cap="none" spc="0" dirty="0" smtClean="0">
                          <a:ln w="10160">
                            <a:solidFill>
                              <a:schemeClr val="accent1"/>
                            </a:solidFill>
                            <a:prstDash val="solid"/>
                          </a:ln>
                          <a:solidFill>
                            <a:srgbClr val="FFFFFF"/>
                          </a:solidFill>
                          <a:effectLst>
                            <a:outerShdw blurRad="38100" dist="32000" dir="5400000" algn="tl">
                              <a:srgbClr val="000000">
                                <a:alpha val="30000"/>
                              </a:srgbClr>
                            </a:outerShdw>
                          </a:effectLst>
                        </a:rPr>
                        <a:t>USO </a:t>
                      </a:r>
                      <a:endParaRPr lang="es-PE" sz="2000" b="0" cap="none" spc="0" dirty="0">
                        <a:ln w="10160">
                          <a:solidFill>
                            <a:schemeClr val="accent1"/>
                          </a:solidFill>
                          <a:prstDash val="solid"/>
                        </a:ln>
                        <a:solidFill>
                          <a:srgbClr val="FFFFFF"/>
                        </a:solidFill>
                        <a:effectLst>
                          <a:outerShdw blurRad="38100" dist="32000" dir="5400000" algn="tl">
                            <a:srgbClr val="000000">
                              <a:alpha val="30000"/>
                            </a:srgbClr>
                          </a:outerShdw>
                        </a:effectLst>
                      </a:endParaRPr>
                    </a:p>
                  </a:txBody>
                  <a:tcPr/>
                </a:tc>
                <a:extLst>
                  <a:ext uri="{0D108BD9-81ED-4DB2-BD59-A6C34878D82A}">
                    <a16:rowId xmlns:a16="http://schemas.microsoft.com/office/drawing/2014/main" val="10000"/>
                  </a:ext>
                </a:extLst>
              </a:tr>
              <a:tr h="575468">
                <a:tc>
                  <a:txBody>
                    <a:bodyPr/>
                    <a:lstStyle/>
                    <a:p>
                      <a:r>
                        <a:rPr lang="es-ES_tradnl" sz="20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&lt;</a:t>
                      </a:r>
                      <a:endParaRPr lang="es-PE" sz="20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txBody>
                  <a:tcPr/>
                </a:tc>
                <a:tc>
                  <a:txBody>
                    <a:bodyPr/>
                    <a:lstStyle/>
                    <a:p>
                      <a:r>
                        <a:rPr lang="es-ES_tradnl" sz="20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MENOR QUE</a:t>
                      </a:r>
                      <a:endParaRPr lang="es-PE" sz="20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txBody>
                  <a:tcPr/>
                </a:tc>
                <a:extLst>
                  <a:ext uri="{0D108BD9-81ED-4DB2-BD59-A6C34878D82A}">
                    <a16:rowId xmlns:a16="http://schemas.microsoft.com/office/drawing/2014/main" val="10001"/>
                  </a:ext>
                </a:extLst>
              </a:tr>
              <a:tr h="575468">
                <a:tc>
                  <a:txBody>
                    <a:bodyPr/>
                    <a:lstStyle/>
                    <a:p>
                      <a:r>
                        <a:rPr lang="es-ES_tradnl" sz="20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&gt;</a:t>
                      </a:r>
                      <a:endParaRPr lang="es-PE" sz="20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txBody>
                  <a:tcPr/>
                </a:tc>
                <a:tc>
                  <a:txBody>
                    <a:bodyPr/>
                    <a:lstStyle/>
                    <a:p>
                      <a:r>
                        <a:rPr lang="es-ES_tradnl" sz="20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MAYOR QUE</a:t>
                      </a:r>
                      <a:endParaRPr lang="es-PE" sz="20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txBody>
                  <a:tcPr/>
                </a:tc>
                <a:extLst>
                  <a:ext uri="{0D108BD9-81ED-4DB2-BD59-A6C34878D82A}">
                    <a16:rowId xmlns:a16="http://schemas.microsoft.com/office/drawing/2014/main" val="10002"/>
                  </a:ext>
                </a:extLst>
              </a:tr>
              <a:tr h="575468">
                <a:tc>
                  <a:txBody>
                    <a:bodyPr/>
                    <a:lstStyle/>
                    <a:p>
                      <a:r>
                        <a:rPr lang="es-ES_tradnl" sz="20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&lt;&gt;</a:t>
                      </a:r>
                      <a:endParaRPr lang="es-PE" sz="20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txBody>
                  <a:tcPr/>
                </a:tc>
                <a:tc>
                  <a:txBody>
                    <a:bodyPr/>
                    <a:lstStyle/>
                    <a:p>
                      <a:r>
                        <a:rPr lang="es-ES_tradnl" sz="20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DISTINTO QUE</a:t>
                      </a:r>
                      <a:endParaRPr lang="es-PE" sz="20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txBody>
                  <a:tcPr/>
                </a:tc>
                <a:extLst>
                  <a:ext uri="{0D108BD9-81ED-4DB2-BD59-A6C34878D82A}">
                    <a16:rowId xmlns:a16="http://schemas.microsoft.com/office/drawing/2014/main" val="10003"/>
                  </a:ext>
                </a:extLst>
              </a:tr>
              <a:tr h="575468">
                <a:tc>
                  <a:txBody>
                    <a:bodyPr/>
                    <a:lstStyle/>
                    <a:p>
                      <a:r>
                        <a:rPr lang="es-ES_tradnl" sz="20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&lt;=</a:t>
                      </a:r>
                      <a:endParaRPr lang="es-PE" sz="20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txBody>
                  <a:tcPr/>
                </a:tc>
                <a:tc>
                  <a:txBody>
                    <a:bodyPr/>
                    <a:lstStyle/>
                    <a:p>
                      <a:r>
                        <a:rPr lang="es-ES_tradnl" sz="20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MENOR  O IGUAL QUE</a:t>
                      </a:r>
                      <a:endParaRPr lang="es-PE" sz="20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txBody>
                  <a:tcPr/>
                </a:tc>
                <a:extLst>
                  <a:ext uri="{0D108BD9-81ED-4DB2-BD59-A6C34878D82A}">
                    <a16:rowId xmlns:a16="http://schemas.microsoft.com/office/drawing/2014/main" val="10004"/>
                  </a:ext>
                </a:extLst>
              </a:tr>
              <a:tr h="575468">
                <a:tc>
                  <a:txBody>
                    <a:bodyPr/>
                    <a:lstStyle/>
                    <a:p>
                      <a:r>
                        <a:rPr lang="es-ES_tradnl" sz="20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&gt;=</a:t>
                      </a:r>
                      <a:endParaRPr lang="es-PE" sz="20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txBody>
                  <a:tcPr/>
                </a:tc>
                <a:tc>
                  <a:txBody>
                    <a:bodyPr/>
                    <a:lstStyle/>
                    <a:p>
                      <a:r>
                        <a:rPr lang="es-ES_tradnl" sz="20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MAYOR O IGUAL QUE</a:t>
                      </a:r>
                      <a:endParaRPr lang="es-PE" sz="20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txBody>
                  <a:tcPr/>
                </a:tc>
                <a:extLst>
                  <a:ext uri="{0D108BD9-81ED-4DB2-BD59-A6C34878D82A}">
                    <a16:rowId xmlns:a16="http://schemas.microsoft.com/office/drawing/2014/main" val="10005"/>
                  </a:ext>
                </a:extLst>
              </a:tr>
              <a:tr h="751851">
                <a:tc>
                  <a:txBody>
                    <a:bodyPr/>
                    <a:lstStyle/>
                    <a:p>
                      <a:r>
                        <a:rPr lang="es-ES_tradnl" sz="20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BETWEEN</a:t>
                      </a:r>
                    </a:p>
                  </a:txBody>
                  <a:tcPr/>
                </a:tc>
                <a:tc>
                  <a:txBody>
                    <a:bodyPr/>
                    <a:lstStyle/>
                    <a:p>
                      <a:r>
                        <a:rPr lang="es-ES_tradnl" sz="20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UTILIZADO PARA ESPECIFICAR UN INTERVALO DE VALORES</a:t>
                      </a:r>
                      <a:endParaRPr lang="es-PE" sz="20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txBody>
                  <a:tcPr/>
                </a:tc>
                <a:extLst>
                  <a:ext uri="{0D108BD9-81ED-4DB2-BD59-A6C34878D82A}">
                    <a16:rowId xmlns:a16="http://schemas.microsoft.com/office/drawing/2014/main" val="10006"/>
                  </a:ext>
                </a:extLst>
              </a:tr>
              <a:tr h="751851">
                <a:tc>
                  <a:txBody>
                    <a:bodyPr/>
                    <a:lstStyle/>
                    <a:p>
                      <a:r>
                        <a:rPr lang="es-ES_tradnl" sz="20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LIKE</a:t>
                      </a:r>
                      <a:endParaRPr lang="es-PE" sz="20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txBody>
                  <a:tcPr/>
                </a:tc>
                <a:tc>
                  <a:txBody>
                    <a:bodyPr/>
                    <a:lstStyle/>
                    <a:p>
                      <a:r>
                        <a:rPr lang="es-ES_tradnl" sz="20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UTILIZADO EN LA COMPARACIÓN</a:t>
                      </a:r>
                      <a:r>
                        <a:rPr lang="es-ES_tradnl" sz="2000" b="1" cap="all" spc="0" baseline="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DE UN MODELO</a:t>
                      </a:r>
                      <a:endParaRPr lang="es-PE" sz="20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txBody>
                  <a:tcPr/>
                </a:tc>
                <a:extLst>
                  <a:ext uri="{0D108BD9-81ED-4DB2-BD59-A6C34878D82A}">
                    <a16:rowId xmlns:a16="http://schemas.microsoft.com/office/drawing/2014/main" val="10007"/>
                  </a:ext>
                </a:extLst>
              </a:tr>
              <a:tr h="751851">
                <a:tc>
                  <a:txBody>
                    <a:bodyPr/>
                    <a:lstStyle/>
                    <a:p>
                      <a:r>
                        <a:rPr lang="es-ES_tradnl" sz="20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IN</a:t>
                      </a:r>
                      <a:endParaRPr lang="es-PE" sz="20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txBody>
                  <a:tcPr/>
                </a:tc>
                <a:tc>
                  <a:txBody>
                    <a:bodyPr/>
                    <a:lstStyle/>
                    <a:p>
                      <a:r>
                        <a:rPr lang="es-ES_tradnl" sz="20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UTILIZADO PARA ESPECIFICAR REGISTROS DE UNA BASE DE DATOS.</a:t>
                      </a:r>
                      <a:endParaRPr lang="es-PE" sz="20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txBody>
                  <a:tcPr/>
                </a:tc>
                <a:extLst>
                  <a:ext uri="{0D108BD9-81ED-4DB2-BD59-A6C34878D82A}">
                    <a16:rowId xmlns:a16="http://schemas.microsoft.com/office/drawing/2014/main" val="10008"/>
                  </a:ext>
                </a:extLst>
              </a:tr>
            </a:tbl>
          </a:graphicData>
        </a:graphic>
      </p:graphicFrame>
    </p:spTree>
  </p:cSld>
  <p:clrMapOvr>
    <a:masterClrMapping/>
  </p:clrMapOvr>
  <p:transition advClick="0" advTm="33000">
    <p:pull dir="l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186766" cy="1143000"/>
          </a:xfrm>
        </p:spPr>
        <p:txBody>
          <a:bodyPr>
            <a:normAutofit fontScale="90000"/>
          </a:bodyPr>
          <a:lstStyle/>
          <a:p>
            <a:pPr algn="ctr"/>
            <a:r>
              <a:rPr lang="es-ES_tradnl" dirty="0" smtClean="0">
                <a:solidFill>
                  <a:schemeClr val="bg2">
                    <a:lumMod val="25000"/>
                  </a:schemeClr>
                </a:solidFill>
                <a:latin typeface="Lucida Handwriting" pitchFamily="66" charset="0"/>
              </a:rPr>
              <a:t>FUNCIONES DE AGREGADOS</a:t>
            </a:r>
            <a:endParaRPr lang="es-PE" dirty="0">
              <a:solidFill>
                <a:schemeClr val="bg2">
                  <a:lumMod val="25000"/>
                </a:schemeClr>
              </a:solidFill>
              <a:latin typeface="Lucida Handwriting" pitchFamily="66" charset="0"/>
            </a:endParaRPr>
          </a:p>
        </p:txBody>
      </p:sp>
      <p:sp>
        <p:nvSpPr>
          <p:cNvPr id="3" name="2 Marcador de contenido"/>
          <p:cNvSpPr>
            <a:spLocks noGrp="1"/>
          </p:cNvSpPr>
          <p:nvPr>
            <p:ph sz="half" idx="1"/>
          </p:nvPr>
        </p:nvSpPr>
        <p:spPr/>
        <p:txBody>
          <a:bodyPr/>
          <a:lstStyle/>
          <a:p>
            <a:pPr algn="just"/>
            <a:r>
              <a:rPr lang="es-ES_tradnl" dirty="0" smtClean="0">
                <a:solidFill>
                  <a:schemeClr val="accent6">
                    <a:lumMod val="50000"/>
                  </a:schemeClr>
                </a:solidFill>
                <a:latin typeface="Lucida Handwriting" pitchFamily="66" charset="0"/>
              </a:rPr>
              <a:t>Se usan dentro de una cláusula SELECT en grupos de registros para devolver un único valor que se aplica a un grupo de registros.</a:t>
            </a:r>
            <a:endParaRPr lang="es-PE" dirty="0">
              <a:solidFill>
                <a:schemeClr val="accent6">
                  <a:lumMod val="50000"/>
                </a:schemeClr>
              </a:solidFill>
              <a:latin typeface="Lucida Handwriting" pitchFamily="66" charset="0"/>
            </a:endParaRPr>
          </a:p>
        </p:txBody>
      </p:sp>
      <p:pic>
        <p:nvPicPr>
          <p:cNvPr id="8194" name="Picture 2"/>
          <p:cNvPicPr>
            <a:picLocks noGrp="1" noChangeAspect="1" noChangeArrowheads="1"/>
          </p:cNvPicPr>
          <p:nvPr>
            <p:ph sz="half" idx="2"/>
          </p:nvPr>
        </p:nvPicPr>
        <p:blipFill>
          <a:blip r:embed="rId2" cstate="print"/>
          <a:srcRect/>
          <a:stretch>
            <a:fillRect/>
          </a:stretch>
        </p:blipFill>
        <p:spPr bwMode="auto">
          <a:xfrm>
            <a:off x="4357686" y="1571612"/>
            <a:ext cx="4286280" cy="4357718"/>
          </a:xfrm>
          <a:prstGeom prst="roundRect">
            <a:avLst>
              <a:gd name="adj" fmla="val 11111"/>
            </a:avLst>
          </a:prstGeom>
          <a:ln w="190500" cap="rnd">
            <a:solidFill>
              <a:schemeClr val="accent4">
                <a:lumMod val="20000"/>
                <a:lumOff val="80000"/>
              </a:schemeClr>
            </a:solidFill>
            <a:prstDash val="solid"/>
          </a:ln>
          <a:effectLst>
            <a:outerShdw blurRad="101600" dist="50800" dir="7200000" algn="tl" rotWithShape="0">
              <a:srgbClr val="000000">
                <a:alpha val="45000"/>
              </a:srgbClr>
            </a:outerShdw>
          </a:effectLst>
          <a:scene3d>
            <a:camera prst="perspectiveFront" fov="5400000"/>
            <a:lightRig rig="threePt" dir="t">
              <a:rot lat="0" lon="0" rev="19200000"/>
            </a:lightRig>
          </a:scene3d>
          <a:sp3d extrusionH="25400">
            <a:bevelT w="304800" h="152400" prst="hardEdge"/>
            <a:extrusionClr>
              <a:srgbClr val="FFFFFF"/>
            </a:extrusionClr>
          </a:sp3d>
        </p:spPr>
      </p:pic>
    </p:spTree>
  </p:cSld>
  <p:clrMapOvr>
    <a:masterClrMapping/>
  </p:clrMapOvr>
  <p:transition advClick="0" advTm="35000">
    <p:pull dir="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0"/>
            <a:ext cx="8686800" cy="857232"/>
          </a:xfrm>
        </p:spPr>
        <p:txBody>
          <a:bodyPr>
            <a:normAutofit fontScale="90000"/>
          </a:bodyPr>
          <a:lstStyle/>
          <a:p>
            <a:pPr algn="ctr"/>
            <a:r>
              <a:rPr lang="es-ES_tradnl" dirty="0" smtClean="0">
                <a:solidFill>
                  <a:schemeClr val="bg2">
                    <a:lumMod val="25000"/>
                  </a:schemeClr>
                </a:solidFill>
                <a:latin typeface="Lucida Handwriting" pitchFamily="66" charset="0"/>
              </a:rPr>
              <a:t>FUNCIONES DE AGREGADOS </a:t>
            </a:r>
            <a:endParaRPr lang="es-PE" dirty="0">
              <a:solidFill>
                <a:schemeClr val="bg2">
                  <a:lumMod val="25000"/>
                </a:schemeClr>
              </a:solidFill>
              <a:latin typeface="Lucida Handwriting" pitchFamily="66" charset="0"/>
            </a:endParaRPr>
          </a:p>
        </p:txBody>
      </p:sp>
      <p:graphicFrame>
        <p:nvGraphicFramePr>
          <p:cNvPr id="4" name="3 Marcador de contenido"/>
          <p:cNvGraphicFramePr>
            <a:graphicFrameLocks noGrp="1"/>
          </p:cNvGraphicFramePr>
          <p:nvPr>
            <p:ph idx="1"/>
          </p:nvPr>
        </p:nvGraphicFramePr>
        <p:xfrm>
          <a:off x="285720" y="857232"/>
          <a:ext cx="8748062" cy="5821950"/>
        </p:xfrm>
        <a:graphic>
          <a:graphicData uri="http://schemas.openxmlformats.org/drawingml/2006/table">
            <a:tbl>
              <a:tblPr firstRow="1" bandRow="1">
                <a:tableStyleId>{1E171933-4619-4E11-9A3F-F7608DF75F80}</a:tableStyleId>
              </a:tblPr>
              <a:tblGrid>
                <a:gridCol w="2079943">
                  <a:extLst>
                    <a:ext uri="{9D8B030D-6E8A-4147-A177-3AD203B41FA5}">
                      <a16:colId xmlns:a16="http://schemas.microsoft.com/office/drawing/2014/main" val="20000"/>
                    </a:ext>
                  </a:extLst>
                </a:gridCol>
                <a:gridCol w="6668119">
                  <a:extLst>
                    <a:ext uri="{9D8B030D-6E8A-4147-A177-3AD203B41FA5}">
                      <a16:colId xmlns:a16="http://schemas.microsoft.com/office/drawing/2014/main" val="20001"/>
                    </a:ext>
                  </a:extLst>
                </a:gridCol>
              </a:tblGrid>
              <a:tr h="591846">
                <a:tc>
                  <a:txBody>
                    <a:bodyPr/>
                    <a:lstStyle/>
                    <a:p>
                      <a:r>
                        <a:rPr lang="es-ES_tradnl" sz="2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COMANDOS</a:t>
                      </a:r>
                      <a:endParaRPr lang="es-PE" sz="2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a:txBody>
                  <a:tcPr/>
                </a:tc>
                <a:tc>
                  <a:txBody>
                    <a:bodyPr/>
                    <a:lstStyle/>
                    <a:p>
                      <a:r>
                        <a:rPr lang="es-ES_tradnl" sz="2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USOS</a:t>
                      </a:r>
                      <a:endParaRPr lang="es-PE" sz="2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a:txBody>
                  <a:tcPr/>
                </a:tc>
                <a:extLst>
                  <a:ext uri="{0D108BD9-81ED-4DB2-BD59-A6C34878D82A}">
                    <a16:rowId xmlns:a16="http://schemas.microsoft.com/office/drawing/2014/main" val="10000"/>
                  </a:ext>
                </a:extLst>
              </a:tr>
              <a:tr h="1010346">
                <a:tc>
                  <a:txBody>
                    <a:bodyPr/>
                    <a:lstStyle/>
                    <a:p>
                      <a:r>
                        <a:rPr lang="es-ES_tradnl" sz="2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AVG</a:t>
                      </a:r>
                      <a:endParaRPr lang="es-PE" sz="2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a:txBody>
                  <a:tcPr/>
                </a:tc>
                <a:tc>
                  <a:txBody>
                    <a:bodyPr/>
                    <a:lstStyle/>
                    <a:p>
                      <a:r>
                        <a:rPr lang="es-ES_tradnl" sz="2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UTILIZADO PARA CALCULAR EL PROMEDIO DE LOS VALORES DE UN CAMPO DETERMINADO. </a:t>
                      </a:r>
                      <a:endParaRPr lang="es-PE" sz="2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a:txBody>
                  <a:tcPr/>
                </a:tc>
                <a:extLst>
                  <a:ext uri="{0D108BD9-81ED-4DB2-BD59-A6C34878D82A}">
                    <a16:rowId xmlns:a16="http://schemas.microsoft.com/office/drawing/2014/main" val="10001"/>
                  </a:ext>
                </a:extLst>
              </a:tr>
              <a:tr h="1010346">
                <a:tc>
                  <a:txBody>
                    <a:bodyPr/>
                    <a:lstStyle/>
                    <a:p>
                      <a:r>
                        <a:rPr lang="es-ES_tradnl" sz="2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COUNT</a:t>
                      </a:r>
                      <a:endParaRPr lang="es-PE" sz="2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a:txBody>
                  <a:tcPr/>
                </a:tc>
                <a:tc>
                  <a:txBody>
                    <a:bodyPr/>
                    <a:lstStyle/>
                    <a:p>
                      <a:r>
                        <a:rPr lang="es-ES_tradnl" sz="2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UTILIZADO PARA DEVOLVER EL NUMERO DE REGISTROS DE SELECCIÓN.</a:t>
                      </a:r>
                      <a:endParaRPr lang="es-PE" sz="2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a:txBody>
                  <a:tcPr/>
                </a:tc>
                <a:extLst>
                  <a:ext uri="{0D108BD9-81ED-4DB2-BD59-A6C34878D82A}">
                    <a16:rowId xmlns:a16="http://schemas.microsoft.com/office/drawing/2014/main" val="10002"/>
                  </a:ext>
                </a:extLst>
              </a:tr>
              <a:tr h="1010346">
                <a:tc>
                  <a:txBody>
                    <a:bodyPr/>
                    <a:lstStyle/>
                    <a:p>
                      <a:r>
                        <a:rPr lang="es-ES_tradnl" sz="2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SUM</a:t>
                      </a:r>
                      <a:endParaRPr lang="es-PE" sz="2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a:txBody>
                  <a:tcPr/>
                </a:tc>
                <a:tc>
                  <a:txBody>
                    <a:bodyPr/>
                    <a:lstStyle/>
                    <a:p>
                      <a:r>
                        <a:rPr lang="es-ES_tradnl" sz="2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UTILIZADO PARA DEVOLVER</a:t>
                      </a:r>
                      <a:r>
                        <a:rPr lang="es-ES_tradnl" sz="2400" b="1" cap="none" spc="0" baseline="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 LA SUMA DE TODOS LOS VALORES DE UN CAMPO.</a:t>
                      </a:r>
                      <a:endParaRPr lang="es-PE" sz="2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a:txBody>
                  <a:tcPr/>
                </a:tc>
                <a:extLst>
                  <a:ext uri="{0D108BD9-81ED-4DB2-BD59-A6C34878D82A}">
                    <a16:rowId xmlns:a16="http://schemas.microsoft.com/office/drawing/2014/main" val="10003"/>
                  </a:ext>
                </a:extLst>
              </a:tr>
              <a:tr h="1010346">
                <a:tc>
                  <a:txBody>
                    <a:bodyPr/>
                    <a:lstStyle/>
                    <a:p>
                      <a:r>
                        <a:rPr lang="es-ES_tradnl" sz="2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MAX</a:t>
                      </a:r>
                      <a:endParaRPr lang="es-PE" sz="2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a:txBody>
                  <a:tcPr/>
                </a:tc>
                <a:tc>
                  <a:txBody>
                    <a:bodyPr/>
                    <a:lstStyle/>
                    <a:p>
                      <a:r>
                        <a:rPr lang="es-ES_tradnl" sz="2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UTILIZADO PARA DEVOLVER EL VALOR MÁS ALTO DE UN CAMPO.</a:t>
                      </a:r>
                      <a:endParaRPr lang="es-PE" sz="2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a:txBody>
                  <a:tcPr/>
                </a:tc>
                <a:extLst>
                  <a:ext uri="{0D108BD9-81ED-4DB2-BD59-A6C34878D82A}">
                    <a16:rowId xmlns:a16="http://schemas.microsoft.com/office/drawing/2014/main" val="10004"/>
                  </a:ext>
                </a:extLst>
              </a:tr>
              <a:tr h="1010346">
                <a:tc>
                  <a:txBody>
                    <a:bodyPr/>
                    <a:lstStyle/>
                    <a:p>
                      <a:r>
                        <a:rPr lang="es-ES_tradnl" sz="2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MIN</a:t>
                      </a:r>
                      <a:endParaRPr lang="es-PE" sz="2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a:txBody>
                  <a:tcPr/>
                </a:tc>
                <a:tc>
                  <a:txBody>
                    <a:bodyPr/>
                    <a:lstStyle/>
                    <a:p>
                      <a:r>
                        <a:rPr lang="es-ES_tradnl" sz="2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UTILIZADO PARA DEVOLVER EL VALOR MÁS</a:t>
                      </a:r>
                      <a:r>
                        <a:rPr lang="es-ES_tradnl" sz="2400" b="1" cap="none" spc="0" baseline="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 BAJO DE UN CAMPO.</a:t>
                      </a:r>
                      <a:endParaRPr lang="es-PE" sz="2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a:txBody>
                  <a:tcPr/>
                </a:tc>
                <a:extLst>
                  <a:ext uri="{0D108BD9-81ED-4DB2-BD59-A6C34878D82A}">
                    <a16:rowId xmlns:a16="http://schemas.microsoft.com/office/drawing/2014/main" val="10005"/>
                  </a:ext>
                </a:extLst>
              </a:tr>
            </a:tbl>
          </a:graphicData>
        </a:graphic>
      </p:graphicFrame>
    </p:spTree>
  </p:cSld>
  <p:clrMapOvr>
    <a:masterClrMapping/>
  </p:clrMapOvr>
  <p:transition advClick="0" advTm="35000">
    <p:pull dir="l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85762" y="1689119"/>
            <a:ext cx="8401080" cy="4525963"/>
          </a:xfrm>
        </p:spPr>
        <p:txBody>
          <a:bodyPr>
            <a:normAutofit/>
          </a:bodyPr>
          <a:lstStyle/>
          <a:p>
            <a:pPr algn="just"/>
            <a:r>
              <a:rPr lang="es-ES" dirty="0" smtClean="0"/>
              <a:t>Dada una sentencia SQL de selección que incluye todas las posibles clausulas, el orden de ejecución de las mismas es el Siguiente:</a:t>
            </a:r>
          </a:p>
          <a:p>
            <a:pPr marL="852678" lvl="1" indent="-514350" algn="just">
              <a:buFont typeface="+mj-lt"/>
              <a:buAutoNum type="arabicPeriod"/>
            </a:pPr>
            <a:r>
              <a:rPr lang="es-ES" dirty="0" smtClean="0"/>
              <a:t>Clausula FROM</a:t>
            </a:r>
          </a:p>
          <a:p>
            <a:pPr marL="852678" lvl="1" indent="-514350" algn="just">
              <a:buFont typeface="+mj-lt"/>
              <a:buAutoNum type="arabicPeriod"/>
            </a:pPr>
            <a:r>
              <a:rPr lang="es-ES" dirty="0" smtClean="0"/>
              <a:t>Clausula WHERE</a:t>
            </a:r>
          </a:p>
          <a:p>
            <a:pPr marL="852678" lvl="1" indent="-514350" algn="just">
              <a:buFont typeface="+mj-lt"/>
              <a:buAutoNum type="arabicPeriod"/>
            </a:pPr>
            <a:r>
              <a:rPr lang="es-ES" dirty="0" smtClean="0"/>
              <a:t>Cláusula GROUP BY</a:t>
            </a:r>
          </a:p>
          <a:p>
            <a:pPr marL="852678" lvl="1" indent="-514350" algn="just">
              <a:buFont typeface="+mj-lt"/>
              <a:buAutoNum type="arabicPeriod"/>
            </a:pPr>
            <a:r>
              <a:rPr lang="es-ES" dirty="0" smtClean="0"/>
              <a:t>Cláusula HAVING</a:t>
            </a:r>
          </a:p>
          <a:p>
            <a:pPr marL="852678" lvl="1" indent="-514350" algn="just">
              <a:buFont typeface="+mj-lt"/>
              <a:buAutoNum type="arabicPeriod"/>
            </a:pPr>
            <a:r>
              <a:rPr lang="es-ES" dirty="0" smtClean="0"/>
              <a:t>Cláusula SELECT</a:t>
            </a:r>
          </a:p>
          <a:p>
            <a:pPr marL="852678" lvl="1" indent="-514350" algn="just">
              <a:buFont typeface="+mj-lt"/>
              <a:buAutoNum type="arabicPeriod"/>
            </a:pPr>
            <a:r>
              <a:rPr lang="es-ES" dirty="0" smtClean="0"/>
              <a:t>Cláusula ORDEN BY</a:t>
            </a:r>
            <a:endParaRPr lang="es-ES" dirty="0"/>
          </a:p>
        </p:txBody>
      </p:sp>
      <p:sp>
        <p:nvSpPr>
          <p:cNvPr id="4" name="1 Título"/>
          <p:cNvSpPr>
            <a:spLocks noGrp="1"/>
          </p:cNvSpPr>
          <p:nvPr>
            <p:ph type="title"/>
          </p:nvPr>
        </p:nvSpPr>
        <p:spPr>
          <a:xfrm>
            <a:off x="457200" y="274638"/>
            <a:ext cx="8186766" cy="1143000"/>
          </a:xfrm>
        </p:spPr>
        <p:txBody>
          <a:bodyPr>
            <a:normAutofit fontScale="90000"/>
          </a:bodyPr>
          <a:lstStyle/>
          <a:p>
            <a:pPr algn="ctr"/>
            <a:r>
              <a:rPr lang="es-ES_tradnl" dirty="0" smtClean="0">
                <a:solidFill>
                  <a:schemeClr val="bg2">
                    <a:lumMod val="25000"/>
                  </a:schemeClr>
                </a:solidFill>
                <a:latin typeface="Lucida Handwriting" pitchFamily="66" charset="0"/>
              </a:rPr>
              <a:t>Orden de Ejecución de los Comandos</a:t>
            </a:r>
            <a:endParaRPr lang="es-PE" dirty="0">
              <a:solidFill>
                <a:schemeClr val="bg2">
                  <a:lumMod val="25000"/>
                </a:schemeClr>
              </a:solidFill>
              <a:latin typeface="Lucida Handwriting" pitchFamily="66"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1 Título"/>
          <p:cNvSpPr>
            <a:spLocks noGrp="1"/>
          </p:cNvSpPr>
          <p:nvPr>
            <p:ph type="title"/>
          </p:nvPr>
        </p:nvSpPr>
        <p:spPr/>
        <p:txBody>
          <a:bodyPr/>
          <a:lstStyle/>
          <a:p>
            <a:pPr eaLnBrk="1" hangingPunct="1"/>
            <a:r>
              <a:rPr lang="es-ES" sz="5400" smtClean="0"/>
              <a:t>Consulta básica</a:t>
            </a:r>
          </a:p>
        </p:txBody>
      </p:sp>
      <p:sp>
        <p:nvSpPr>
          <p:cNvPr id="8196" name="2 Marcador de contenido"/>
          <p:cNvSpPr>
            <a:spLocks noGrp="1"/>
          </p:cNvSpPr>
          <p:nvPr>
            <p:ph idx="1"/>
          </p:nvPr>
        </p:nvSpPr>
        <p:spPr/>
        <p:txBody>
          <a:bodyPr>
            <a:normAutofit fontScale="92500" lnSpcReduction="10000"/>
          </a:bodyPr>
          <a:lstStyle/>
          <a:p>
            <a:pPr lvl="1" eaLnBrk="1" hangingPunct="1">
              <a:buFont typeface="Arial" charset="0"/>
              <a:buNone/>
              <a:defRPr/>
            </a:pPr>
            <a:r>
              <a:rPr lang="es-ES" sz="4400" dirty="0" smtClean="0"/>
              <a:t>SELECT </a:t>
            </a:r>
            <a:r>
              <a:rPr lang="es-ES" sz="4400" dirty="0" smtClean="0">
                <a:solidFill>
                  <a:srgbClr val="FF0000"/>
                </a:solidFill>
              </a:rPr>
              <a:t>A</a:t>
            </a:r>
          </a:p>
          <a:p>
            <a:pPr lvl="1" eaLnBrk="1" hangingPunct="1">
              <a:buFont typeface="Arial" charset="0"/>
              <a:buNone/>
              <a:defRPr/>
            </a:pPr>
            <a:r>
              <a:rPr lang="es-ES" sz="4400" dirty="0" smtClean="0"/>
              <a:t>FROM </a:t>
            </a:r>
            <a:r>
              <a:rPr lang="es-ES" sz="4400" dirty="0" smtClean="0">
                <a:solidFill>
                  <a:srgbClr val="FF0000"/>
                </a:solidFill>
              </a:rPr>
              <a:t>B</a:t>
            </a:r>
          </a:p>
          <a:p>
            <a:pPr lvl="1" algn="just" eaLnBrk="1" hangingPunct="1">
              <a:buFont typeface="Arial" charset="0"/>
              <a:buNone/>
              <a:defRPr/>
            </a:pPr>
            <a:endParaRPr lang="es-ES" sz="4400" dirty="0" smtClean="0">
              <a:solidFill>
                <a:schemeClr val="tx1">
                  <a:lumMod val="95000"/>
                  <a:lumOff val="5000"/>
                </a:schemeClr>
              </a:solidFill>
            </a:endParaRPr>
          </a:p>
          <a:p>
            <a:pPr lvl="1" algn="just" eaLnBrk="1" hangingPunct="1">
              <a:buFont typeface="Arial" charset="0"/>
              <a:buNone/>
              <a:defRPr/>
            </a:pPr>
            <a:r>
              <a:rPr lang="es-ES" sz="4400" dirty="0" smtClean="0">
                <a:solidFill>
                  <a:schemeClr val="tx1">
                    <a:lumMod val="95000"/>
                    <a:lumOff val="5000"/>
                  </a:schemeClr>
                </a:solidFill>
              </a:rPr>
              <a:t>Donde A son los datos que requiero (columnas)  y B es de donde obtengo esos datos.</a:t>
            </a:r>
          </a:p>
          <a:p>
            <a:pPr lvl="1" eaLnBrk="1" hangingPunct="1">
              <a:buFont typeface="Arial" charset="0"/>
              <a:buNone/>
              <a:defRPr/>
            </a:pPr>
            <a:endParaRPr lang="es-ES" sz="4400" dirty="0" smtClean="0">
              <a:solidFill>
                <a:srgbClr val="FF0000"/>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1 Título"/>
          <p:cNvSpPr>
            <a:spLocks noGrp="1"/>
          </p:cNvSpPr>
          <p:nvPr>
            <p:ph type="title"/>
          </p:nvPr>
        </p:nvSpPr>
        <p:spPr/>
        <p:txBody>
          <a:bodyPr/>
          <a:lstStyle/>
          <a:p>
            <a:pPr eaLnBrk="1" hangingPunct="1"/>
            <a:r>
              <a:rPr lang="es-ES" sz="5400" smtClean="0"/>
              <a:t>Ejemplo</a:t>
            </a:r>
          </a:p>
        </p:txBody>
      </p:sp>
      <p:sp>
        <p:nvSpPr>
          <p:cNvPr id="6" name="2 Marcador de contenido"/>
          <p:cNvSpPr txBox="1">
            <a:spLocks/>
          </p:cNvSpPr>
          <p:nvPr/>
        </p:nvSpPr>
        <p:spPr bwMode="auto">
          <a:xfrm>
            <a:off x="457200" y="1500188"/>
            <a:ext cx="8229600" cy="4324350"/>
          </a:xfrm>
          <a:prstGeom prst="rect">
            <a:avLst/>
          </a:prstGeom>
          <a:noFill/>
          <a:ln w="9525">
            <a:noFill/>
            <a:miter lim="800000"/>
            <a:headEnd/>
            <a:tailEnd/>
          </a:ln>
        </p:spPr>
        <p:txBody>
          <a:bodyPr/>
          <a:lstStyle/>
          <a:p>
            <a:pPr marL="342900" indent="-342900">
              <a:spcBef>
                <a:spcPct val="20000"/>
              </a:spcBef>
              <a:buFont typeface="Georgia" pitchFamily="18" charset="0"/>
              <a:buNone/>
              <a:defRPr/>
            </a:pPr>
            <a:r>
              <a:rPr lang="es-ES" sz="4000" dirty="0">
                <a:latin typeface="+mn-lt"/>
                <a:cs typeface="+mn-cs"/>
              </a:rPr>
              <a:t>SELECT  nombre, apellidos, edad</a:t>
            </a:r>
          </a:p>
          <a:p>
            <a:pPr marL="342900" indent="-342900">
              <a:spcBef>
                <a:spcPct val="20000"/>
              </a:spcBef>
              <a:buFont typeface="Georgia" pitchFamily="18" charset="0"/>
              <a:buNone/>
              <a:defRPr/>
            </a:pPr>
            <a:r>
              <a:rPr lang="es-ES" sz="4000" dirty="0">
                <a:latin typeface="+mn-lt"/>
                <a:cs typeface="+mn-cs"/>
              </a:rPr>
              <a:t>FROM  estudiantes</a:t>
            </a:r>
          </a:p>
          <a:p>
            <a:pPr marL="342900" indent="-342900">
              <a:spcBef>
                <a:spcPct val="20000"/>
              </a:spcBef>
              <a:buFont typeface="Georgia" pitchFamily="18" charset="0"/>
              <a:buNone/>
              <a:defRPr/>
            </a:pPr>
            <a:endParaRPr lang="es-ES" sz="3200" dirty="0">
              <a:latin typeface="+mn-lt"/>
              <a:cs typeface="+mn-cs"/>
            </a:endParaRPr>
          </a:p>
          <a:p>
            <a:pPr marL="342900" indent="-342900">
              <a:spcBef>
                <a:spcPct val="20000"/>
              </a:spcBef>
              <a:buFont typeface="Georgia" pitchFamily="18" charset="0"/>
              <a:buNone/>
              <a:defRPr/>
            </a:pPr>
            <a:endParaRPr lang="es-ES" sz="3200" dirty="0">
              <a:latin typeface="+mn-lt"/>
              <a:cs typeface="+mn-cs"/>
            </a:endParaRPr>
          </a:p>
        </p:txBody>
      </p:sp>
      <p:pic>
        <p:nvPicPr>
          <p:cNvPr id="10245" name="Picture 3"/>
          <p:cNvPicPr>
            <a:picLocks noChangeAspect="1" noChangeArrowheads="1"/>
          </p:cNvPicPr>
          <p:nvPr/>
        </p:nvPicPr>
        <p:blipFill>
          <a:blip r:embed="rId2" cstate="print"/>
          <a:srcRect/>
          <a:stretch>
            <a:fillRect/>
          </a:stretch>
        </p:blipFill>
        <p:spPr bwMode="auto">
          <a:xfrm>
            <a:off x="6643688" y="2571750"/>
            <a:ext cx="2500312" cy="2714625"/>
          </a:xfrm>
          <a:prstGeom prst="rect">
            <a:avLst/>
          </a:prstGeom>
          <a:noFill/>
          <a:ln w="9525">
            <a:noFill/>
            <a:miter lim="800000"/>
            <a:headEnd/>
            <a:tailEnd/>
          </a:ln>
        </p:spPr>
      </p:pic>
      <p:grpSp>
        <p:nvGrpSpPr>
          <p:cNvPr id="2" name="17 Grupo"/>
          <p:cNvGrpSpPr>
            <a:grpSpLocks/>
          </p:cNvGrpSpPr>
          <p:nvPr/>
        </p:nvGrpSpPr>
        <p:grpSpPr bwMode="auto">
          <a:xfrm>
            <a:off x="4500563" y="2571750"/>
            <a:ext cx="4071937" cy="642938"/>
            <a:chOff x="4500562" y="2571744"/>
            <a:chExt cx="4071954" cy="642939"/>
          </a:xfrm>
        </p:grpSpPr>
        <p:cxnSp>
          <p:nvCxnSpPr>
            <p:cNvPr id="9" name="8 Conector recto de flecha"/>
            <p:cNvCxnSpPr/>
            <p:nvPr/>
          </p:nvCxnSpPr>
          <p:spPr>
            <a:xfrm>
              <a:off x="4500562" y="2571744"/>
              <a:ext cx="2428885" cy="428626"/>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10" name="9 Rectángulo redondeado"/>
            <p:cNvSpPr/>
            <p:nvPr/>
          </p:nvSpPr>
          <p:spPr>
            <a:xfrm>
              <a:off x="6929447" y="2786057"/>
              <a:ext cx="1643069" cy="428626"/>
            </a:xfrm>
            <a:prstGeom prst="roundRect">
              <a:avLst/>
            </a:prstGeom>
            <a:solidFill>
              <a:srgbClr val="FFC000">
                <a:alpha val="35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grpSp>
      <p:grpSp>
        <p:nvGrpSpPr>
          <p:cNvPr id="3" name="18 Grupo"/>
          <p:cNvGrpSpPr>
            <a:grpSpLocks/>
          </p:cNvGrpSpPr>
          <p:nvPr/>
        </p:nvGrpSpPr>
        <p:grpSpPr bwMode="auto">
          <a:xfrm>
            <a:off x="5929313" y="2071688"/>
            <a:ext cx="2714625" cy="2286000"/>
            <a:chOff x="5929332" y="2071689"/>
            <a:chExt cx="2714634" cy="2286000"/>
          </a:xfrm>
        </p:grpSpPr>
        <p:sp>
          <p:nvSpPr>
            <p:cNvPr id="11" name="10 Rectángulo redondeado"/>
            <p:cNvSpPr/>
            <p:nvPr/>
          </p:nvSpPr>
          <p:spPr>
            <a:xfrm>
              <a:off x="7286648" y="3571876"/>
              <a:ext cx="1357318" cy="785813"/>
            </a:xfrm>
            <a:prstGeom prst="roundRect">
              <a:avLst/>
            </a:prstGeom>
            <a:solidFill>
              <a:srgbClr val="92D050">
                <a:alpha val="53000"/>
              </a:srgbClr>
            </a:solidFill>
            <a:ln>
              <a:solidFill>
                <a:schemeClr val="accent1">
                  <a:shade val="50000"/>
                  <a:alpha val="3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cxnSp>
          <p:nvCxnSpPr>
            <p:cNvPr id="12" name="11 Conector recto de flecha"/>
            <p:cNvCxnSpPr>
              <a:endCxn id="11" idx="1"/>
            </p:cNvCxnSpPr>
            <p:nvPr/>
          </p:nvCxnSpPr>
          <p:spPr>
            <a:xfrm rot="16200000" flipH="1">
              <a:off x="5661046" y="2339975"/>
              <a:ext cx="1893887" cy="1357316"/>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grpSp>
      <p:pic>
        <p:nvPicPr>
          <p:cNvPr id="10248" name="Picture 5"/>
          <p:cNvPicPr>
            <a:picLocks noChangeAspect="1" noChangeArrowheads="1"/>
          </p:cNvPicPr>
          <p:nvPr/>
        </p:nvPicPr>
        <p:blipFill>
          <a:blip r:embed="rId3" cstate="print"/>
          <a:srcRect/>
          <a:stretch>
            <a:fillRect/>
          </a:stretch>
        </p:blipFill>
        <p:spPr bwMode="auto">
          <a:xfrm>
            <a:off x="0" y="4714875"/>
            <a:ext cx="6286500" cy="2143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928661" y="1071546"/>
            <a:ext cx="8215339" cy="5786454"/>
          </a:xfrm>
          <a:prstGeom prst="ellipse">
            <a:avLst/>
          </a:prstGeom>
          <a:ln w="34925">
            <a:solidFill>
              <a:srgbClr val="FFFFFF"/>
            </a:solidFill>
          </a:ln>
          <a:effectLst>
            <a:outerShdw blurRad="317500" dir="2700000" algn="ctr">
              <a:srgbClr val="000000">
                <a:alpha val="43000"/>
              </a:srgbClr>
            </a:outerShdw>
            <a:softEdge rad="112500"/>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pic>
      <p:sp>
        <p:nvSpPr>
          <p:cNvPr id="2" name="1 Título"/>
          <p:cNvSpPr>
            <a:spLocks noGrp="1"/>
          </p:cNvSpPr>
          <p:nvPr>
            <p:ph type="ctrTitle"/>
          </p:nvPr>
        </p:nvSpPr>
        <p:spPr>
          <a:xfrm>
            <a:off x="285720" y="714356"/>
            <a:ext cx="6480048" cy="2301240"/>
          </a:xfrm>
        </p:spPr>
        <p:txBody>
          <a:bodyPr>
            <a:normAutofit fontScale="90000"/>
          </a:bodyPr>
          <a:lstStyle/>
          <a:p>
            <a:pPr algn="ctr"/>
            <a:r>
              <a:rPr lang="es-ES_tradnl" dirty="0" smtClean="0">
                <a:solidFill>
                  <a:schemeClr val="accent6">
                    <a:lumMod val="60000"/>
                    <a:lumOff val="40000"/>
                  </a:schemeClr>
                </a:solidFill>
                <a:latin typeface="Algerian" pitchFamily="82" charset="0"/>
              </a:rPr>
              <a:t>COMPONENTES DEL LENGUAJE DE CONSULTA ESTRUCTURADO</a:t>
            </a:r>
            <a:endParaRPr lang="es-PE" dirty="0">
              <a:solidFill>
                <a:schemeClr val="accent6">
                  <a:lumMod val="60000"/>
                  <a:lumOff val="40000"/>
                </a:schemeClr>
              </a:solidFill>
              <a:latin typeface="Algerian" pitchFamily="82" charset="0"/>
            </a:endParaRPr>
          </a:p>
        </p:txBody>
      </p:sp>
    </p:spTree>
  </p:cSld>
  <p:clrMapOvr>
    <a:masterClrMapping/>
  </p:clrMapOvr>
  <p:transition advClick="0" advTm="15000">
    <p:pull/>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1 Título"/>
          <p:cNvSpPr>
            <a:spLocks noGrp="1"/>
          </p:cNvSpPr>
          <p:nvPr>
            <p:ph type="title"/>
          </p:nvPr>
        </p:nvSpPr>
        <p:spPr/>
        <p:txBody>
          <a:bodyPr/>
          <a:lstStyle/>
          <a:p>
            <a:pPr eaLnBrk="1" hangingPunct="1"/>
            <a:r>
              <a:rPr lang="es-ES" sz="5400" smtClean="0"/>
              <a:t>WHERE</a:t>
            </a:r>
          </a:p>
        </p:txBody>
      </p:sp>
      <p:sp>
        <p:nvSpPr>
          <p:cNvPr id="11268" name="2 Marcador de contenido"/>
          <p:cNvSpPr>
            <a:spLocks noGrp="1"/>
          </p:cNvSpPr>
          <p:nvPr>
            <p:ph idx="1"/>
          </p:nvPr>
        </p:nvSpPr>
        <p:spPr>
          <a:xfrm>
            <a:off x="214313" y="1428750"/>
            <a:ext cx="8229600" cy="4324350"/>
          </a:xfrm>
        </p:spPr>
        <p:txBody>
          <a:bodyPr>
            <a:normAutofit fontScale="92500" lnSpcReduction="10000"/>
          </a:bodyPr>
          <a:lstStyle/>
          <a:p>
            <a:pPr eaLnBrk="1" hangingPunct="1"/>
            <a:r>
              <a:rPr lang="es-ES" smtClean="0"/>
              <a:t>A veces NO se necesitan obtener datos tan generales, y es cuando se aplican filtros, con la clausula WHERE.</a:t>
            </a:r>
          </a:p>
          <a:p>
            <a:pPr eaLnBrk="1" hangingPunct="1"/>
            <a:endParaRPr lang="es-ES" smtClean="0"/>
          </a:p>
          <a:p>
            <a:pPr eaLnBrk="1" hangingPunct="1">
              <a:buFont typeface="Georgia" pitchFamily="18" charset="0"/>
              <a:buNone/>
            </a:pPr>
            <a:r>
              <a:rPr lang="es-ES" smtClean="0"/>
              <a:t>			SELECT   A</a:t>
            </a:r>
          </a:p>
          <a:p>
            <a:pPr eaLnBrk="1" hangingPunct="1">
              <a:buFont typeface="Georgia" pitchFamily="18" charset="0"/>
              <a:buNone/>
            </a:pPr>
            <a:r>
              <a:rPr lang="es-ES" smtClean="0"/>
              <a:t>			FROM   B </a:t>
            </a:r>
          </a:p>
          <a:p>
            <a:pPr eaLnBrk="1" hangingPunct="1">
              <a:buFont typeface="Georgia" pitchFamily="18" charset="0"/>
              <a:buNone/>
            </a:pPr>
            <a:r>
              <a:rPr lang="es-ES" smtClean="0"/>
              <a:t>			WHERE   </a:t>
            </a:r>
            <a:r>
              <a:rPr lang="es-ES" smtClean="0">
                <a:solidFill>
                  <a:srgbClr val="FF0000"/>
                </a:solidFill>
              </a:rPr>
              <a:t>C</a:t>
            </a:r>
          </a:p>
          <a:p>
            <a:pPr eaLnBrk="1" hangingPunct="1">
              <a:buFont typeface="Georgia" pitchFamily="18" charset="0"/>
              <a:buNone/>
            </a:pPr>
            <a:endParaRPr lang="es-ES" smtClean="0">
              <a:solidFill>
                <a:srgbClr val="FF0000"/>
              </a:solidFill>
            </a:endParaRPr>
          </a:p>
          <a:p>
            <a:pPr eaLnBrk="1" hangingPunct="1">
              <a:buFont typeface="Georgia" pitchFamily="18" charset="0"/>
              <a:buNone/>
            </a:pPr>
            <a:r>
              <a:rPr lang="es-ES" smtClean="0"/>
              <a:t>Donde C, es una o más condiciones.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1 Título"/>
          <p:cNvSpPr>
            <a:spLocks noGrp="1"/>
          </p:cNvSpPr>
          <p:nvPr>
            <p:ph type="title"/>
          </p:nvPr>
        </p:nvSpPr>
        <p:spPr/>
        <p:txBody>
          <a:bodyPr/>
          <a:lstStyle/>
          <a:p>
            <a:pPr eaLnBrk="1" hangingPunct="1"/>
            <a:r>
              <a:rPr lang="es-ES" sz="5400" smtClean="0"/>
              <a:t>Ejemplo</a:t>
            </a:r>
          </a:p>
        </p:txBody>
      </p:sp>
      <p:sp>
        <p:nvSpPr>
          <p:cNvPr id="12292" name="2 Marcador de contenido"/>
          <p:cNvSpPr>
            <a:spLocks noGrp="1"/>
          </p:cNvSpPr>
          <p:nvPr>
            <p:ph idx="1"/>
          </p:nvPr>
        </p:nvSpPr>
        <p:spPr>
          <a:xfrm>
            <a:off x="457200" y="1319213"/>
            <a:ext cx="8229600" cy="4324350"/>
          </a:xfrm>
        </p:spPr>
        <p:txBody>
          <a:bodyPr/>
          <a:lstStyle/>
          <a:p>
            <a:pPr eaLnBrk="1" hangingPunct="1">
              <a:buFont typeface="Georgia" pitchFamily="18" charset="0"/>
              <a:buNone/>
            </a:pPr>
            <a:r>
              <a:rPr lang="es-ES" sz="4000" smtClean="0"/>
              <a:t>SELECT  nombres, apellidos, edad</a:t>
            </a:r>
          </a:p>
          <a:p>
            <a:pPr eaLnBrk="1" hangingPunct="1">
              <a:buFont typeface="Georgia" pitchFamily="18" charset="0"/>
              <a:buNone/>
            </a:pPr>
            <a:r>
              <a:rPr lang="es-ES" sz="4000" smtClean="0"/>
              <a:t>FROM  estudiantes</a:t>
            </a:r>
          </a:p>
          <a:p>
            <a:pPr eaLnBrk="1" hangingPunct="1">
              <a:buFont typeface="Georgia" pitchFamily="18" charset="0"/>
              <a:buNone/>
            </a:pPr>
            <a:r>
              <a:rPr lang="es-ES" sz="4000" smtClean="0"/>
              <a:t>WHERE  edad &gt; 21</a:t>
            </a:r>
          </a:p>
        </p:txBody>
      </p:sp>
      <p:pic>
        <p:nvPicPr>
          <p:cNvPr id="12293" name="Picture 2"/>
          <p:cNvPicPr>
            <a:picLocks noChangeAspect="1" noChangeArrowheads="1"/>
          </p:cNvPicPr>
          <p:nvPr/>
        </p:nvPicPr>
        <p:blipFill>
          <a:blip r:embed="rId2" cstate="print"/>
          <a:srcRect/>
          <a:stretch>
            <a:fillRect/>
          </a:stretch>
        </p:blipFill>
        <p:spPr bwMode="auto">
          <a:xfrm>
            <a:off x="1000125" y="4500563"/>
            <a:ext cx="7439025" cy="1714500"/>
          </a:xfrm>
          <a:prstGeom prst="rect">
            <a:avLst/>
          </a:prstGeom>
          <a:noFill/>
          <a:ln w="9525">
            <a:noFill/>
            <a:miter lim="800000"/>
            <a:headEnd/>
            <a:tailEnd/>
          </a:ln>
        </p:spPr>
      </p:pic>
      <p:cxnSp>
        <p:nvCxnSpPr>
          <p:cNvPr id="8" name="7 Conector recto de flecha"/>
          <p:cNvCxnSpPr>
            <a:endCxn id="9" idx="0"/>
          </p:cNvCxnSpPr>
          <p:nvPr/>
        </p:nvCxnSpPr>
        <p:spPr>
          <a:xfrm>
            <a:off x="4071938" y="3357563"/>
            <a:ext cx="3394075" cy="1214437"/>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9" name="8 Rectángulo redondeado"/>
          <p:cNvSpPr/>
          <p:nvPr/>
        </p:nvSpPr>
        <p:spPr>
          <a:xfrm>
            <a:off x="6572250" y="4572000"/>
            <a:ext cx="1785938" cy="1714500"/>
          </a:xfrm>
          <a:prstGeom prst="roundRect">
            <a:avLst/>
          </a:prstGeom>
          <a:solidFill>
            <a:schemeClr val="accent2">
              <a:lumMod val="60000"/>
              <a:lumOff val="40000"/>
              <a:alpha val="33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1 Título"/>
          <p:cNvSpPr>
            <a:spLocks noGrp="1"/>
          </p:cNvSpPr>
          <p:nvPr>
            <p:ph type="title"/>
          </p:nvPr>
        </p:nvSpPr>
        <p:spPr/>
        <p:txBody>
          <a:bodyPr/>
          <a:lstStyle/>
          <a:p>
            <a:pPr eaLnBrk="1" hangingPunct="1"/>
            <a:r>
              <a:rPr lang="es-ES" sz="5400" smtClean="0"/>
              <a:t>Alias</a:t>
            </a:r>
          </a:p>
        </p:txBody>
      </p:sp>
      <p:sp>
        <p:nvSpPr>
          <p:cNvPr id="13316" name="2 Marcador de contenido"/>
          <p:cNvSpPr>
            <a:spLocks noGrp="1"/>
          </p:cNvSpPr>
          <p:nvPr>
            <p:ph idx="1"/>
          </p:nvPr>
        </p:nvSpPr>
        <p:spPr>
          <a:xfrm>
            <a:off x="285750" y="1357313"/>
            <a:ext cx="8229600" cy="4324350"/>
          </a:xfrm>
        </p:spPr>
        <p:txBody>
          <a:bodyPr/>
          <a:lstStyle/>
          <a:p>
            <a:pPr algn="just" eaLnBrk="1" hangingPunct="1"/>
            <a:r>
              <a:rPr lang="es-ES" sz="4000" smtClean="0"/>
              <a:t>Los alias son un nombre de asignación que se le dan a los recursos, en este caso las tablas.</a:t>
            </a:r>
          </a:p>
          <a:p>
            <a:pPr algn="just" eaLnBrk="1" hangingPunct="1"/>
            <a:r>
              <a:rPr lang="es-ES" sz="4000" smtClean="0"/>
              <a:t>Luego se pueden llamar a sus atributos desde ese alias, continuados con un punto (“.”) .</a:t>
            </a:r>
          </a:p>
          <a:p>
            <a:pPr eaLnBrk="1" hangingPunct="1"/>
            <a:endParaRPr lang="es-ES" smtClean="0"/>
          </a:p>
          <a:p>
            <a:pPr eaLnBrk="1" hangingPunct="1"/>
            <a:endParaRPr lang="es-ES"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1 Título"/>
          <p:cNvSpPr>
            <a:spLocks noGrp="1"/>
          </p:cNvSpPr>
          <p:nvPr>
            <p:ph type="title"/>
          </p:nvPr>
        </p:nvSpPr>
        <p:spPr/>
        <p:txBody>
          <a:bodyPr/>
          <a:lstStyle/>
          <a:p>
            <a:pPr eaLnBrk="1" hangingPunct="1"/>
            <a:r>
              <a:rPr lang="es-ES" sz="5400" smtClean="0"/>
              <a:t>Ejemplo</a:t>
            </a:r>
          </a:p>
        </p:txBody>
      </p:sp>
      <p:sp>
        <p:nvSpPr>
          <p:cNvPr id="14340" name="2 Marcador de contenido"/>
          <p:cNvSpPr>
            <a:spLocks noGrp="1"/>
          </p:cNvSpPr>
          <p:nvPr>
            <p:ph idx="1"/>
          </p:nvPr>
        </p:nvSpPr>
        <p:spPr>
          <a:xfrm>
            <a:off x="428625" y="1357313"/>
            <a:ext cx="8229600" cy="4324350"/>
          </a:xfrm>
        </p:spPr>
        <p:txBody>
          <a:bodyPr/>
          <a:lstStyle/>
          <a:p>
            <a:pPr eaLnBrk="1" hangingPunct="1">
              <a:buFont typeface="Arial" charset="0"/>
              <a:buNone/>
            </a:pPr>
            <a:r>
              <a:rPr lang="es-ES" sz="4000" smtClean="0"/>
              <a:t>SELECT  c.nombres, f.nombres</a:t>
            </a:r>
          </a:p>
          <a:p>
            <a:pPr eaLnBrk="1" hangingPunct="1">
              <a:buFont typeface="Arial" charset="0"/>
              <a:buNone/>
            </a:pPr>
            <a:r>
              <a:rPr lang="es-ES" sz="4000" smtClean="0"/>
              <a:t>FROM  </a:t>
            </a:r>
            <a:r>
              <a:rPr lang="es-ES" sz="4000" smtClean="0">
                <a:solidFill>
                  <a:srgbClr val="FF0000"/>
                </a:solidFill>
              </a:rPr>
              <a:t>campus c</a:t>
            </a:r>
            <a:r>
              <a:rPr lang="es-ES" sz="4000" smtClean="0"/>
              <a:t>, </a:t>
            </a:r>
            <a:r>
              <a:rPr lang="es-ES" sz="4000" smtClean="0">
                <a:solidFill>
                  <a:srgbClr val="0070C0"/>
                </a:solidFill>
              </a:rPr>
              <a:t>funcionarios f </a:t>
            </a:r>
          </a:p>
          <a:p>
            <a:pPr eaLnBrk="1" hangingPunct="1">
              <a:buFont typeface="Arial" charset="0"/>
              <a:buNone/>
            </a:pPr>
            <a:r>
              <a:rPr lang="es-ES" sz="4000" smtClean="0"/>
              <a:t>WHERE  c.id_campus = f.id_campus</a:t>
            </a:r>
          </a:p>
          <a:p>
            <a:pPr eaLnBrk="1" hangingPunct="1"/>
            <a:endParaRPr lang="es-ES" smtClean="0"/>
          </a:p>
        </p:txBody>
      </p:sp>
      <p:pic>
        <p:nvPicPr>
          <p:cNvPr id="14341" name="Picture 4"/>
          <p:cNvPicPr>
            <a:picLocks noChangeAspect="1" noChangeArrowheads="1"/>
          </p:cNvPicPr>
          <p:nvPr/>
        </p:nvPicPr>
        <p:blipFill>
          <a:blip r:embed="rId2" cstate="print"/>
          <a:srcRect/>
          <a:stretch>
            <a:fillRect/>
          </a:stretch>
        </p:blipFill>
        <p:spPr bwMode="auto">
          <a:xfrm>
            <a:off x="0" y="4500563"/>
            <a:ext cx="4787900" cy="1928812"/>
          </a:xfrm>
          <a:prstGeom prst="rect">
            <a:avLst/>
          </a:prstGeom>
          <a:noFill/>
          <a:ln w="9525">
            <a:noFill/>
            <a:miter lim="800000"/>
            <a:headEnd/>
            <a:tailEnd/>
          </a:ln>
        </p:spPr>
      </p:pic>
      <p:grpSp>
        <p:nvGrpSpPr>
          <p:cNvPr id="2" name="17 Grupo"/>
          <p:cNvGrpSpPr>
            <a:grpSpLocks/>
          </p:cNvGrpSpPr>
          <p:nvPr/>
        </p:nvGrpSpPr>
        <p:grpSpPr bwMode="auto">
          <a:xfrm>
            <a:off x="571500" y="1928813"/>
            <a:ext cx="2357438" cy="4500562"/>
            <a:chOff x="571472" y="1928801"/>
            <a:chExt cx="2357456" cy="4500595"/>
          </a:xfrm>
        </p:grpSpPr>
        <p:sp>
          <p:nvSpPr>
            <p:cNvPr id="9" name="8 Rectángulo redondeado"/>
            <p:cNvSpPr/>
            <p:nvPr/>
          </p:nvSpPr>
          <p:spPr bwMode="auto">
            <a:xfrm>
              <a:off x="571472" y="4572007"/>
              <a:ext cx="2000265" cy="1857389"/>
            </a:xfrm>
            <a:prstGeom prst="roundRect">
              <a:avLst/>
            </a:prstGeom>
            <a:solidFill>
              <a:schemeClr val="accent1">
                <a:lumMod val="40000"/>
                <a:lumOff val="60000"/>
                <a:alpha val="46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cxnSp>
          <p:nvCxnSpPr>
            <p:cNvPr id="10" name="9 Conector recto de flecha"/>
            <p:cNvCxnSpPr>
              <a:endCxn id="9" idx="0"/>
            </p:cNvCxnSpPr>
            <p:nvPr/>
          </p:nvCxnSpPr>
          <p:spPr bwMode="auto">
            <a:xfrm rot="5400000">
              <a:off x="928663" y="2571743"/>
              <a:ext cx="2643206" cy="1357323"/>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grpSp>
      <p:grpSp>
        <p:nvGrpSpPr>
          <p:cNvPr id="3" name="18 Grupo"/>
          <p:cNvGrpSpPr>
            <a:grpSpLocks/>
          </p:cNvGrpSpPr>
          <p:nvPr/>
        </p:nvGrpSpPr>
        <p:grpSpPr bwMode="auto">
          <a:xfrm>
            <a:off x="2714625" y="2000250"/>
            <a:ext cx="2143125" cy="4286250"/>
            <a:chOff x="2714625" y="2000240"/>
            <a:chExt cx="2143129" cy="4286280"/>
          </a:xfrm>
        </p:grpSpPr>
        <p:sp>
          <p:nvSpPr>
            <p:cNvPr id="12" name="11 Rectángulo redondeado"/>
            <p:cNvSpPr/>
            <p:nvPr/>
          </p:nvSpPr>
          <p:spPr>
            <a:xfrm>
              <a:off x="2714625" y="4500571"/>
              <a:ext cx="1928817" cy="1785949"/>
            </a:xfrm>
            <a:prstGeom prst="roundRect">
              <a:avLst/>
            </a:prstGeom>
            <a:solidFill>
              <a:srgbClr val="FFFF00">
                <a:alpha val="43000"/>
              </a:srgb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cxnSp>
          <p:nvCxnSpPr>
            <p:cNvPr id="13" name="12 Conector recto de flecha"/>
            <p:cNvCxnSpPr>
              <a:endCxn id="12" idx="0"/>
            </p:cNvCxnSpPr>
            <p:nvPr/>
          </p:nvCxnSpPr>
          <p:spPr>
            <a:xfrm rot="5400000">
              <a:off x="3017831" y="2660649"/>
              <a:ext cx="2500331" cy="1179514"/>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grpSp>
      <p:pic>
        <p:nvPicPr>
          <p:cNvPr id="14344" name="Picture 5"/>
          <p:cNvPicPr>
            <a:picLocks noChangeAspect="1" noChangeArrowheads="1"/>
          </p:cNvPicPr>
          <p:nvPr/>
        </p:nvPicPr>
        <p:blipFill>
          <a:blip r:embed="rId3" cstate="print"/>
          <a:srcRect/>
          <a:stretch>
            <a:fillRect/>
          </a:stretch>
        </p:blipFill>
        <p:spPr bwMode="auto">
          <a:xfrm>
            <a:off x="5143500" y="4143375"/>
            <a:ext cx="4192588" cy="2381250"/>
          </a:xfrm>
          <a:prstGeom prst="rect">
            <a:avLst/>
          </a:prstGeom>
          <a:noFill/>
          <a:ln w="9525">
            <a:noFill/>
            <a:miter lim="800000"/>
            <a:headEnd/>
            <a:tailEnd/>
          </a:ln>
        </p:spPr>
      </p:pic>
      <p:grpSp>
        <p:nvGrpSpPr>
          <p:cNvPr id="4" name="29 Grupo"/>
          <p:cNvGrpSpPr>
            <a:grpSpLocks/>
          </p:cNvGrpSpPr>
          <p:nvPr/>
        </p:nvGrpSpPr>
        <p:grpSpPr bwMode="auto">
          <a:xfrm>
            <a:off x="3429000" y="2643188"/>
            <a:ext cx="3500438" cy="3929062"/>
            <a:chOff x="3428992" y="2643182"/>
            <a:chExt cx="3500446" cy="3929068"/>
          </a:xfrm>
        </p:grpSpPr>
        <p:sp>
          <p:nvSpPr>
            <p:cNvPr id="21" name="20 Elipse"/>
            <p:cNvSpPr/>
            <p:nvPr/>
          </p:nvSpPr>
          <p:spPr bwMode="auto">
            <a:xfrm>
              <a:off x="5429247" y="4857747"/>
              <a:ext cx="1500191" cy="1714503"/>
            </a:xfrm>
            <a:prstGeom prst="ellipse">
              <a:avLst/>
            </a:prstGeom>
            <a:solidFill>
              <a:srgbClr val="FF0000">
                <a:alpha val="48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cxnSp>
          <p:nvCxnSpPr>
            <p:cNvPr id="22" name="21 Conector recto de flecha"/>
            <p:cNvCxnSpPr/>
            <p:nvPr/>
          </p:nvCxnSpPr>
          <p:spPr bwMode="auto">
            <a:xfrm rot="16200000" flipH="1">
              <a:off x="3178961" y="2893213"/>
              <a:ext cx="2571754" cy="2071693"/>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grpSp>
        <p:nvGrpSpPr>
          <p:cNvPr id="5" name="27 Grupo"/>
          <p:cNvGrpSpPr>
            <a:grpSpLocks/>
          </p:cNvGrpSpPr>
          <p:nvPr/>
        </p:nvGrpSpPr>
        <p:grpSpPr bwMode="auto">
          <a:xfrm>
            <a:off x="6072188" y="2643188"/>
            <a:ext cx="3071812" cy="3714750"/>
            <a:chOff x="6072198" y="2643181"/>
            <a:chExt cx="3071801" cy="3714754"/>
          </a:xfrm>
        </p:grpSpPr>
        <p:sp>
          <p:nvSpPr>
            <p:cNvPr id="24" name="23 Elipse"/>
            <p:cNvSpPr/>
            <p:nvPr/>
          </p:nvSpPr>
          <p:spPr bwMode="auto">
            <a:xfrm>
              <a:off x="7215194" y="4357683"/>
              <a:ext cx="1928805" cy="2000252"/>
            </a:xfrm>
            <a:prstGeom prst="ellipse">
              <a:avLst/>
            </a:prstGeom>
            <a:solidFill>
              <a:srgbClr val="0070C0">
                <a:alpha val="33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cxnSp>
          <p:nvCxnSpPr>
            <p:cNvPr id="25" name="24 Conector recto de flecha"/>
            <p:cNvCxnSpPr/>
            <p:nvPr/>
          </p:nvCxnSpPr>
          <p:spPr bwMode="auto">
            <a:xfrm rot="16200000" flipH="1">
              <a:off x="6072194" y="2643185"/>
              <a:ext cx="1714502" cy="1714494"/>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1 Título"/>
          <p:cNvSpPr>
            <a:spLocks noGrp="1"/>
          </p:cNvSpPr>
          <p:nvPr>
            <p:ph type="title"/>
          </p:nvPr>
        </p:nvSpPr>
        <p:spPr/>
        <p:txBody>
          <a:bodyPr/>
          <a:lstStyle/>
          <a:p>
            <a:pPr eaLnBrk="1" hangingPunct="1"/>
            <a:r>
              <a:rPr lang="es-ES" sz="5400" smtClean="0"/>
              <a:t>Alias 2</a:t>
            </a:r>
          </a:p>
        </p:txBody>
      </p:sp>
      <p:sp>
        <p:nvSpPr>
          <p:cNvPr id="15364" name="2 Marcador de contenido"/>
          <p:cNvSpPr>
            <a:spLocks noGrp="1"/>
          </p:cNvSpPr>
          <p:nvPr>
            <p:ph idx="1"/>
          </p:nvPr>
        </p:nvSpPr>
        <p:spPr>
          <a:xfrm>
            <a:off x="285750" y="1357313"/>
            <a:ext cx="8229600" cy="4324350"/>
          </a:xfrm>
        </p:spPr>
        <p:txBody>
          <a:bodyPr/>
          <a:lstStyle/>
          <a:p>
            <a:pPr algn="just" eaLnBrk="1" hangingPunct="1"/>
            <a:r>
              <a:rPr lang="es-CL" sz="3600" smtClean="0"/>
              <a:t>Es posible dar un alias (nombre) al titulo de las columnas de una tabla, que no es el mismo que posee en la Base de Datos.</a:t>
            </a:r>
          </a:p>
          <a:p>
            <a:pPr eaLnBrk="1" hangingPunct="1"/>
            <a:r>
              <a:rPr lang="es-CL" smtClean="0"/>
              <a:t>Ejemplo sin Alias:</a:t>
            </a:r>
          </a:p>
          <a:p>
            <a:pPr lvl="1" eaLnBrk="1" hangingPunct="1">
              <a:buFont typeface="Wingdings 2" pitchFamily="18" charset="2"/>
              <a:buNone/>
            </a:pPr>
            <a:r>
              <a:rPr lang="es-CL" smtClean="0">
                <a:latin typeface="Courier New" pitchFamily="49" charset="0"/>
                <a:cs typeface="Courier New" pitchFamily="49" charset="0"/>
              </a:rPr>
              <a:t>	Select  l.titulo, l.agno</a:t>
            </a:r>
          </a:p>
          <a:p>
            <a:pPr lvl="1" eaLnBrk="1" hangingPunct="1">
              <a:buFont typeface="Wingdings 2" pitchFamily="18" charset="2"/>
              <a:buNone/>
            </a:pPr>
            <a:r>
              <a:rPr lang="es-CL" smtClean="0">
                <a:latin typeface="Courier New" pitchFamily="49" charset="0"/>
                <a:cs typeface="Courier New" pitchFamily="49" charset="0"/>
              </a:rPr>
              <a:t>	From  libros l</a:t>
            </a:r>
          </a:p>
          <a:p>
            <a:pPr eaLnBrk="1" hangingPunct="1"/>
            <a:endParaRPr lang="es-ES" smtClean="0"/>
          </a:p>
          <a:p>
            <a:pPr eaLnBrk="1" hangingPunct="1"/>
            <a:endParaRPr lang="es-ES" smtClean="0"/>
          </a:p>
        </p:txBody>
      </p:sp>
      <p:graphicFrame>
        <p:nvGraphicFramePr>
          <p:cNvPr id="5" name="4 Tabla"/>
          <p:cNvGraphicFramePr>
            <a:graphicFrameLocks noGrp="1"/>
          </p:cNvGraphicFramePr>
          <p:nvPr/>
        </p:nvGraphicFramePr>
        <p:xfrm>
          <a:off x="1714500" y="5214938"/>
          <a:ext cx="4143375" cy="1482724"/>
        </p:xfrm>
        <a:graphic>
          <a:graphicData uri="http://schemas.openxmlformats.org/drawingml/2006/table">
            <a:tbl>
              <a:tblPr firstRow="1" bandRow="1">
                <a:tableStyleId>{5C22544A-7EE6-4342-B048-85BDC9FD1C3A}</a:tableStyleId>
              </a:tblPr>
              <a:tblGrid>
                <a:gridCol w="3222625">
                  <a:extLst>
                    <a:ext uri="{9D8B030D-6E8A-4147-A177-3AD203B41FA5}">
                      <a16:colId xmlns:a16="http://schemas.microsoft.com/office/drawing/2014/main" val="20000"/>
                    </a:ext>
                  </a:extLst>
                </a:gridCol>
                <a:gridCol w="920750">
                  <a:extLst>
                    <a:ext uri="{9D8B030D-6E8A-4147-A177-3AD203B41FA5}">
                      <a16:colId xmlns:a16="http://schemas.microsoft.com/office/drawing/2014/main" val="20001"/>
                    </a:ext>
                  </a:extLst>
                </a:gridCol>
              </a:tblGrid>
              <a:tr h="370681">
                <a:tc>
                  <a:txBody>
                    <a:bodyPr/>
                    <a:lstStyle/>
                    <a:p>
                      <a:r>
                        <a:rPr lang="es-CL" sz="1800" dirty="0" smtClean="0"/>
                        <a:t>TITULO</a:t>
                      </a:r>
                      <a:endParaRPr lang="es-CL" sz="1800" dirty="0"/>
                    </a:p>
                  </a:txBody>
                  <a:tcPr marL="91439" marR="91439" marT="45700" marB="45700"/>
                </a:tc>
                <a:tc>
                  <a:txBody>
                    <a:bodyPr/>
                    <a:lstStyle/>
                    <a:p>
                      <a:r>
                        <a:rPr lang="es-CL" sz="1800" dirty="0" smtClean="0"/>
                        <a:t>AGNO</a:t>
                      </a:r>
                      <a:endParaRPr lang="es-CL" sz="1800" dirty="0"/>
                    </a:p>
                  </a:txBody>
                  <a:tcPr marL="91439" marR="91439" marT="45700" marB="45700"/>
                </a:tc>
                <a:extLst>
                  <a:ext uri="{0D108BD9-81ED-4DB2-BD59-A6C34878D82A}">
                    <a16:rowId xmlns:a16="http://schemas.microsoft.com/office/drawing/2014/main" val="10000"/>
                  </a:ext>
                </a:extLst>
              </a:tr>
              <a:tr h="370681">
                <a:tc>
                  <a:txBody>
                    <a:bodyPr/>
                    <a:lstStyle/>
                    <a:p>
                      <a:r>
                        <a:rPr lang="es-CL" sz="1800" dirty="0" smtClean="0"/>
                        <a:t>Matemáticas</a:t>
                      </a:r>
                      <a:endParaRPr lang="es-CL" sz="1800" dirty="0"/>
                    </a:p>
                  </a:txBody>
                  <a:tcPr marL="91439" marR="91439" marT="45700" marB="45700"/>
                </a:tc>
                <a:tc>
                  <a:txBody>
                    <a:bodyPr/>
                    <a:lstStyle/>
                    <a:p>
                      <a:r>
                        <a:rPr lang="es-CL" sz="1800" dirty="0" smtClean="0"/>
                        <a:t>2007</a:t>
                      </a:r>
                      <a:endParaRPr lang="es-CL" sz="1800" dirty="0"/>
                    </a:p>
                  </a:txBody>
                  <a:tcPr marL="91439" marR="91439" marT="45700" marB="45700"/>
                </a:tc>
                <a:extLst>
                  <a:ext uri="{0D108BD9-81ED-4DB2-BD59-A6C34878D82A}">
                    <a16:rowId xmlns:a16="http://schemas.microsoft.com/office/drawing/2014/main" val="10001"/>
                  </a:ext>
                </a:extLst>
              </a:tr>
              <a:tr h="370681">
                <a:tc>
                  <a:txBody>
                    <a:bodyPr/>
                    <a:lstStyle/>
                    <a:p>
                      <a:r>
                        <a:rPr lang="es-CL" sz="1800" dirty="0" smtClean="0"/>
                        <a:t>Lenguaje y Comunicaciones</a:t>
                      </a:r>
                      <a:endParaRPr lang="es-CL" sz="1800" dirty="0"/>
                    </a:p>
                  </a:txBody>
                  <a:tcPr marL="91439" marR="91439" marT="45700" marB="45700"/>
                </a:tc>
                <a:tc>
                  <a:txBody>
                    <a:bodyPr/>
                    <a:lstStyle/>
                    <a:p>
                      <a:r>
                        <a:rPr lang="es-CL" sz="1800" dirty="0" smtClean="0"/>
                        <a:t>1998</a:t>
                      </a:r>
                      <a:endParaRPr lang="es-CL" sz="1800" dirty="0"/>
                    </a:p>
                  </a:txBody>
                  <a:tcPr marL="91439" marR="91439" marT="45700" marB="45700"/>
                </a:tc>
                <a:extLst>
                  <a:ext uri="{0D108BD9-81ED-4DB2-BD59-A6C34878D82A}">
                    <a16:rowId xmlns:a16="http://schemas.microsoft.com/office/drawing/2014/main" val="10002"/>
                  </a:ext>
                </a:extLst>
              </a:tr>
              <a:tr h="370681">
                <a:tc>
                  <a:txBody>
                    <a:bodyPr/>
                    <a:lstStyle/>
                    <a:p>
                      <a:r>
                        <a:rPr lang="es-CL" sz="1800" dirty="0" err="1" smtClean="0"/>
                        <a:t>Cs.</a:t>
                      </a:r>
                      <a:r>
                        <a:rPr lang="es-CL" sz="1800" dirty="0" smtClean="0"/>
                        <a:t> Biológicas</a:t>
                      </a:r>
                      <a:endParaRPr lang="es-CL" sz="1800" dirty="0"/>
                    </a:p>
                  </a:txBody>
                  <a:tcPr marL="91439" marR="91439" marT="45700" marB="45700"/>
                </a:tc>
                <a:tc>
                  <a:txBody>
                    <a:bodyPr/>
                    <a:lstStyle/>
                    <a:p>
                      <a:r>
                        <a:rPr lang="es-CL" sz="1800" dirty="0" smtClean="0"/>
                        <a:t>2003</a:t>
                      </a:r>
                      <a:endParaRPr lang="es-CL" sz="1800" dirty="0"/>
                    </a:p>
                  </a:txBody>
                  <a:tcPr marL="91439" marR="91439" marT="45700" marB="45700"/>
                </a:tc>
                <a:extLst>
                  <a:ext uri="{0D108BD9-81ED-4DB2-BD59-A6C34878D82A}">
                    <a16:rowId xmlns:a16="http://schemas.microsoft.com/office/drawing/2014/main" val="10003"/>
                  </a:ext>
                </a:extLst>
              </a:tr>
            </a:tbl>
          </a:graphicData>
        </a:graphic>
      </p:graphicFrame>
      <p:grpSp>
        <p:nvGrpSpPr>
          <p:cNvPr id="2" name="9 Grupo"/>
          <p:cNvGrpSpPr>
            <a:grpSpLocks/>
          </p:cNvGrpSpPr>
          <p:nvPr/>
        </p:nvGrpSpPr>
        <p:grpSpPr bwMode="auto">
          <a:xfrm>
            <a:off x="4786313" y="4143375"/>
            <a:ext cx="1071562" cy="1500188"/>
            <a:chOff x="4786314" y="4143381"/>
            <a:chExt cx="1071563" cy="1500189"/>
          </a:xfrm>
        </p:grpSpPr>
        <p:sp>
          <p:nvSpPr>
            <p:cNvPr id="7" name="6 Rectángulo redondeado"/>
            <p:cNvSpPr/>
            <p:nvPr/>
          </p:nvSpPr>
          <p:spPr bwMode="auto">
            <a:xfrm>
              <a:off x="4786314" y="5214945"/>
              <a:ext cx="1071563" cy="428625"/>
            </a:xfrm>
            <a:prstGeom prst="roundRect">
              <a:avLst/>
            </a:prstGeom>
            <a:solidFill>
              <a:srgbClr val="FF0000">
                <a:alpha val="37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CL"/>
            </a:p>
          </p:txBody>
        </p:sp>
        <p:cxnSp>
          <p:nvCxnSpPr>
            <p:cNvPr id="8" name="7 Conector recto de flecha"/>
            <p:cNvCxnSpPr>
              <a:endCxn id="7" idx="0"/>
            </p:cNvCxnSpPr>
            <p:nvPr/>
          </p:nvCxnSpPr>
          <p:spPr bwMode="auto">
            <a:xfrm rot="5400000">
              <a:off x="4804570" y="4661700"/>
              <a:ext cx="1071564" cy="34925"/>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1 Título"/>
          <p:cNvSpPr>
            <a:spLocks noGrp="1"/>
          </p:cNvSpPr>
          <p:nvPr>
            <p:ph type="title"/>
          </p:nvPr>
        </p:nvSpPr>
        <p:spPr/>
        <p:txBody>
          <a:bodyPr/>
          <a:lstStyle/>
          <a:p>
            <a:pPr eaLnBrk="1" hangingPunct="1"/>
            <a:r>
              <a:rPr lang="es-ES" sz="5400" smtClean="0"/>
              <a:t>Ejemplo con Alias</a:t>
            </a:r>
          </a:p>
        </p:txBody>
      </p:sp>
      <p:graphicFrame>
        <p:nvGraphicFramePr>
          <p:cNvPr id="5" name="4 Tabla"/>
          <p:cNvGraphicFramePr>
            <a:graphicFrameLocks noGrp="1"/>
          </p:cNvGraphicFramePr>
          <p:nvPr/>
        </p:nvGraphicFramePr>
        <p:xfrm>
          <a:off x="1857375" y="4143375"/>
          <a:ext cx="4143375" cy="1482724"/>
        </p:xfrm>
        <a:graphic>
          <a:graphicData uri="http://schemas.openxmlformats.org/drawingml/2006/table">
            <a:tbl>
              <a:tblPr firstRow="1" bandRow="1">
                <a:tableStyleId>{5C22544A-7EE6-4342-B048-85BDC9FD1C3A}</a:tableStyleId>
              </a:tblPr>
              <a:tblGrid>
                <a:gridCol w="3222625">
                  <a:extLst>
                    <a:ext uri="{9D8B030D-6E8A-4147-A177-3AD203B41FA5}">
                      <a16:colId xmlns:a16="http://schemas.microsoft.com/office/drawing/2014/main" val="20000"/>
                    </a:ext>
                  </a:extLst>
                </a:gridCol>
                <a:gridCol w="920750">
                  <a:extLst>
                    <a:ext uri="{9D8B030D-6E8A-4147-A177-3AD203B41FA5}">
                      <a16:colId xmlns:a16="http://schemas.microsoft.com/office/drawing/2014/main" val="20001"/>
                    </a:ext>
                  </a:extLst>
                </a:gridCol>
              </a:tblGrid>
              <a:tr h="370681">
                <a:tc>
                  <a:txBody>
                    <a:bodyPr/>
                    <a:lstStyle/>
                    <a:p>
                      <a:r>
                        <a:rPr lang="es-CL" sz="1800" dirty="0" smtClean="0"/>
                        <a:t>TITULO</a:t>
                      </a:r>
                      <a:endParaRPr lang="es-CL" sz="1800" dirty="0"/>
                    </a:p>
                  </a:txBody>
                  <a:tcPr marL="91439" marR="91439" marT="45700" marB="45700"/>
                </a:tc>
                <a:tc>
                  <a:txBody>
                    <a:bodyPr/>
                    <a:lstStyle/>
                    <a:p>
                      <a:r>
                        <a:rPr lang="es-CL" sz="1800" dirty="0" smtClean="0"/>
                        <a:t>AÑO</a:t>
                      </a:r>
                      <a:endParaRPr lang="es-CL" sz="1800" dirty="0"/>
                    </a:p>
                  </a:txBody>
                  <a:tcPr marL="91439" marR="91439" marT="45700" marB="45700"/>
                </a:tc>
                <a:extLst>
                  <a:ext uri="{0D108BD9-81ED-4DB2-BD59-A6C34878D82A}">
                    <a16:rowId xmlns:a16="http://schemas.microsoft.com/office/drawing/2014/main" val="10000"/>
                  </a:ext>
                </a:extLst>
              </a:tr>
              <a:tr h="370681">
                <a:tc>
                  <a:txBody>
                    <a:bodyPr/>
                    <a:lstStyle/>
                    <a:p>
                      <a:r>
                        <a:rPr lang="es-CL" sz="1800" dirty="0" smtClean="0"/>
                        <a:t>Matemáticas</a:t>
                      </a:r>
                      <a:endParaRPr lang="es-CL" sz="1800" dirty="0"/>
                    </a:p>
                  </a:txBody>
                  <a:tcPr marL="91439" marR="91439" marT="45700" marB="45700"/>
                </a:tc>
                <a:tc>
                  <a:txBody>
                    <a:bodyPr/>
                    <a:lstStyle/>
                    <a:p>
                      <a:r>
                        <a:rPr lang="es-CL" sz="1800" dirty="0" smtClean="0"/>
                        <a:t>2007</a:t>
                      </a:r>
                      <a:endParaRPr lang="es-CL" sz="1800" dirty="0"/>
                    </a:p>
                  </a:txBody>
                  <a:tcPr marL="91439" marR="91439" marT="45700" marB="45700"/>
                </a:tc>
                <a:extLst>
                  <a:ext uri="{0D108BD9-81ED-4DB2-BD59-A6C34878D82A}">
                    <a16:rowId xmlns:a16="http://schemas.microsoft.com/office/drawing/2014/main" val="10001"/>
                  </a:ext>
                </a:extLst>
              </a:tr>
              <a:tr h="370681">
                <a:tc>
                  <a:txBody>
                    <a:bodyPr/>
                    <a:lstStyle/>
                    <a:p>
                      <a:r>
                        <a:rPr lang="es-CL" sz="1800" dirty="0" smtClean="0"/>
                        <a:t>Lenguaje y Comunicaciones</a:t>
                      </a:r>
                      <a:endParaRPr lang="es-CL" sz="1800" dirty="0"/>
                    </a:p>
                  </a:txBody>
                  <a:tcPr marL="91439" marR="91439" marT="45700" marB="45700"/>
                </a:tc>
                <a:tc>
                  <a:txBody>
                    <a:bodyPr/>
                    <a:lstStyle/>
                    <a:p>
                      <a:r>
                        <a:rPr lang="es-CL" sz="1800" dirty="0" smtClean="0"/>
                        <a:t>1998</a:t>
                      </a:r>
                      <a:endParaRPr lang="es-CL" sz="1800" dirty="0"/>
                    </a:p>
                  </a:txBody>
                  <a:tcPr marL="91439" marR="91439" marT="45700" marB="45700"/>
                </a:tc>
                <a:extLst>
                  <a:ext uri="{0D108BD9-81ED-4DB2-BD59-A6C34878D82A}">
                    <a16:rowId xmlns:a16="http://schemas.microsoft.com/office/drawing/2014/main" val="10002"/>
                  </a:ext>
                </a:extLst>
              </a:tr>
              <a:tr h="370681">
                <a:tc>
                  <a:txBody>
                    <a:bodyPr/>
                    <a:lstStyle/>
                    <a:p>
                      <a:r>
                        <a:rPr lang="es-CL" sz="1800" dirty="0" err="1" smtClean="0"/>
                        <a:t>Cs.</a:t>
                      </a:r>
                      <a:r>
                        <a:rPr lang="es-CL" sz="1800" dirty="0" smtClean="0"/>
                        <a:t> Biológicas</a:t>
                      </a:r>
                      <a:endParaRPr lang="es-CL" sz="1800" dirty="0"/>
                    </a:p>
                  </a:txBody>
                  <a:tcPr marL="91439" marR="91439" marT="45700" marB="45700"/>
                </a:tc>
                <a:tc>
                  <a:txBody>
                    <a:bodyPr/>
                    <a:lstStyle/>
                    <a:p>
                      <a:r>
                        <a:rPr lang="es-CL" sz="1800" dirty="0" smtClean="0"/>
                        <a:t>2003</a:t>
                      </a:r>
                      <a:endParaRPr lang="es-CL" sz="1800" dirty="0"/>
                    </a:p>
                  </a:txBody>
                  <a:tcPr marL="91439" marR="91439" marT="45700" marB="45700"/>
                </a:tc>
                <a:extLst>
                  <a:ext uri="{0D108BD9-81ED-4DB2-BD59-A6C34878D82A}">
                    <a16:rowId xmlns:a16="http://schemas.microsoft.com/office/drawing/2014/main" val="10003"/>
                  </a:ext>
                </a:extLst>
              </a:tr>
            </a:tbl>
          </a:graphicData>
        </a:graphic>
      </p:graphicFrame>
      <p:grpSp>
        <p:nvGrpSpPr>
          <p:cNvPr id="2" name="12 Grupo"/>
          <p:cNvGrpSpPr>
            <a:grpSpLocks/>
          </p:cNvGrpSpPr>
          <p:nvPr/>
        </p:nvGrpSpPr>
        <p:grpSpPr bwMode="auto">
          <a:xfrm>
            <a:off x="4929188" y="2500313"/>
            <a:ext cx="1357312" cy="2071687"/>
            <a:chOff x="4929190" y="2500308"/>
            <a:chExt cx="1357322" cy="2071691"/>
          </a:xfrm>
        </p:grpSpPr>
        <p:sp>
          <p:nvSpPr>
            <p:cNvPr id="7" name="6 Rectángulo redondeado"/>
            <p:cNvSpPr/>
            <p:nvPr/>
          </p:nvSpPr>
          <p:spPr bwMode="auto">
            <a:xfrm>
              <a:off x="4929190" y="4143373"/>
              <a:ext cx="1071570" cy="428626"/>
            </a:xfrm>
            <a:prstGeom prst="roundRect">
              <a:avLst/>
            </a:prstGeom>
            <a:solidFill>
              <a:srgbClr val="FF0000">
                <a:alpha val="37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CL"/>
            </a:p>
          </p:txBody>
        </p:sp>
        <p:cxnSp>
          <p:nvCxnSpPr>
            <p:cNvPr id="8" name="7 Conector recto de flecha"/>
            <p:cNvCxnSpPr>
              <a:endCxn id="7" idx="0"/>
            </p:cNvCxnSpPr>
            <p:nvPr/>
          </p:nvCxnSpPr>
          <p:spPr bwMode="auto">
            <a:xfrm rot="5400000">
              <a:off x="5053814" y="2910675"/>
              <a:ext cx="1643065" cy="822331"/>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grpSp>
      <p:sp>
        <p:nvSpPr>
          <p:cNvPr id="16406" name="2 Marcador de contenido"/>
          <p:cNvSpPr>
            <a:spLocks noGrp="1"/>
          </p:cNvSpPr>
          <p:nvPr>
            <p:ph idx="1"/>
          </p:nvPr>
        </p:nvSpPr>
        <p:spPr>
          <a:xfrm>
            <a:off x="0" y="1428750"/>
            <a:ext cx="9144000" cy="1928813"/>
          </a:xfrm>
        </p:spPr>
        <p:txBody>
          <a:bodyPr/>
          <a:lstStyle/>
          <a:p>
            <a:pPr lvl="1" eaLnBrk="1" hangingPunct="1">
              <a:buFont typeface="Wingdings 2" pitchFamily="18" charset="2"/>
              <a:buNone/>
            </a:pPr>
            <a:endParaRPr lang="es-CL" smtClean="0">
              <a:latin typeface="Courier New" pitchFamily="49" charset="0"/>
              <a:cs typeface="Courier New" pitchFamily="49" charset="0"/>
            </a:endParaRPr>
          </a:p>
          <a:p>
            <a:pPr lvl="1" eaLnBrk="1" hangingPunct="1">
              <a:buFont typeface="Wingdings 2" pitchFamily="18" charset="2"/>
              <a:buNone/>
            </a:pPr>
            <a:r>
              <a:rPr lang="es-CL" sz="3600" smtClean="0">
                <a:latin typeface="Courier New" pitchFamily="49" charset="0"/>
                <a:cs typeface="Courier New" pitchFamily="49" charset="0"/>
              </a:rPr>
              <a:t>Select l.titulo</a:t>
            </a:r>
            <a:r>
              <a:rPr lang="es-CL" sz="3600" i="1" smtClean="0">
                <a:solidFill>
                  <a:srgbClr val="FF0000"/>
                </a:solidFill>
                <a:latin typeface="Courier New" pitchFamily="49" charset="0"/>
                <a:cs typeface="Courier New" pitchFamily="49" charset="0"/>
              </a:rPr>
              <a:t>, l.agno As AÑO</a:t>
            </a:r>
          </a:p>
          <a:p>
            <a:pPr lvl="1" eaLnBrk="1" hangingPunct="1">
              <a:buFont typeface="Wingdings 2" pitchFamily="18" charset="2"/>
              <a:buNone/>
            </a:pPr>
            <a:r>
              <a:rPr lang="es-CL" sz="3600" smtClean="0">
                <a:latin typeface="Courier New" pitchFamily="49" charset="0"/>
                <a:cs typeface="Courier New" pitchFamily="49" charset="0"/>
              </a:rPr>
              <a:t>From libros l</a:t>
            </a:r>
          </a:p>
          <a:p>
            <a:pPr eaLnBrk="1" hangingPunct="1"/>
            <a:endParaRPr lang="es-CL"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1 Título"/>
          <p:cNvSpPr>
            <a:spLocks noGrp="1"/>
          </p:cNvSpPr>
          <p:nvPr>
            <p:ph type="title"/>
          </p:nvPr>
        </p:nvSpPr>
        <p:spPr/>
        <p:txBody>
          <a:bodyPr/>
          <a:lstStyle/>
          <a:p>
            <a:pPr eaLnBrk="1" hangingPunct="1"/>
            <a:r>
              <a:rPr lang="es-ES" sz="5400" smtClean="0"/>
              <a:t>GROUP BY</a:t>
            </a:r>
          </a:p>
        </p:txBody>
      </p:sp>
      <p:sp>
        <p:nvSpPr>
          <p:cNvPr id="4" name="3 Rectángulo"/>
          <p:cNvSpPr/>
          <p:nvPr/>
        </p:nvSpPr>
        <p:spPr>
          <a:xfrm>
            <a:off x="357188" y="1428750"/>
            <a:ext cx="8286750" cy="3232150"/>
          </a:xfrm>
          <a:prstGeom prst="rect">
            <a:avLst/>
          </a:prstGeom>
        </p:spPr>
        <p:txBody>
          <a:bodyPr>
            <a:spAutoFit/>
          </a:bodyPr>
          <a:lstStyle/>
          <a:p>
            <a:pPr algn="just">
              <a:defRPr/>
            </a:pPr>
            <a:r>
              <a:rPr lang="es-CL" sz="3400" dirty="0">
                <a:latin typeface="+mj-lt"/>
              </a:rPr>
              <a:t>La cláusula GROUP BY se usa para generar valores de agregado para cada fila del conjunto de resultados. Cuando se usan sin una cláusula GROUP BY, las funciones de agregado sólo devuelven un valor de agregado para una instrucción SELECT.</a:t>
            </a:r>
          </a:p>
        </p:txBody>
      </p:sp>
      <p:sp>
        <p:nvSpPr>
          <p:cNvPr id="17413" name="4 CuadroTexto"/>
          <p:cNvSpPr txBox="1">
            <a:spLocks noChangeArrowheads="1"/>
          </p:cNvSpPr>
          <p:nvPr/>
        </p:nvSpPr>
        <p:spPr bwMode="auto">
          <a:xfrm>
            <a:off x="571500" y="4714875"/>
            <a:ext cx="7429500" cy="1754188"/>
          </a:xfrm>
          <a:prstGeom prst="rect">
            <a:avLst/>
          </a:prstGeom>
          <a:solidFill>
            <a:srgbClr val="FFC000">
              <a:alpha val="54901"/>
            </a:srgbClr>
          </a:solidFill>
          <a:ln w="25400">
            <a:solidFill>
              <a:schemeClr val="tx1"/>
            </a:solidFill>
            <a:prstDash val="dash"/>
            <a:miter lim="800000"/>
            <a:headEnd/>
            <a:tailEnd/>
          </a:ln>
        </p:spPr>
        <p:txBody>
          <a:bodyPr>
            <a:spAutoFit/>
          </a:bodyPr>
          <a:lstStyle/>
          <a:p>
            <a:r>
              <a:rPr lang="es-CL"/>
              <a:t>Ejemplo:</a:t>
            </a:r>
          </a:p>
          <a:p>
            <a:endParaRPr lang="es-CL"/>
          </a:p>
          <a:p>
            <a:r>
              <a:rPr lang="en-US" b="1"/>
              <a:t>SELECT </a:t>
            </a:r>
            <a:r>
              <a:rPr lang="en-US" b="1" i="1"/>
              <a:t>nombre_columna1, nombre_columna2</a:t>
            </a:r>
          </a:p>
          <a:p>
            <a:r>
              <a:rPr lang="en-US" b="1"/>
              <a:t>FROM </a:t>
            </a:r>
            <a:r>
              <a:rPr lang="en-US" b="1" i="1"/>
              <a:t>nombre_tabla</a:t>
            </a:r>
          </a:p>
          <a:p>
            <a:r>
              <a:rPr lang="en-US" b="1"/>
              <a:t>GROUP BY </a:t>
            </a:r>
            <a:r>
              <a:rPr lang="en-US" b="1" i="1"/>
              <a:t>nombre_columna1</a:t>
            </a:r>
            <a:r>
              <a:rPr lang="en-US" b="1"/>
              <a:t/>
            </a:r>
            <a:br>
              <a:rPr lang="en-US" b="1"/>
            </a:br>
            <a:endParaRPr lang="es-CL"/>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1 Título"/>
          <p:cNvSpPr>
            <a:spLocks noGrp="1"/>
          </p:cNvSpPr>
          <p:nvPr>
            <p:ph type="title"/>
          </p:nvPr>
        </p:nvSpPr>
        <p:spPr/>
        <p:txBody>
          <a:bodyPr/>
          <a:lstStyle/>
          <a:p>
            <a:pPr eaLnBrk="1" hangingPunct="1"/>
            <a:r>
              <a:rPr lang="es-ES" sz="5400" smtClean="0"/>
              <a:t>GROUP BY: Ejemplo</a:t>
            </a:r>
          </a:p>
        </p:txBody>
      </p:sp>
      <p:graphicFrame>
        <p:nvGraphicFramePr>
          <p:cNvPr id="6" name="5 Tabla"/>
          <p:cNvGraphicFramePr>
            <a:graphicFrameLocks noGrp="1"/>
          </p:cNvGraphicFramePr>
          <p:nvPr/>
        </p:nvGraphicFramePr>
        <p:xfrm>
          <a:off x="1071563" y="1857375"/>
          <a:ext cx="4606925" cy="1854200"/>
        </p:xfrm>
        <a:graphic>
          <a:graphicData uri="http://schemas.openxmlformats.org/drawingml/2006/table">
            <a:tbl>
              <a:tblPr firstRow="1" bandRow="1">
                <a:tableStyleId>{5C22544A-7EE6-4342-B048-85BDC9FD1C3A}</a:tableStyleId>
              </a:tblPr>
              <a:tblGrid>
                <a:gridCol w="1857593">
                  <a:extLst>
                    <a:ext uri="{9D8B030D-6E8A-4147-A177-3AD203B41FA5}">
                      <a16:colId xmlns:a16="http://schemas.microsoft.com/office/drawing/2014/main" val="20000"/>
                    </a:ext>
                  </a:extLst>
                </a:gridCol>
                <a:gridCol w="1286026">
                  <a:extLst>
                    <a:ext uri="{9D8B030D-6E8A-4147-A177-3AD203B41FA5}">
                      <a16:colId xmlns:a16="http://schemas.microsoft.com/office/drawing/2014/main" val="20001"/>
                    </a:ext>
                  </a:extLst>
                </a:gridCol>
                <a:gridCol w="1463306">
                  <a:extLst>
                    <a:ext uri="{9D8B030D-6E8A-4147-A177-3AD203B41FA5}">
                      <a16:colId xmlns:a16="http://schemas.microsoft.com/office/drawing/2014/main" val="20002"/>
                    </a:ext>
                  </a:extLst>
                </a:gridCol>
              </a:tblGrid>
              <a:tr h="370840">
                <a:tc>
                  <a:txBody>
                    <a:bodyPr/>
                    <a:lstStyle/>
                    <a:p>
                      <a:pPr algn="ctr"/>
                      <a:r>
                        <a:rPr lang="es-CL" dirty="0" err="1" smtClean="0"/>
                        <a:t>nombre_tienda</a:t>
                      </a:r>
                      <a:endParaRPr lang="es-CL" dirty="0"/>
                    </a:p>
                  </a:txBody>
                  <a:tcPr marL="91450" marR="91450">
                    <a:solidFill>
                      <a:schemeClr val="tx2">
                        <a:lumMod val="50000"/>
                      </a:schemeClr>
                    </a:solidFill>
                  </a:tcPr>
                </a:tc>
                <a:tc>
                  <a:txBody>
                    <a:bodyPr/>
                    <a:lstStyle/>
                    <a:p>
                      <a:pPr algn="ctr"/>
                      <a:r>
                        <a:rPr lang="es-CL" dirty="0" smtClean="0"/>
                        <a:t>ventas</a:t>
                      </a:r>
                      <a:endParaRPr lang="es-CL" dirty="0"/>
                    </a:p>
                  </a:txBody>
                  <a:tcPr marL="91450" marR="91450">
                    <a:solidFill>
                      <a:schemeClr val="tx2">
                        <a:lumMod val="50000"/>
                      </a:schemeClr>
                    </a:solidFill>
                  </a:tcPr>
                </a:tc>
                <a:tc>
                  <a:txBody>
                    <a:bodyPr/>
                    <a:lstStyle/>
                    <a:p>
                      <a:pPr algn="ctr"/>
                      <a:r>
                        <a:rPr lang="es-CL" dirty="0" smtClean="0"/>
                        <a:t>fecha</a:t>
                      </a:r>
                      <a:endParaRPr lang="es-CL" dirty="0"/>
                    </a:p>
                  </a:txBody>
                  <a:tcPr marL="91450" marR="91450">
                    <a:solidFill>
                      <a:schemeClr val="tx2">
                        <a:lumMod val="50000"/>
                      </a:schemeClr>
                    </a:solidFill>
                  </a:tcPr>
                </a:tc>
                <a:extLst>
                  <a:ext uri="{0D108BD9-81ED-4DB2-BD59-A6C34878D82A}">
                    <a16:rowId xmlns:a16="http://schemas.microsoft.com/office/drawing/2014/main" val="10000"/>
                  </a:ext>
                </a:extLst>
              </a:tr>
              <a:tr h="370840">
                <a:tc>
                  <a:txBody>
                    <a:bodyPr/>
                    <a:lstStyle/>
                    <a:p>
                      <a:pPr algn="ctr"/>
                      <a:r>
                        <a:rPr lang="es-CL" dirty="0" smtClean="0"/>
                        <a:t>Valdivia</a:t>
                      </a:r>
                      <a:endParaRPr lang="es-CL" dirty="0"/>
                    </a:p>
                  </a:txBody>
                  <a:tcPr marL="91450" marR="91450">
                    <a:solidFill>
                      <a:schemeClr val="tx2">
                        <a:lumMod val="60000"/>
                        <a:lumOff val="40000"/>
                      </a:schemeClr>
                    </a:solidFill>
                  </a:tcPr>
                </a:tc>
                <a:tc>
                  <a:txBody>
                    <a:bodyPr/>
                    <a:lstStyle/>
                    <a:p>
                      <a:pPr algn="ctr"/>
                      <a:r>
                        <a:rPr lang="es-CL" dirty="0" smtClean="0"/>
                        <a:t>1500</a:t>
                      </a:r>
                      <a:endParaRPr lang="es-CL" dirty="0"/>
                    </a:p>
                  </a:txBody>
                  <a:tcPr marL="91450" marR="91450">
                    <a:solidFill>
                      <a:schemeClr val="tx2">
                        <a:lumMod val="60000"/>
                        <a:lumOff val="40000"/>
                      </a:schemeClr>
                    </a:solidFill>
                  </a:tcPr>
                </a:tc>
                <a:tc>
                  <a:txBody>
                    <a:bodyPr/>
                    <a:lstStyle/>
                    <a:p>
                      <a:pPr algn="ctr"/>
                      <a:r>
                        <a:rPr lang="es-CL" dirty="0" smtClean="0"/>
                        <a:t>05-jan-2010</a:t>
                      </a:r>
                      <a:endParaRPr lang="es-CL" dirty="0"/>
                    </a:p>
                  </a:txBody>
                  <a:tcPr marL="91450" marR="91450">
                    <a:solidFill>
                      <a:schemeClr val="tx2">
                        <a:lumMod val="60000"/>
                        <a:lumOff val="40000"/>
                      </a:schemeClr>
                    </a:solidFill>
                  </a:tcPr>
                </a:tc>
                <a:extLst>
                  <a:ext uri="{0D108BD9-81ED-4DB2-BD59-A6C34878D82A}">
                    <a16:rowId xmlns:a16="http://schemas.microsoft.com/office/drawing/2014/main" val="10001"/>
                  </a:ext>
                </a:extLst>
              </a:tr>
              <a:tr h="370840">
                <a:tc>
                  <a:txBody>
                    <a:bodyPr/>
                    <a:lstStyle/>
                    <a:p>
                      <a:pPr algn="ctr"/>
                      <a:r>
                        <a:rPr lang="es-CL" dirty="0" smtClean="0"/>
                        <a:t>Temuco</a:t>
                      </a:r>
                      <a:endParaRPr lang="es-CL" dirty="0"/>
                    </a:p>
                  </a:txBody>
                  <a:tcPr marL="91450" marR="91450"/>
                </a:tc>
                <a:tc>
                  <a:txBody>
                    <a:bodyPr/>
                    <a:lstStyle/>
                    <a:p>
                      <a:pPr algn="ctr"/>
                      <a:r>
                        <a:rPr lang="es-CL" dirty="0" smtClean="0"/>
                        <a:t>250</a:t>
                      </a:r>
                      <a:endParaRPr lang="es-CL" dirty="0"/>
                    </a:p>
                  </a:txBody>
                  <a:tcPr marL="91450" marR="9145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CL" dirty="0" smtClean="0"/>
                        <a:t>07-jan-2010</a:t>
                      </a:r>
                    </a:p>
                  </a:txBody>
                  <a:tcPr marL="91450" marR="91450"/>
                </a:tc>
                <a:extLst>
                  <a:ext uri="{0D108BD9-81ED-4DB2-BD59-A6C34878D82A}">
                    <a16:rowId xmlns:a16="http://schemas.microsoft.com/office/drawing/2014/main" val="10002"/>
                  </a:ext>
                </a:extLst>
              </a:tr>
              <a:tr h="370840">
                <a:tc>
                  <a:txBody>
                    <a:bodyPr/>
                    <a:lstStyle/>
                    <a:p>
                      <a:pPr algn="ctr"/>
                      <a:r>
                        <a:rPr lang="es-CL" dirty="0" smtClean="0"/>
                        <a:t>Valdivia</a:t>
                      </a:r>
                      <a:endParaRPr lang="es-CL" dirty="0"/>
                    </a:p>
                  </a:txBody>
                  <a:tcPr marL="91450" marR="91450">
                    <a:solidFill>
                      <a:schemeClr val="tx2">
                        <a:lumMod val="60000"/>
                        <a:lumOff val="40000"/>
                      </a:schemeClr>
                    </a:solidFill>
                  </a:tcPr>
                </a:tc>
                <a:tc>
                  <a:txBody>
                    <a:bodyPr/>
                    <a:lstStyle/>
                    <a:p>
                      <a:pPr algn="ctr"/>
                      <a:r>
                        <a:rPr lang="es-CL" dirty="0" smtClean="0"/>
                        <a:t>300</a:t>
                      </a:r>
                      <a:endParaRPr lang="es-CL" dirty="0"/>
                    </a:p>
                  </a:txBody>
                  <a:tcPr marL="91450" marR="91450">
                    <a:solidFill>
                      <a:schemeClr val="tx2">
                        <a:lumMod val="60000"/>
                        <a:lumOff val="4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CL" dirty="0" smtClean="0"/>
                        <a:t>08-jan-2010</a:t>
                      </a:r>
                    </a:p>
                  </a:txBody>
                  <a:tcPr marL="91450" marR="91450">
                    <a:solidFill>
                      <a:schemeClr val="tx2">
                        <a:lumMod val="60000"/>
                        <a:lumOff val="40000"/>
                      </a:schemeClr>
                    </a:solidFill>
                  </a:tcPr>
                </a:tc>
                <a:extLst>
                  <a:ext uri="{0D108BD9-81ED-4DB2-BD59-A6C34878D82A}">
                    <a16:rowId xmlns:a16="http://schemas.microsoft.com/office/drawing/2014/main" val="10003"/>
                  </a:ext>
                </a:extLst>
              </a:tr>
              <a:tr h="370840">
                <a:tc>
                  <a:txBody>
                    <a:bodyPr/>
                    <a:lstStyle/>
                    <a:p>
                      <a:pPr algn="ctr"/>
                      <a:r>
                        <a:rPr lang="es-CL" dirty="0" smtClean="0"/>
                        <a:t>Osorno</a:t>
                      </a:r>
                      <a:endParaRPr lang="es-CL" dirty="0"/>
                    </a:p>
                  </a:txBody>
                  <a:tcPr marL="91450" marR="91450"/>
                </a:tc>
                <a:tc>
                  <a:txBody>
                    <a:bodyPr/>
                    <a:lstStyle/>
                    <a:p>
                      <a:pPr algn="ctr"/>
                      <a:r>
                        <a:rPr lang="es-CL" dirty="0" smtClean="0"/>
                        <a:t>700</a:t>
                      </a:r>
                      <a:endParaRPr lang="es-CL" dirty="0"/>
                    </a:p>
                  </a:txBody>
                  <a:tcPr marL="91450" marR="9145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CL" dirty="0" smtClean="0"/>
                        <a:t>08-jan-2010</a:t>
                      </a:r>
                    </a:p>
                  </a:txBody>
                  <a:tcPr marL="91450" marR="91450"/>
                </a:tc>
                <a:extLst>
                  <a:ext uri="{0D108BD9-81ED-4DB2-BD59-A6C34878D82A}">
                    <a16:rowId xmlns:a16="http://schemas.microsoft.com/office/drawing/2014/main" val="10004"/>
                  </a:ext>
                </a:extLst>
              </a:tr>
            </a:tbl>
          </a:graphicData>
        </a:graphic>
      </p:graphicFrame>
      <p:sp>
        <p:nvSpPr>
          <p:cNvPr id="18462" name="6 CuadroTexto"/>
          <p:cNvSpPr txBox="1">
            <a:spLocks noChangeArrowheads="1"/>
          </p:cNvSpPr>
          <p:nvPr/>
        </p:nvSpPr>
        <p:spPr bwMode="auto">
          <a:xfrm>
            <a:off x="1071563" y="1500188"/>
            <a:ext cx="3286125" cy="369887"/>
          </a:xfrm>
          <a:prstGeom prst="rect">
            <a:avLst/>
          </a:prstGeom>
          <a:noFill/>
          <a:ln w="9525">
            <a:noFill/>
            <a:miter lim="800000"/>
            <a:headEnd/>
            <a:tailEnd/>
          </a:ln>
        </p:spPr>
        <p:txBody>
          <a:bodyPr>
            <a:spAutoFit/>
          </a:bodyPr>
          <a:lstStyle/>
          <a:p>
            <a:r>
              <a:rPr lang="es-CL" b="1"/>
              <a:t>tienda_info</a:t>
            </a:r>
          </a:p>
        </p:txBody>
      </p:sp>
      <p:sp>
        <p:nvSpPr>
          <p:cNvPr id="8" name="7 Rectángulo"/>
          <p:cNvSpPr/>
          <p:nvPr/>
        </p:nvSpPr>
        <p:spPr>
          <a:xfrm>
            <a:off x="428625" y="4572000"/>
            <a:ext cx="4572000" cy="1323439"/>
          </a:xfrm>
          <a:prstGeom prst="rect">
            <a:avLst/>
          </a:prstGeom>
          <a:solidFill>
            <a:srgbClr val="92D050">
              <a:alpha val="80000"/>
            </a:srgbClr>
          </a:solidFill>
          <a:ln w="25400">
            <a:solidFill>
              <a:schemeClr val="tx1"/>
            </a:solidFill>
            <a:prstDash val="dash"/>
          </a:ln>
        </p:spPr>
        <p:txBody>
          <a:bodyPr>
            <a:spAutoFit/>
          </a:bodyPr>
          <a:lstStyle/>
          <a:p>
            <a:pPr>
              <a:defRPr/>
            </a:pPr>
            <a:r>
              <a:rPr lang="en-US" sz="2000" b="1" u="sng" dirty="0">
                <a:latin typeface="+mj-lt"/>
              </a:rPr>
              <a:t>CONSULTA</a:t>
            </a:r>
          </a:p>
          <a:p>
            <a:pPr>
              <a:defRPr/>
            </a:pPr>
            <a:r>
              <a:rPr lang="en-US" sz="2000" b="1" dirty="0">
                <a:latin typeface="+mj-lt"/>
              </a:rPr>
              <a:t>SELECT </a:t>
            </a:r>
            <a:r>
              <a:rPr lang="en-US" sz="2000" b="1" dirty="0" err="1">
                <a:latin typeface="+mj-lt"/>
              </a:rPr>
              <a:t>nombre_tienda</a:t>
            </a:r>
            <a:r>
              <a:rPr lang="en-US" sz="2000" b="1" dirty="0">
                <a:latin typeface="+mj-lt"/>
              </a:rPr>
              <a:t>, SUM(</a:t>
            </a:r>
            <a:r>
              <a:rPr lang="en-US" sz="2000" b="1" dirty="0" err="1">
                <a:latin typeface="+mj-lt"/>
              </a:rPr>
              <a:t>ventas</a:t>
            </a:r>
            <a:r>
              <a:rPr lang="en-US" sz="2000" b="1" dirty="0">
                <a:latin typeface="+mj-lt"/>
              </a:rPr>
              <a:t>)</a:t>
            </a:r>
            <a:br>
              <a:rPr lang="en-US" sz="2000" b="1" dirty="0">
                <a:latin typeface="+mj-lt"/>
              </a:rPr>
            </a:br>
            <a:r>
              <a:rPr lang="en-US" sz="2000" b="1" dirty="0">
                <a:latin typeface="+mj-lt"/>
              </a:rPr>
              <a:t>FROM </a:t>
            </a:r>
            <a:r>
              <a:rPr lang="en-US" sz="2000" b="1" dirty="0" err="1">
                <a:latin typeface="+mj-lt"/>
              </a:rPr>
              <a:t>tienda_info</a:t>
            </a:r>
            <a:r>
              <a:rPr lang="en-US" sz="2000" b="1" dirty="0">
                <a:latin typeface="+mj-lt"/>
              </a:rPr>
              <a:t/>
            </a:r>
            <a:br>
              <a:rPr lang="en-US" sz="2000" b="1" dirty="0">
                <a:latin typeface="+mj-lt"/>
              </a:rPr>
            </a:br>
            <a:r>
              <a:rPr lang="en-US" sz="2000" b="1" dirty="0">
                <a:latin typeface="+mj-lt"/>
              </a:rPr>
              <a:t>GROUP BY </a:t>
            </a:r>
            <a:r>
              <a:rPr lang="en-US" sz="2000" b="1" dirty="0" err="1">
                <a:latin typeface="+mj-lt"/>
              </a:rPr>
              <a:t>nombre_tienda</a:t>
            </a:r>
            <a:endParaRPr lang="es-CL" sz="2000" dirty="0">
              <a:latin typeface="+mj-lt"/>
            </a:endParaRPr>
          </a:p>
        </p:txBody>
      </p:sp>
      <p:sp>
        <p:nvSpPr>
          <p:cNvPr id="9" name="8 CuadroTexto"/>
          <p:cNvSpPr txBox="1"/>
          <p:nvPr/>
        </p:nvSpPr>
        <p:spPr>
          <a:xfrm>
            <a:off x="5572125" y="4357688"/>
            <a:ext cx="3286125" cy="1754326"/>
          </a:xfrm>
          <a:prstGeom prst="rect">
            <a:avLst/>
          </a:prstGeom>
          <a:solidFill>
            <a:schemeClr val="tx2">
              <a:lumMod val="60000"/>
              <a:lumOff val="40000"/>
              <a:alpha val="60000"/>
            </a:schemeClr>
          </a:solidFill>
          <a:ln w="25400">
            <a:solidFill>
              <a:schemeClr val="tx1"/>
            </a:solidFill>
            <a:prstDash val="dash"/>
          </a:ln>
        </p:spPr>
        <p:txBody>
          <a:bodyPr>
            <a:spAutoFit/>
          </a:bodyPr>
          <a:lstStyle/>
          <a:p>
            <a:pPr>
              <a:defRPr/>
            </a:pPr>
            <a:r>
              <a:rPr lang="es-CL" sz="2000" b="1" u="sng" dirty="0">
                <a:latin typeface="+mj-lt"/>
              </a:rPr>
              <a:t>RESULTADO</a:t>
            </a:r>
          </a:p>
          <a:p>
            <a:pPr>
              <a:defRPr/>
            </a:pPr>
            <a:r>
              <a:rPr lang="es-CL" sz="2000" b="1" dirty="0">
                <a:latin typeface="+mj-lt"/>
              </a:rPr>
              <a:t>Valdivia		1800</a:t>
            </a:r>
          </a:p>
          <a:p>
            <a:pPr>
              <a:defRPr/>
            </a:pPr>
            <a:r>
              <a:rPr lang="es-CL" sz="2000" b="1" dirty="0">
                <a:latin typeface="+mj-lt"/>
              </a:rPr>
              <a:t>Temuco		250</a:t>
            </a:r>
          </a:p>
          <a:p>
            <a:pPr>
              <a:defRPr/>
            </a:pPr>
            <a:r>
              <a:rPr lang="es-CL" sz="2000" b="1" dirty="0">
                <a:latin typeface="+mj-lt"/>
              </a:rPr>
              <a:t>Osorno		700</a:t>
            </a:r>
          </a:p>
          <a:p>
            <a:pPr>
              <a:defRPr/>
            </a:pPr>
            <a:endParaRPr lang="es-CL" sz="2800" b="1" dirty="0">
              <a:latin typeface="+mj-lt"/>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1 Título"/>
          <p:cNvSpPr>
            <a:spLocks noGrp="1"/>
          </p:cNvSpPr>
          <p:nvPr>
            <p:ph type="title"/>
          </p:nvPr>
        </p:nvSpPr>
        <p:spPr/>
        <p:txBody>
          <a:bodyPr/>
          <a:lstStyle/>
          <a:p>
            <a:pPr eaLnBrk="1" hangingPunct="1"/>
            <a:r>
              <a:rPr lang="es-ES" sz="5400" smtClean="0"/>
              <a:t>HAVING</a:t>
            </a:r>
          </a:p>
        </p:txBody>
      </p:sp>
      <p:sp>
        <p:nvSpPr>
          <p:cNvPr id="4" name="3 Rectángulo"/>
          <p:cNvSpPr/>
          <p:nvPr/>
        </p:nvSpPr>
        <p:spPr>
          <a:xfrm>
            <a:off x="428625" y="1214438"/>
            <a:ext cx="8429625" cy="3754437"/>
          </a:xfrm>
          <a:prstGeom prst="rect">
            <a:avLst/>
          </a:prstGeom>
        </p:spPr>
        <p:txBody>
          <a:bodyPr>
            <a:spAutoFit/>
          </a:bodyPr>
          <a:lstStyle/>
          <a:p>
            <a:pPr algn="just">
              <a:defRPr/>
            </a:pPr>
            <a:r>
              <a:rPr lang="es-CL" sz="3400" dirty="0">
                <a:latin typeface="+mj-lt"/>
              </a:rPr>
              <a:t>Especifica una condición de búsqueda para un grupo o agregado. HAVING sólo se puede utilizar con la instrucción SELECT. Normalmente, HAVING se utiliza en una cláusula GROUP BY. Cuando no se utiliza GROUP BY, HAVING se comporta como una cláusula WHERE. </a:t>
            </a:r>
          </a:p>
        </p:txBody>
      </p:sp>
      <p:sp>
        <p:nvSpPr>
          <p:cNvPr id="19461" name="4 CuadroTexto"/>
          <p:cNvSpPr txBox="1">
            <a:spLocks noChangeArrowheads="1"/>
          </p:cNvSpPr>
          <p:nvPr/>
        </p:nvSpPr>
        <p:spPr bwMode="auto">
          <a:xfrm>
            <a:off x="1000125" y="4826000"/>
            <a:ext cx="7429500" cy="2032000"/>
          </a:xfrm>
          <a:prstGeom prst="rect">
            <a:avLst/>
          </a:prstGeom>
          <a:solidFill>
            <a:srgbClr val="FFC000">
              <a:alpha val="54901"/>
            </a:srgbClr>
          </a:solidFill>
          <a:ln w="25400">
            <a:solidFill>
              <a:schemeClr val="tx1"/>
            </a:solidFill>
            <a:prstDash val="dash"/>
            <a:miter lim="800000"/>
            <a:headEnd/>
            <a:tailEnd/>
          </a:ln>
        </p:spPr>
        <p:txBody>
          <a:bodyPr>
            <a:spAutoFit/>
          </a:bodyPr>
          <a:lstStyle/>
          <a:p>
            <a:r>
              <a:rPr lang="es-CL"/>
              <a:t>Ejemplo:</a:t>
            </a:r>
          </a:p>
          <a:p>
            <a:endParaRPr lang="es-CL"/>
          </a:p>
          <a:p>
            <a:r>
              <a:rPr lang="en-US" b="1"/>
              <a:t>SELECT </a:t>
            </a:r>
            <a:r>
              <a:rPr lang="en-US" b="1" i="1"/>
              <a:t>nombre_columna1, SUM(nombre_columna2)</a:t>
            </a:r>
          </a:p>
          <a:p>
            <a:r>
              <a:rPr lang="en-US" b="1"/>
              <a:t>FROM </a:t>
            </a:r>
            <a:r>
              <a:rPr lang="en-US" b="1" i="1"/>
              <a:t>nombre_tabla</a:t>
            </a:r>
          </a:p>
          <a:p>
            <a:r>
              <a:rPr lang="es-CL" b="1"/>
              <a:t>[ GROUP BY nombre_columna1 ]</a:t>
            </a:r>
            <a:endParaRPr lang="en-US" b="1" i="1"/>
          </a:p>
          <a:p>
            <a:r>
              <a:rPr lang="en-US" b="1"/>
              <a:t>HAVING </a:t>
            </a:r>
            <a:r>
              <a:rPr lang="es-CL" b="1" i="1"/>
              <a:t>(condición de función aritmética)</a:t>
            </a:r>
            <a:r>
              <a:rPr lang="en-US" b="1"/>
              <a:t/>
            </a:r>
            <a:br>
              <a:rPr lang="en-US" b="1"/>
            </a:br>
            <a:endParaRPr lang="es-CL"/>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1 Título"/>
          <p:cNvSpPr>
            <a:spLocks noGrp="1"/>
          </p:cNvSpPr>
          <p:nvPr>
            <p:ph type="title"/>
          </p:nvPr>
        </p:nvSpPr>
        <p:spPr/>
        <p:txBody>
          <a:bodyPr/>
          <a:lstStyle/>
          <a:p>
            <a:pPr eaLnBrk="1" hangingPunct="1"/>
            <a:r>
              <a:rPr lang="es-ES" sz="5400" smtClean="0"/>
              <a:t>HAVING: Ejemplo</a:t>
            </a:r>
          </a:p>
        </p:txBody>
      </p:sp>
      <p:graphicFrame>
        <p:nvGraphicFramePr>
          <p:cNvPr id="5" name="4 Tabla"/>
          <p:cNvGraphicFramePr>
            <a:graphicFrameLocks noGrp="1"/>
          </p:cNvGraphicFramePr>
          <p:nvPr/>
        </p:nvGraphicFramePr>
        <p:xfrm>
          <a:off x="1071563" y="1857375"/>
          <a:ext cx="4606925" cy="1854200"/>
        </p:xfrm>
        <a:graphic>
          <a:graphicData uri="http://schemas.openxmlformats.org/drawingml/2006/table">
            <a:tbl>
              <a:tblPr firstRow="1" bandRow="1">
                <a:tableStyleId>{5C22544A-7EE6-4342-B048-85BDC9FD1C3A}</a:tableStyleId>
              </a:tblPr>
              <a:tblGrid>
                <a:gridCol w="1857593">
                  <a:extLst>
                    <a:ext uri="{9D8B030D-6E8A-4147-A177-3AD203B41FA5}">
                      <a16:colId xmlns:a16="http://schemas.microsoft.com/office/drawing/2014/main" val="20000"/>
                    </a:ext>
                  </a:extLst>
                </a:gridCol>
                <a:gridCol w="1286026">
                  <a:extLst>
                    <a:ext uri="{9D8B030D-6E8A-4147-A177-3AD203B41FA5}">
                      <a16:colId xmlns:a16="http://schemas.microsoft.com/office/drawing/2014/main" val="20001"/>
                    </a:ext>
                  </a:extLst>
                </a:gridCol>
                <a:gridCol w="1463306">
                  <a:extLst>
                    <a:ext uri="{9D8B030D-6E8A-4147-A177-3AD203B41FA5}">
                      <a16:colId xmlns:a16="http://schemas.microsoft.com/office/drawing/2014/main" val="20002"/>
                    </a:ext>
                  </a:extLst>
                </a:gridCol>
              </a:tblGrid>
              <a:tr h="370840">
                <a:tc>
                  <a:txBody>
                    <a:bodyPr/>
                    <a:lstStyle/>
                    <a:p>
                      <a:pPr algn="ctr"/>
                      <a:r>
                        <a:rPr lang="es-CL" dirty="0" err="1" smtClean="0"/>
                        <a:t>nombre_tienda</a:t>
                      </a:r>
                      <a:endParaRPr lang="es-CL" dirty="0"/>
                    </a:p>
                  </a:txBody>
                  <a:tcPr marL="91450" marR="91450">
                    <a:solidFill>
                      <a:schemeClr val="tx2">
                        <a:lumMod val="50000"/>
                      </a:schemeClr>
                    </a:solidFill>
                  </a:tcPr>
                </a:tc>
                <a:tc>
                  <a:txBody>
                    <a:bodyPr/>
                    <a:lstStyle/>
                    <a:p>
                      <a:pPr algn="ctr"/>
                      <a:r>
                        <a:rPr lang="es-CL" dirty="0" smtClean="0"/>
                        <a:t>ventas</a:t>
                      </a:r>
                      <a:endParaRPr lang="es-CL" dirty="0"/>
                    </a:p>
                  </a:txBody>
                  <a:tcPr marL="91450" marR="91450">
                    <a:solidFill>
                      <a:schemeClr val="tx2">
                        <a:lumMod val="50000"/>
                      </a:schemeClr>
                    </a:solidFill>
                  </a:tcPr>
                </a:tc>
                <a:tc>
                  <a:txBody>
                    <a:bodyPr/>
                    <a:lstStyle/>
                    <a:p>
                      <a:pPr algn="ctr"/>
                      <a:r>
                        <a:rPr lang="es-CL" dirty="0" smtClean="0"/>
                        <a:t>fecha</a:t>
                      </a:r>
                      <a:endParaRPr lang="es-CL" dirty="0"/>
                    </a:p>
                  </a:txBody>
                  <a:tcPr marL="91450" marR="91450">
                    <a:solidFill>
                      <a:schemeClr val="tx2">
                        <a:lumMod val="50000"/>
                      </a:schemeClr>
                    </a:solidFill>
                  </a:tcPr>
                </a:tc>
                <a:extLst>
                  <a:ext uri="{0D108BD9-81ED-4DB2-BD59-A6C34878D82A}">
                    <a16:rowId xmlns:a16="http://schemas.microsoft.com/office/drawing/2014/main" val="10000"/>
                  </a:ext>
                </a:extLst>
              </a:tr>
              <a:tr h="370840">
                <a:tc>
                  <a:txBody>
                    <a:bodyPr/>
                    <a:lstStyle/>
                    <a:p>
                      <a:pPr algn="ctr"/>
                      <a:r>
                        <a:rPr lang="es-CL" dirty="0" smtClean="0"/>
                        <a:t>Valdivia</a:t>
                      </a:r>
                      <a:endParaRPr lang="es-CL" dirty="0"/>
                    </a:p>
                  </a:txBody>
                  <a:tcPr marL="91450" marR="91450">
                    <a:solidFill>
                      <a:schemeClr val="tx2">
                        <a:lumMod val="60000"/>
                        <a:lumOff val="40000"/>
                      </a:schemeClr>
                    </a:solidFill>
                  </a:tcPr>
                </a:tc>
                <a:tc>
                  <a:txBody>
                    <a:bodyPr/>
                    <a:lstStyle/>
                    <a:p>
                      <a:pPr algn="ctr"/>
                      <a:r>
                        <a:rPr lang="es-CL" dirty="0" smtClean="0"/>
                        <a:t>1500</a:t>
                      </a:r>
                      <a:endParaRPr lang="es-CL" dirty="0"/>
                    </a:p>
                  </a:txBody>
                  <a:tcPr marL="91450" marR="91450">
                    <a:solidFill>
                      <a:schemeClr val="tx2">
                        <a:lumMod val="60000"/>
                        <a:lumOff val="40000"/>
                      </a:schemeClr>
                    </a:solidFill>
                  </a:tcPr>
                </a:tc>
                <a:tc>
                  <a:txBody>
                    <a:bodyPr/>
                    <a:lstStyle/>
                    <a:p>
                      <a:pPr algn="ctr"/>
                      <a:r>
                        <a:rPr lang="es-CL" dirty="0" smtClean="0"/>
                        <a:t>05-jan-2010</a:t>
                      </a:r>
                      <a:endParaRPr lang="es-CL" dirty="0"/>
                    </a:p>
                  </a:txBody>
                  <a:tcPr marL="91450" marR="91450">
                    <a:solidFill>
                      <a:schemeClr val="tx2">
                        <a:lumMod val="60000"/>
                        <a:lumOff val="40000"/>
                      </a:schemeClr>
                    </a:solidFill>
                  </a:tcPr>
                </a:tc>
                <a:extLst>
                  <a:ext uri="{0D108BD9-81ED-4DB2-BD59-A6C34878D82A}">
                    <a16:rowId xmlns:a16="http://schemas.microsoft.com/office/drawing/2014/main" val="10001"/>
                  </a:ext>
                </a:extLst>
              </a:tr>
              <a:tr h="370840">
                <a:tc>
                  <a:txBody>
                    <a:bodyPr/>
                    <a:lstStyle/>
                    <a:p>
                      <a:pPr algn="ctr"/>
                      <a:r>
                        <a:rPr lang="es-CL" dirty="0" smtClean="0"/>
                        <a:t>Temuco</a:t>
                      </a:r>
                      <a:endParaRPr lang="es-CL" dirty="0"/>
                    </a:p>
                  </a:txBody>
                  <a:tcPr marL="91450" marR="91450"/>
                </a:tc>
                <a:tc>
                  <a:txBody>
                    <a:bodyPr/>
                    <a:lstStyle/>
                    <a:p>
                      <a:pPr algn="ctr"/>
                      <a:r>
                        <a:rPr lang="es-CL" dirty="0" smtClean="0"/>
                        <a:t>250</a:t>
                      </a:r>
                      <a:endParaRPr lang="es-CL" dirty="0"/>
                    </a:p>
                  </a:txBody>
                  <a:tcPr marL="91450" marR="9145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CL" dirty="0" smtClean="0"/>
                        <a:t>07-jan-2010</a:t>
                      </a:r>
                    </a:p>
                  </a:txBody>
                  <a:tcPr marL="91450" marR="91450"/>
                </a:tc>
                <a:extLst>
                  <a:ext uri="{0D108BD9-81ED-4DB2-BD59-A6C34878D82A}">
                    <a16:rowId xmlns:a16="http://schemas.microsoft.com/office/drawing/2014/main" val="10002"/>
                  </a:ext>
                </a:extLst>
              </a:tr>
              <a:tr h="370840">
                <a:tc>
                  <a:txBody>
                    <a:bodyPr/>
                    <a:lstStyle/>
                    <a:p>
                      <a:pPr algn="ctr"/>
                      <a:r>
                        <a:rPr lang="es-CL" dirty="0" smtClean="0"/>
                        <a:t>Valdivia</a:t>
                      </a:r>
                      <a:endParaRPr lang="es-CL" dirty="0"/>
                    </a:p>
                  </a:txBody>
                  <a:tcPr marL="91450" marR="91450">
                    <a:solidFill>
                      <a:schemeClr val="tx2">
                        <a:lumMod val="60000"/>
                        <a:lumOff val="40000"/>
                      </a:schemeClr>
                    </a:solidFill>
                  </a:tcPr>
                </a:tc>
                <a:tc>
                  <a:txBody>
                    <a:bodyPr/>
                    <a:lstStyle/>
                    <a:p>
                      <a:pPr algn="ctr"/>
                      <a:r>
                        <a:rPr lang="es-CL" dirty="0" smtClean="0"/>
                        <a:t>300</a:t>
                      </a:r>
                      <a:endParaRPr lang="es-CL" dirty="0"/>
                    </a:p>
                  </a:txBody>
                  <a:tcPr marL="91450" marR="91450">
                    <a:solidFill>
                      <a:schemeClr val="tx2">
                        <a:lumMod val="60000"/>
                        <a:lumOff val="4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CL" dirty="0" smtClean="0"/>
                        <a:t>08-jan-2010</a:t>
                      </a:r>
                    </a:p>
                  </a:txBody>
                  <a:tcPr marL="91450" marR="91450">
                    <a:solidFill>
                      <a:schemeClr val="tx2">
                        <a:lumMod val="60000"/>
                        <a:lumOff val="40000"/>
                      </a:schemeClr>
                    </a:solidFill>
                  </a:tcPr>
                </a:tc>
                <a:extLst>
                  <a:ext uri="{0D108BD9-81ED-4DB2-BD59-A6C34878D82A}">
                    <a16:rowId xmlns:a16="http://schemas.microsoft.com/office/drawing/2014/main" val="10003"/>
                  </a:ext>
                </a:extLst>
              </a:tr>
              <a:tr h="370840">
                <a:tc>
                  <a:txBody>
                    <a:bodyPr/>
                    <a:lstStyle/>
                    <a:p>
                      <a:pPr algn="ctr"/>
                      <a:r>
                        <a:rPr lang="es-CL" dirty="0" smtClean="0"/>
                        <a:t>Osorno</a:t>
                      </a:r>
                      <a:endParaRPr lang="es-CL" dirty="0"/>
                    </a:p>
                  </a:txBody>
                  <a:tcPr marL="91450" marR="91450"/>
                </a:tc>
                <a:tc>
                  <a:txBody>
                    <a:bodyPr/>
                    <a:lstStyle/>
                    <a:p>
                      <a:pPr algn="ctr"/>
                      <a:r>
                        <a:rPr lang="es-CL" dirty="0" smtClean="0"/>
                        <a:t>700</a:t>
                      </a:r>
                      <a:endParaRPr lang="es-CL" dirty="0"/>
                    </a:p>
                  </a:txBody>
                  <a:tcPr marL="91450" marR="9145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CL" dirty="0" smtClean="0"/>
                        <a:t>08-jan-2010</a:t>
                      </a:r>
                    </a:p>
                  </a:txBody>
                  <a:tcPr marL="91450" marR="91450"/>
                </a:tc>
                <a:extLst>
                  <a:ext uri="{0D108BD9-81ED-4DB2-BD59-A6C34878D82A}">
                    <a16:rowId xmlns:a16="http://schemas.microsoft.com/office/drawing/2014/main" val="10004"/>
                  </a:ext>
                </a:extLst>
              </a:tr>
            </a:tbl>
          </a:graphicData>
        </a:graphic>
      </p:graphicFrame>
      <p:sp>
        <p:nvSpPr>
          <p:cNvPr id="20510" name="5 CuadroTexto"/>
          <p:cNvSpPr txBox="1">
            <a:spLocks noChangeArrowheads="1"/>
          </p:cNvSpPr>
          <p:nvPr/>
        </p:nvSpPr>
        <p:spPr bwMode="auto">
          <a:xfrm>
            <a:off x="1071563" y="1500188"/>
            <a:ext cx="3286125" cy="369887"/>
          </a:xfrm>
          <a:prstGeom prst="rect">
            <a:avLst/>
          </a:prstGeom>
          <a:noFill/>
          <a:ln w="9525">
            <a:noFill/>
            <a:miter lim="800000"/>
            <a:headEnd/>
            <a:tailEnd/>
          </a:ln>
        </p:spPr>
        <p:txBody>
          <a:bodyPr>
            <a:spAutoFit/>
          </a:bodyPr>
          <a:lstStyle/>
          <a:p>
            <a:r>
              <a:rPr lang="es-CL" b="1"/>
              <a:t>tienda_info</a:t>
            </a:r>
          </a:p>
        </p:txBody>
      </p:sp>
      <p:sp>
        <p:nvSpPr>
          <p:cNvPr id="7" name="6 Rectángulo"/>
          <p:cNvSpPr/>
          <p:nvPr/>
        </p:nvSpPr>
        <p:spPr>
          <a:xfrm>
            <a:off x="500063" y="4286250"/>
            <a:ext cx="4572000" cy="1631216"/>
          </a:xfrm>
          <a:prstGeom prst="rect">
            <a:avLst/>
          </a:prstGeom>
          <a:solidFill>
            <a:srgbClr val="92D050"/>
          </a:solidFill>
          <a:ln w="25400">
            <a:solidFill>
              <a:schemeClr val="tx1"/>
            </a:solidFill>
            <a:prstDash val="dash"/>
          </a:ln>
        </p:spPr>
        <p:txBody>
          <a:bodyPr>
            <a:spAutoFit/>
          </a:bodyPr>
          <a:lstStyle/>
          <a:p>
            <a:pPr>
              <a:defRPr/>
            </a:pPr>
            <a:r>
              <a:rPr lang="en-US" sz="2000" b="1" u="sng" dirty="0">
                <a:latin typeface="+mj-lt"/>
              </a:rPr>
              <a:t>CONSULTA</a:t>
            </a:r>
          </a:p>
          <a:p>
            <a:pPr>
              <a:defRPr/>
            </a:pPr>
            <a:r>
              <a:rPr lang="en-US" sz="2000" b="1" dirty="0">
                <a:latin typeface="+mj-lt"/>
              </a:rPr>
              <a:t>SELECT </a:t>
            </a:r>
            <a:r>
              <a:rPr lang="en-US" sz="2000" b="1" dirty="0" err="1">
                <a:latin typeface="+mj-lt"/>
              </a:rPr>
              <a:t>nombre_tienda</a:t>
            </a:r>
            <a:r>
              <a:rPr lang="en-US" sz="2000" b="1" dirty="0">
                <a:latin typeface="+mj-lt"/>
              </a:rPr>
              <a:t>, SUM(</a:t>
            </a:r>
            <a:r>
              <a:rPr lang="en-US" sz="2000" b="1" dirty="0" err="1">
                <a:latin typeface="+mj-lt"/>
              </a:rPr>
              <a:t>ventas</a:t>
            </a:r>
            <a:r>
              <a:rPr lang="en-US" sz="2000" b="1" dirty="0">
                <a:latin typeface="+mj-lt"/>
              </a:rPr>
              <a:t>)</a:t>
            </a:r>
            <a:br>
              <a:rPr lang="en-US" sz="2000" b="1" dirty="0">
                <a:latin typeface="+mj-lt"/>
              </a:rPr>
            </a:br>
            <a:r>
              <a:rPr lang="en-US" sz="2000" b="1" dirty="0">
                <a:latin typeface="+mj-lt"/>
              </a:rPr>
              <a:t>FROM </a:t>
            </a:r>
            <a:r>
              <a:rPr lang="en-US" sz="2000" b="1" dirty="0" err="1">
                <a:latin typeface="+mj-lt"/>
              </a:rPr>
              <a:t>tienda_info</a:t>
            </a:r>
            <a:endParaRPr lang="en-US" sz="2000" b="1" dirty="0">
              <a:latin typeface="+mj-lt"/>
            </a:endParaRPr>
          </a:p>
          <a:p>
            <a:pPr>
              <a:defRPr/>
            </a:pPr>
            <a:r>
              <a:rPr lang="en-US" sz="2000" b="1" dirty="0">
                <a:latin typeface="+mj-lt"/>
              </a:rPr>
              <a:t>GROUP BY </a:t>
            </a:r>
            <a:r>
              <a:rPr lang="en-US" sz="2000" b="1" dirty="0" err="1">
                <a:latin typeface="+mj-lt"/>
              </a:rPr>
              <a:t>nombre_tienda</a:t>
            </a:r>
            <a:r>
              <a:rPr lang="en-US" sz="2000" b="1" dirty="0">
                <a:latin typeface="+mj-lt"/>
              </a:rPr>
              <a:t/>
            </a:r>
            <a:br>
              <a:rPr lang="en-US" sz="2000" b="1" dirty="0">
                <a:latin typeface="+mj-lt"/>
              </a:rPr>
            </a:br>
            <a:r>
              <a:rPr lang="en-US" sz="2000" b="1" dirty="0">
                <a:latin typeface="+mj-lt"/>
              </a:rPr>
              <a:t>HAVING SUM(</a:t>
            </a:r>
            <a:r>
              <a:rPr lang="en-US" sz="2000" b="1" dirty="0" err="1">
                <a:latin typeface="+mj-lt"/>
              </a:rPr>
              <a:t>ventas</a:t>
            </a:r>
            <a:r>
              <a:rPr lang="en-US" sz="2000" b="1" dirty="0">
                <a:latin typeface="+mj-lt"/>
              </a:rPr>
              <a:t>) &gt; 1500</a:t>
            </a:r>
            <a:endParaRPr lang="es-CL" sz="2000" dirty="0">
              <a:latin typeface="+mj-lt"/>
            </a:endParaRPr>
          </a:p>
        </p:txBody>
      </p:sp>
      <p:sp>
        <p:nvSpPr>
          <p:cNvPr id="8" name="7 CuadroTexto"/>
          <p:cNvSpPr txBox="1"/>
          <p:nvPr/>
        </p:nvSpPr>
        <p:spPr>
          <a:xfrm>
            <a:off x="6000750" y="4357688"/>
            <a:ext cx="2714625" cy="1292225"/>
          </a:xfrm>
          <a:prstGeom prst="rect">
            <a:avLst/>
          </a:prstGeom>
          <a:solidFill>
            <a:srgbClr val="00B0F0">
              <a:alpha val="48000"/>
            </a:srgbClr>
          </a:solidFill>
          <a:ln w="25400">
            <a:solidFill>
              <a:schemeClr val="tx1"/>
            </a:solidFill>
            <a:prstDash val="dash"/>
          </a:ln>
        </p:spPr>
        <p:txBody>
          <a:bodyPr>
            <a:spAutoFit/>
          </a:bodyPr>
          <a:lstStyle/>
          <a:p>
            <a:pPr>
              <a:defRPr/>
            </a:pPr>
            <a:r>
              <a:rPr lang="es-CL" sz="2800" b="1" u="sng" dirty="0">
                <a:latin typeface="+mj-lt"/>
              </a:rPr>
              <a:t>RESULTADO</a:t>
            </a:r>
          </a:p>
          <a:p>
            <a:pPr>
              <a:defRPr/>
            </a:pPr>
            <a:r>
              <a:rPr lang="es-CL" sz="2200" b="1" dirty="0">
                <a:latin typeface="+mj-lt"/>
              </a:rPr>
              <a:t>Valdivia		1800</a:t>
            </a:r>
          </a:p>
          <a:p>
            <a:pPr>
              <a:defRPr/>
            </a:pPr>
            <a:endParaRPr lang="es-CL" sz="2800" b="1" dirty="0">
              <a:latin typeface="+mj-l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357158" y="1357298"/>
            <a:ext cx="8286808" cy="4832092"/>
          </a:xfrm>
          <a:prstGeom prst="rect">
            <a:avLst/>
          </a:prstGeom>
        </p:spPr>
        <p:txBody>
          <a:bodyPr wrap="square">
            <a:spAutoFit/>
          </a:bodyPr>
          <a:lstStyle/>
          <a:p>
            <a:pPr algn="just"/>
            <a:r>
              <a:rPr lang="es-ES" sz="2800" dirty="0" smtClean="0"/>
              <a:t>El lenguaje más habitual para construir las consultas a bases de datos relacionales es SQL, </a:t>
            </a:r>
            <a:r>
              <a:rPr lang="es-ES" sz="2800" dirty="0" err="1" smtClean="0"/>
              <a:t>Structured</a:t>
            </a:r>
            <a:r>
              <a:rPr lang="es-ES" sz="2800" dirty="0" smtClean="0"/>
              <a:t> </a:t>
            </a:r>
            <a:r>
              <a:rPr lang="es-ES" sz="2800" dirty="0" err="1" smtClean="0"/>
              <a:t>Query</a:t>
            </a:r>
            <a:r>
              <a:rPr lang="es-ES" sz="2800" dirty="0" smtClean="0"/>
              <a:t> </a:t>
            </a:r>
            <a:r>
              <a:rPr lang="es-ES" sz="2800" dirty="0" err="1" smtClean="0"/>
              <a:t>Language</a:t>
            </a:r>
            <a:r>
              <a:rPr lang="es-ES" sz="2800" dirty="0" smtClean="0"/>
              <a:t> o Lenguaje Estructurado de Consultas, un estándar implementado por los principales motores o sistemas de gestión de bases de datos relacionales.</a:t>
            </a:r>
          </a:p>
          <a:p>
            <a:pPr algn="just"/>
            <a:endParaRPr lang="es-ES" sz="2800" dirty="0" smtClean="0"/>
          </a:p>
          <a:p>
            <a:pPr algn="just"/>
            <a:r>
              <a:rPr lang="es-ES" sz="2800" dirty="0" smtClean="0"/>
              <a:t>Este lenguaje nos permite realizar consultas a nuestras bases de datos para mostrar, insertar, actualizar y borrar datos.</a:t>
            </a:r>
            <a:endParaRPr lang="es-ES" sz="2800" dirty="0"/>
          </a:p>
        </p:txBody>
      </p:sp>
      <p:sp>
        <p:nvSpPr>
          <p:cNvPr id="5" name="4 Rectángulo"/>
          <p:cNvSpPr/>
          <p:nvPr/>
        </p:nvSpPr>
        <p:spPr>
          <a:xfrm>
            <a:off x="642910" y="285728"/>
            <a:ext cx="7786742" cy="553998"/>
          </a:xfrm>
          <a:prstGeom prst="rect">
            <a:avLst/>
          </a:prstGeom>
        </p:spPr>
        <p:txBody>
          <a:bodyPr wrap="square">
            <a:spAutoFit/>
          </a:bodyPr>
          <a:lstStyle/>
          <a:p>
            <a:pPr algn="just"/>
            <a:r>
              <a:rPr lang="es-ES" sz="3000" b="1" dirty="0" smtClean="0"/>
              <a:t>ESTRUCTURA DE UNA BASE DE DATOS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1 Título"/>
          <p:cNvSpPr>
            <a:spLocks noGrp="1"/>
          </p:cNvSpPr>
          <p:nvPr>
            <p:ph type="title"/>
          </p:nvPr>
        </p:nvSpPr>
        <p:spPr/>
        <p:txBody>
          <a:bodyPr/>
          <a:lstStyle/>
          <a:p>
            <a:pPr eaLnBrk="1" hangingPunct="1"/>
            <a:r>
              <a:rPr lang="es-ES" sz="5400" smtClean="0"/>
              <a:t>ORDER BY</a:t>
            </a:r>
          </a:p>
        </p:txBody>
      </p:sp>
      <p:sp>
        <p:nvSpPr>
          <p:cNvPr id="4" name="3 Rectángulo"/>
          <p:cNvSpPr/>
          <p:nvPr/>
        </p:nvSpPr>
        <p:spPr>
          <a:xfrm>
            <a:off x="214313" y="1428750"/>
            <a:ext cx="8501062" cy="2708275"/>
          </a:xfrm>
          <a:prstGeom prst="rect">
            <a:avLst/>
          </a:prstGeom>
        </p:spPr>
        <p:txBody>
          <a:bodyPr>
            <a:spAutoFit/>
          </a:bodyPr>
          <a:lstStyle/>
          <a:p>
            <a:pPr algn="just">
              <a:defRPr/>
            </a:pPr>
            <a:r>
              <a:rPr lang="es-CL" sz="3400" dirty="0">
                <a:latin typeface="+mj-lt"/>
              </a:rPr>
              <a:t>Especifica el orden utilizado en las columnas devueltas en una instrucción SELECT. La cláusula ORDER BY no es válida en vistas, funciones insertadas, tablas derivadas ni </a:t>
            </a:r>
            <a:r>
              <a:rPr lang="es-CL" sz="3400" dirty="0" err="1">
                <a:latin typeface="+mj-lt"/>
              </a:rPr>
              <a:t>subconsultas</a:t>
            </a:r>
            <a:r>
              <a:rPr lang="es-CL" sz="3400" dirty="0">
                <a:latin typeface="+mj-lt"/>
              </a:rPr>
              <a:t>.</a:t>
            </a:r>
          </a:p>
        </p:txBody>
      </p:sp>
      <p:sp>
        <p:nvSpPr>
          <p:cNvPr id="21509" name="4 CuadroTexto"/>
          <p:cNvSpPr txBox="1">
            <a:spLocks noChangeArrowheads="1"/>
          </p:cNvSpPr>
          <p:nvPr/>
        </p:nvSpPr>
        <p:spPr bwMode="auto">
          <a:xfrm>
            <a:off x="642938" y="4286250"/>
            <a:ext cx="7429500" cy="2032000"/>
          </a:xfrm>
          <a:prstGeom prst="rect">
            <a:avLst/>
          </a:prstGeom>
          <a:solidFill>
            <a:srgbClr val="FFC000">
              <a:alpha val="54901"/>
            </a:srgbClr>
          </a:solidFill>
          <a:ln w="25400">
            <a:solidFill>
              <a:schemeClr val="tx1"/>
            </a:solidFill>
            <a:prstDash val="dash"/>
            <a:miter lim="800000"/>
            <a:headEnd/>
            <a:tailEnd/>
          </a:ln>
        </p:spPr>
        <p:txBody>
          <a:bodyPr>
            <a:spAutoFit/>
          </a:bodyPr>
          <a:lstStyle/>
          <a:p>
            <a:r>
              <a:rPr lang="es-CL"/>
              <a:t>Ejemplo:</a:t>
            </a:r>
          </a:p>
          <a:p>
            <a:endParaRPr lang="es-CL"/>
          </a:p>
          <a:p>
            <a:r>
              <a:rPr lang="en-US" b="1"/>
              <a:t>SELECT </a:t>
            </a:r>
            <a:r>
              <a:rPr lang="en-US" b="1" i="1"/>
              <a:t>nombre_columna1, nombre_columna2</a:t>
            </a:r>
          </a:p>
          <a:p>
            <a:r>
              <a:rPr lang="en-US" b="1"/>
              <a:t>FROM </a:t>
            </a:r>
            <a:r>
              <a:rPr lang="en-US" b="1" i="1"/>
              <a:t>nombre_tabla</a:t>
            </a:r>
          </a:p>
          <a:p>
            <a:r>
              <a:rPr lang="es-CL" b="1"/>
              <a:t>[ </a:t>
            </a:r>
            <a:r>
              <a:rPr lang="en-US" b="1"/>
              <a:t>WHERE </a:t>
            </a:r>
            <a:r>
              <a:rPr lang="en-US" b="1" i="1"/>
              <a:t>condicion</a:t>
            </a:r>
            <a:r>
              <a:rPr lang="es-CL" b="1"/>
              <a:t>]</a:t>
            </a:r>
            <a:endParaRPr lang="en-US" b="1" i="1"/>
          </a:p>
          <a:p>
            <a:r>
              <a:rPr lang="en-US" b="1"/>
              <a:t>ORDER BY </a:t>
            </a:r>
            <a:r>
              <a:rPr lang="en-US" b="1" i="1"/>
              <a:t>nombre_columna1 </a:t>
            </a:r>
            <a:r>
              <a:rPr lang="es-CL" b="1"/>
              <a:t>[</a:t>
            </a:r>
            <a:r>
              <a:rPr lang="en-US" b="1" i="1"/>
              <a:t>ASC, DESC</a:t>
            </a:r>
            <a:r>
              <a:rPr lang="es-CL" b="1"/>
              <a:t>]</a:t>
            </a:r>
            <a:r>
              <a:rPr lang="en-US" b="1"/>
              <a:t/>
            </a:r>
            <a:br>
              <a:rPr lang="en-US" b="1"/>
            </a:br>
            <a:endParaRPr lang="es-CL"/>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1 Título"/>
          <p:cNvSpPr>
            <a:spLocks noGrp="1"/>
          </p:cNvSpPr>
          <p:nvPr>
            <p:ph type="title"/>
          </p:nvPr>
        </p:nvSpPr>
        <p:spPr/>
        <p:txBody>
          <a:bodyPr/>
          <a:lstStyle/>
          <a:p>
            <a:pPr eaLnBrk="1" hangingPunct="1"/>
            <a:r>
              <a:rPr lang="es-ES" sz="5400" smtClean="0"/>
              <a:t>ORDER BY: Ejemplo</a:t>
            </a:r>
          </a:p>
        </p:txBody>
      </p:sp>
      <p:graphicFrame>
        <p:nvGraphicFramePr>
          <p:cNvPr id="6" name="5 Tabla"/>
          <p:cNvGraphicFramePr>
            <a:graphicFrameLocks noGrp="1"/>
          </p:cNvGraphicFramePr>
          <p:nvPr/>
        </p:nvGraphicFramePr>
        <p:xfrm>
          <a:off x="1071563" y="1857375"/>
          <a:ext cx="4606925" cy="1854200"/>
        </p:xfrm>
        <a:graphic>
          <a:graphicData uri="http://schemas.openxmlformats.org/drawingml/2006/table">
            <a:tbl>
              <a:tblPr firstRow="1" bandRow="1">
                <a:tableStyleId>{5C22544A-7EE6-4342-B048-85BDC9FD1C3A}</a:tableStyleId>
              </a:tblPr>
              <a:tblGrid>
                <a:gridCol w="1857593">
                  <a:extLst>
                    <a:ext uri="{9D8B030D-6E8A-4147-A177-3AD203B41FA5}">
                      <a16:colId xmlns:a16="http://schemas.microsoft.com/office/drawing/2014/main" val="20000"/>
                    </a:ext>
                  </a:extLst>
                </a:gridCol>
                <a:gridCol w="1286026">
                  <a:extLst>
                    <a:ext uri="{9D8B030D-6E8A-4147-A177-3AD203B41FA5}">
                      <a16:colId xmlns:a16="http://schemas.microsoft.com/office/drawing/2014/main" val="20001"/>
                    </a:ext>
                  </a:extLst>
                </a:gridCol>
                <a:gridCol w="1463306">
                  <a:extLst>
                    <a:ext uri="{9D8B030D-6E8A-4147-A177-3AD203B41FA5}">
                      <a16:colId xmlns:a16="http://schemas.microsoft.com/office/drawing/2014/main" val="20002"/>
                    </a:ext>
                  </a:extLst>
                </a:gridCol>
              </a:tblGrid>
              <a:tr h="370840">
                <a:tc>
                  <a:txBody>
                    <a:bodyPr/>
                    <a:lstStyle/>
                    <a:p>
                      <a:pPr algn="ctr"/>
                      <a:r>
                        <a:rPr lang="es-CL" dirty="0" err="1" smtClean="0"/>
                        <a:t>nombre_tienda</a:t>
                      </a:r>
                      <a:endParaRPr lang="es-CL" dirty="0"/>
                    </a:p>
                  </a:txBody>
                  <a:tcPr marL="91450" marR="91450">
                    <a:solidFill>
                      <a:schemeClr val="tx2">
                        <a:lumMod val="50000"/>
                      </a:schemeClr>
                    </a:solidFill>
                  </a:tcPr>
                </a:tc>
                <a:tc>
                  <a:txBody>
                    <a:bodyPr/>
                    <a:lstStyle/>
                    <a:p>
                      <a:pPr algn="ctr"/>
                      <a:r>
                        <a:rPr lang="es-CL" dirty="0" smtClean="0"/>
                        <a:t>ventas</a:t>
                      </a:r>
                      <a:endParaRPr lang="es-CL" dirty="0"/>
                    </a:p>
                  </a:txBody>
                  <a:tcPr marL="91450" marR="91450">
                    <a:solidFill>
                      <a:schemeClr val="tx2">
                        <a:lumMod val="50000"/>
                      </a:schemeClr>
                    </a:solidFill>
                  </a:tcPr>
                </a:tc>
                <a:tc>
                  <a:txBody>
                    <a:bodyPr/>
                    <a:lstStyle/>
                    <a:p>
                      <a:pPr algn="ctr"/>
                      <a:r>
                        <a:rPr lang="es-CL" dirty="0" smtClean="0"/>
                        <a:t>fecha</a:t>
                      </a:r>
                      <a:endParaRPr lang="es-CL" dirty="0"/>
                    </a:p>
                  </a:txBody>
                  <a:tcPr marL="91450" marR="91450">
                    <a:solidFill>
                      <a:schemeClr val="tx2">
                        <a:lumMod val="50000"/>
                      </a:schemeClr>
                    </a:solidFill>
                  </a:tcPr>
                </a:tc>
                <a:extLst>
                  <a:ext uri="{0D108BD9-81ED-4DB2-BD59-A6C34878D82A}">
                    <a16:rowId xmlns:a16="http://schemas.microsoft.com/office/drawing/2014/main" val="10000"/>
                  </a:ext>
                </a:extLst>
              </a:tr>
              <a:tr h="370840">
                <a:tc>
                  <a:txBody>
                    <a:bodyPr/>
                    <a:lstStyle/>
                    <a:p>
                      <a:pPr algn="ctr"/>
                      <a:r>
                        <a:rPr lang="es-CL" dirty="0" smtClean="0"/>
                        <a:t>Valdivia</a:t>
                      </a:r>
                      <a:endParaRPr lang="es-CL" dirty="0"/>
                    </a:p>
                  </a:txBody>
                  <a:tcPr marL="91450" marR="91450">
                    <a:solidFill>
                      <a:schemeClr val="tx2">
                        <a:lumMod val="60000"/>
                        <a:lumOff val="40000"/>
                      </a:schemeClr>
                    </a:solidFill>
                  </a:tcPr>
                </a:tc>
                <a:tc>
                  <a:txBody>
                    <a:bodyPr/>
                    <a:lstStyle/>
                    <a:p>
                      <a:pPr algn="ctr"/>
                      <a:r>
                        <a:rPr lang="es-CL" dirty="0" smtClean="0"/>
                        <a:t>1500</a:t>
                      </a:r>
                      <a:endParaRPr lang="es-CL" dirty="0"/>
                    </a:p>
                  </a:txBody>
                  <a:tcPr marL="91450" marR="91450">
                    <a:solidFill>
                      <a:schemeClr val="tx2">
                        <a:lumMod val="60000"/>
                        <a:lumOff val="40000"/>
                      </a:schemeClr>
                    </a:solidFill>
                  </a:tcPr>
                </a:tc>
                <a:tc>
                  <a:txBody>
                    <a:bodyPr/>
                    <a:lstStyle/>
                    <a:p>
                      <a:pPr algn="ctr"/>
                      <a:r>
                        <a:rPr lang="es-CL" dirty="0" smtClean="0"/>
                        <a:t>05-jan-2010</a:t>
                      </a:r>
                      <a:endParaRPr lang="es-CL" dirty="0"/>
                    </a:p>
                  </a:txBody>
                  <a:tcPr marL="91450" marR="91450">
                    <a:solidFill>
                      <a:schemeClr val="tx2">
                        <a:lumMod val="60000"/>
                        <a:lumOff val="40000"/>
                      </a:schemeClr>
                    </a:solidFill>
                  </a:tcPr>
                </a:tc>
                <a:extLst>
                  <a:ext uri="{0D108BD9-81ED-4DB2-BD59-A6C34878D82A}">
                    <a16:rowId xmlns:a16="http://schemas.microsoft.com/office/drawing/2014/main" val="10001"/>
                  </a:ext>
                </a:extLst>
              </a:tr>
              <a:tr h="370840">
                <a:tc>
                  <a:txBody>
                    <a:bodyPr/>
                    <a:lstStyle/>
                    <a:p>
                      <a:pPr algn="ctr"/>
                      <a:r>
                        <a:rPr lang="es-CL" dirty="0" smtClean="0"/>
                        <a:t>Temuco</a:t>
                      </a:r>
                      <a:endParaRPr lang="es-CL" dirty="0"/>
                    </a:p>
                  </a:txBody>
                  <a:tcPr marL="91450" marR="91450"/>
                </a:tc>
                <a:tc>
                  <a:txBody>
                    <a:bodyPr/>
                    <a:lstStyle/>
                    <a:p>
                      <a:pPr algn="ctr"/>
                      <a:r>
                        <a:rPr lang="es-CL" dirty="0" smtClean="0"/>
                        <a:t>250</a:t>
                      </a:r>
                      <a:endParaRPr lang="es-CL" dirty="0"/>
                    </a:p>
                  </a:txBody>
                  <a:tcPr marL="91450" marR="9145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CL" dirty="0" smtClean="0"/>
                        <a:t>07-jan-2010</a:t>
                      </a:r>
                    </a:p>
                  </a:txBody>
                  <a:tcPr marL="91450" marR="91450"/>
                </a:tc>
                <a:extLst>
                  <a:ext uri="{0D108BD9-81ED-4DB2-BD59-A6C34878D82A}">
                    <a16:rowId xmlns:a16="http://schemas.microsoft.com/office/drawing/2014/main" val="10002"/>
                  </a:ext>
                </a:extLst>
              </a:tr>
              <a:tr h="370840">
                <a:tc>
                  <a:txBody>
                    <a:bodyPr/>
                    <a:lstStyle/>
                    <a:p>
                      <a:pPr algn="ctr"/>
                      <a:r>
                        <a:rPr lang="es-CL" dirty="0" smtClean="0"/>
                        <a:t>Valdivia</a:t>
                      </a:r>
                      <a:endParaRPr lang="es-CL" dirty="0"/>
                    </a:p>
                  </a:txBody>
                  <a:tcPr marL="91450" marR="91450">
                    <a:solidFill>
                      <a:schemeClr val="tx2">
                        <a:lumMod val="60000"/>
                        <a:lumOff val="40000"/>
                      </a:schemeClr>
                    </a:solidFill>
                  </a:tcPr>
                </a:tc>
                <a:tc>
                  <a:txBody>
                    <a:bodyPr/>
                    <a:lstStyle/>
                    <a:p>
                      <a:pPr algn="ctr"/>
                      <a:r>
                        <a:rPr lang="es-CL" dirty="0" smtClean="0"/>
                        <a:t>300</a:t>
                      </a:r>
                      <a:endParaRPr lang="es-CL" dirty="0"/>
                    </a:p>
                  </a:txBody>
                  <a:tcPr marL="91450" marR="91450">
                    <a:solidFill>
                      <a:schemeClr val="tx2">
                        <a:lumMod val="60000"/>
                        <a:lumOff val="4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CL" dirty="0" smtClean="0"/>
                        <a:t>08-jan-2010</a:t>
                      </a:r>
                    </a:p>
                  </a:txBody>
                  <a:tcPr marL="91450" marR="91450">
                    <a:solidFill>
                      <a:schemeClr val="tx2">
                        <a:lumMod val="60000"/>
                        <a:lumOff val="40000"/>
                      </a:schemeClr>
                    </a:solidFill>
                  </a:tcPr>
                </a:tc>
                <a:extLst>
                  <a:ext uri="{0D108BD9-81ED-4DB2-BD59-A6C34878D82A}">
                    <a16:rowId xmlns:a16="http://schemas.microsoft.com/office/drawing/2014/main" val="10003"/>
                  </a:ext>
                </a:extLst>
              </a:tr>
              <a:tr h="370840">
                <a:tc>
                  <a:txBody>
                    <a:bodyPr/>
                    <a:lstStyle/>
                    <a:p>
                      <a:pPr algn="ctr"/>
                      <a:r>
                        <a:rPr lang="es-CL" dirty="0" smtClean="0"/>
                        <a:t>Osorno</a:t>
                      </a:r>
                      <a:endParaRPr lang="es-CL" dirty="0"/>
                    </a:p>
                  </a:txBody>
                  <a:tcPr marL="91450" marR="91450"/>
                </a:tc>
                <a:tc>
                  <a:txBody>
                    <a:bodyPr/>
                    <a:lstStyle/>
                    <a:p>
                      <a:pPr algn="ctr"/>
                      <a:r>
                        <a:rPr lang="es-CL" dirty="0" smtClean="0"/>
                        <a:t>700</a:t>
                      </a:r>
                      <a:endParaRPr lang="es-CL" dirty="0"/>
                    </a:p>
                  </a:txBody>
                  <a:tcPr marL="91450" marR="9145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CL" dirty="0" smtClean="0"/>
                        <a:t>08-jan-2010</a:t>
                      </a:r>
                    </a:p>
                  </a:txBody>
                  <a:tcPr marL="91450" marR="91450"/>
                </a:tc>
                <a:extLst>
                  <a:ext uri="{0D108BD9-81ED-4DB2-BD59-A6C34878D82A}">
                    <a16:rowId xmlns:a16="http://schemas.microsoft.com/office/drawing/2014/main" val="10004"/>
                  </a:ext>
                </a:extLst>
              </a:tr>
            </a:tbl>
          </a:graphicData>
        </a:graphic>
      </p:graphicFrame>
      <p:sp>
        <p:nvSpPr>
          <p:cNvPr id="22558" name="6 CuadroTexto"/>
          <p:cNvSpPr txBox="1">
            <a:spLocks noChangeArrowheads="1"/>
          </p:cNvSpPr>
          <p:nvPr/>
        </p:nvSpPr>
        <p:spPr bwMode="auto">
          <a:xfrm>
            <a:off x="1071563" y="1500188"/>
            <a:ext cx="3286125" cy="369887"/>
          </a:xfrm>
          <a:prstGeom prst="rect">
            <a:avLst/>
          </a:prstGeom>
          <a:noFill/>
          <a:ln w="9525">
            <a:noFill/>
            <a:miter lim="800000"/>
            <a:headEnd/>
            <a:tailEnd/>
          </a:ln>
        </p:spPr>
        <p:txBody>
          <a:bodyPr>
            <a:spAutoFit/>
          </a:bodyPr>
          <a:lstStyle/>
          <a:p>
            <a:r>
              <a:rPr lang="es-CL" b="1"/>
              <a:t>tienda_info</a:t>
            </a:r>
          </a:p>
        </p:txBody>
      </p:sp>
      <p:sp>
        <p:nvSpPr>
          <p:cNvPr id="8" name="7 Rectángulo"/>
          <p:cNvSpPr/>
          <p:nvPr/>
        </p:nvSpPr>
        <p:spPr>
          <a:xfrm>
            <a:off x="71438" y="4572000"/>
            <a:ext cx="4572000" cy="1323439"/>
          </a:xfrm>
          <a:prstGeom prst="rect">
            <a:avLst/>
          </a:prstGeom>
          <a:solidFill>
            <a:srgbClr val="FFC000">
              <a:alpha val="69000"/>
            </a:srgbClr>
          </a:solidFill>
          <a:ln w="25400">
            <a:solidFill>
              <a:schemeClr val="tx1"/>
            </a:solidFill>
            <a:prstDash val="dash"/>
          </a:ln>
        </p:spPr>
        <p:txBody>
          <a:bodyPr>
            <a:spAutoFit/>
          </a:bodyPr>
          <a:lstStyle/>
          <a:p>
            <a:pPr>
              <a:defRPr/>
            </a:pPr>
            <a:r>
              <a:rPr lang="en-US" sz="2000" b="1" u="sng" dirty="0">
                <a:latin typeface="+mj-lt"/>
              </a:rPr>
              <a:t>CONSULTA</a:t>
            </a:r>
          </a:p>
          <a:p>
            <a:pPr>
              <a:defRPr/>
            </a:pPr>
            <a:r>
              <a:rPr lang="en-US" sz="2000" b="1" dirty="0">
                <a:latin typeface="+mj-lt"/>
              </a:rPr>
              <a:t>SELECT </a:t>
            </a:r>
            <a:r>
              <a:rPr lang="en-US" sz="2000" b="1" dirty="0" err="1">
                <a:latin typeface="+mj-lt"/>
              </a:rPr>
              <a:t>nombre_tienda</a:t>
            </a:r>
            <a:r>
              <a:rPr lang="en-US" sz="2000" b="1" dirty="0">
                <a:latin typeface="+mj-lt"/>
              </a:rPr>
              <a:t>, </a:t>
            </a:r>
            <a:r>
              <a:rPr lang="en-US" sz="2000" b="1" dirty="0" err="1">
                <a:latin typeface="+mj-lt"/>
              </a:rPr>
              <a:t>ventas</a:t>
            </a:r>
            <a:r>
              <a:rPr lang="en-US" sz="2000" b="1" dirty="0">
                <a:latin typeface="+mj-lt"/>
              </a:rPr>
              <a:t>, </a:t>
            </a:r>
            <a:r>
              <a:rPr lang="en-US" sz="2000" b="1" dirty="0" err="1">
                <a:latin typeface="+mj-lt"/>
              </a:rPr>
              <a:t>fecha</a:t>
            </a:r>
            <a:r>
              <a:rPr lang="en-US" sz="2000" b="1" dirty="0">
                <a:latin typeface="+mj-lt"/>
              </a:rPr>
              <a:t/>
            </a:r>
            <a:br>
              <a:rPr lang="en-US" sz="2000" b="1" dirty="0">
                <a:latin typeface="+mj-lt"/>
              </a:rPr>
            </a:br>
            <a:r>
              <a:rPr lang="en-US" sz="2000" b="1" dirty="0">
                <a:latin typeface="+mj-lt"/>
              </a:rPr>
              <a:t>FROM </a:t>
            </a:r>
            <a:r>
              <a:rPr lang="en-US" sz="2000" b="1" dirty="0" err="1">
                <a:latin typeface="+mj-lt"/>
              </a:rPr>
              <a:t>tienda_info</a:t>
            </a:r>
            <a:r>
              <a:rPr lang="en-US" sz="2000" b="1" dirty="0">
                <a:latin typeface="+mj-lt"/>
              </a:rPr>
              <a:t/>
            </a:r>
            <a:br>
              <a:rPr lang="en-US" sz="2000" b="1" dirty="0">
                <a:latin typeface="+mj-lt"/>
              </a:rPr>
            </a:br>
            <a:r>
              <a:rPr lang="en-US" sz="2000" b="1" dirty="0">
                <a:latin typeface="+mj-lt"/>
              </a:rPr>
              <a:t>ORDER BY </a:t>
            </a:r>
            <a:r>
              <a:rPr lang="en-US" sz="2000" b="1" dirty="0" err="1">
                <a:latin typeface="+mj-lt"/>
              </a:rPr>
              <a:t>ventas</a:t>
            </a:r>
            <a:r>
              <a:rPr lang="en-US" sz="2000" b="1" dirty="0">
                <a:latin typeface="+mj-lt"/>
              </a:rPr>
              <a:t> DESC</a:t>
            </a:r>
            <a:endParaRPr lang="es-CL" sz="2000" dirty="0">
              <a:latin typeface="+mj-lt"/>
            </a:endParaRPr>
          </a:p>
        </p:txBody>
      </p:sp>
      <p:sp>
        <p:nvSpPr>
          <p:cNvPr id="9" name="8 CuadroTexto"/>
          <p:cNvSpPr txBox="1"/>
          <p:nvPr/>
        </p:nvSpPr>
        <p:spPr>
          <a:xfrm>
            <a:off x="4714875" y="4211638"/>
            <a:ext cx="4357688" cy="2062103"/>
          </a:xfrm>
          <a:prstGeom prst="rect">
            <a:avLst/>
          </a:prstGeom>
          <a:solidFill>
            <a:srgbClr val="92D050">
              <a:alpha val="84000"/>
            </a:srgbClr>
          </a:solidFill>
          <a:ln w="25400">
            <a:solidFill>
              <a:schemeClr val="tx1"/>
            </a:solidFill>
            <a:prstDash val="dash"/>
          </a:ln>
        </p:spPr>
        <p:txBody>
          <a:bodyPr>
            <a:spAutoFit/>
          </a:bodyPr>
          <a:lstStyle/>
          <a:p>
            <a:pPr>
              <a:defRPr/>
            </a:pPr>
            <a:r>
              <a:rPr lang="es-CL" sz="2000" b="1" u="sng" dirty="0">
                <a:latin typeface="+mj-lt"/>
              </a:rPr>
              <a:t>RESULTADO</a:t>
            </a:r>
          </a:p>
          <a:p>
            <a:pPr>
              <a:defRPr/>
            </a:pPr>
            <a:r>
              <a:rPr lang="es-CL" sz="2000" b="1" dirty="0">
                <a:latin typeface="+mj-lt"/>
              </a:rPr>
              <a:t>Valdivia		1500	05-jan-2010</a:t>
            </a:r>
          </a:p>
          <a:p>
            <a:pPr>
              <a:defRPr/>
            </a:pPr>
            <a:r>
              <a:rPr lang="es-CL" sz="2000" b="1" dirty="0">
                <a:latin typeface="+mj-lt"/>
              </a:rPr>
              <a:t>Osorno		700	08-jan-2010</a:t>
            </a:r>
          </a:p>
          <a:p>
            <a:pPr>
              <a:defRPr/>
            </a:pPr>
            <a:r>
              <a:rPr lang="es-CL" sz="2000" b="1" dirty="0">
                <a:latin typeface="+mj-lt"/>
              </a:rPr>
              <a:t>Valdivia		300	08-jan-2010</a:t>
            </a:r>
          </a:p>
          <a:p>
            <a:pPr>
              <a:defRPr/>
            </a:pPr>
            <a:r>
              <a:rPr lang="es-CL" sz="2000" b="1" dirty="0">
                <a:latin typeface="+mj-lt"/>
              </a:rPr>
              <a:t>Temuco		250	07-jan-2010</a:t>
            </a:r>
          </a:p>
          <a:p>
            <a:pPr>
              <a:defRPr/>
            </a:pPr>
            <a:endParaRPr lang="es-CL" sz="2800" b="1" dirty="0">
              <a:latin typeface="+mj-lt"/>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1 Título"/>
          <p:cNvSpPr>
            <a:spLocks noGrp="1"/>
          </p:cNvSpPr>
          <p:nvPr>
            <p:ph type="title"/>
          </p:nvPr>
        </p:nvSpPr>
        <p:spPr/>
        <p:txBody>
          <a:bodyPr>
            <a:normAutofit fontScale="90000"/>
          </a:bodyPr>
          <a:lstStyle/>
          <a:p>
            <a:pPr eaLnBrk="1" hangingPunct="1"/>
            <a:r>
              <a:rPr lang="es-ES" sz="5400" smtClean="0"/>
              <a:t>OPERADORES LOGICOS</a:t>
            </a:r>
            <a:br>
              <a:rPr lang="es-ES" sz="5400" smtClean="0"/>
            </a:br>
            <a:r>
              <a:rPr lang="es-ES" smtClean="0"/>
              <a:t>(AND-OR)</a:t>
            </a:r>
          </a:p>
        </p:txBody>
      </p:sp>
      <p:graphicFrame>
        <p:nvGraphicFramePr>
          <p:cNvPr id="4" name="3 Tabla"/>
          <p:cNvGraphicFramePr>
            <a:graphicFrameLocks noGrp="1"/>
          </p:cNvGraphicFramePr>
          <p:nvPr/>
        </p:nvGraphicFramePr>
        <p:xfrm>
          <a:off x="500063" y="3286125"/>
          <a:ext cx="3143250" cy="2428875"/>
        </p:xfrm>
        <a:graphic>
          <a:graphicData uri="http://schemas.openxmlformats.org/drawingml/2006/table">
            <a:tbl>
              <a:tblPr firstRow="1" bandRow="1">
                <a:tableStyleId>{F5AB1C69-6EDB-4FF4-983F-18BD219EF322}</a:tableStyleId>
              </a:tblPr>
              <a:tblGrid>
                <a:gridCol w="677133">
                  <a:extLst>
                    <a:ext uri="{9D8B030D-6E8A-4147-A177-3AD203B41FA5}">
                      <a16:colId xmlns:a16="http://schemas.microsoft.com/office/drawing/2014/main" val="20000"/>
                    </a:ext>
                  </a:extLst>
                </a:gridCol>
                <a:gridCol w="677133">
                  <a:extLst>
                    <a:ext uri="{9D8B030D-6E8A-4147-A177-3AD203B41FA5}">
                      <a16:colId xmlns:a16="http://schemas.microsoft.com/office/drawing/2014/main" val="20001"/>
                    </a:ext>
                  </a:extLst>
                </a:gridCol>
                <a:gridCol w="1788984">
                  <a:extLst>
                    <a:ext uri="{9D8B030D-6E8A-4147-A177-3AD203B41FA5}">
                      <a16:colId xmlns:a16="http://schemas.microsoft.com/office/drawing/2014/main" val="20002"/>
                    </a:ext>
                  </a:extLst>
                </a:gridCol>
              </a:tblGrid>
              <a:tr h="485775">
                <a:tc>
                  <a:txBody>
                    <a:bodyPr/>
                    <a:lstStyle/>
                    <a:p>
                      <a:pPr algn="ctr"/>
                      <a:r>
                        <a:rPr lang="es-CL" sz="2400" dirty="0" smtClean="0"/>
                        <a:t>C1</a:t>
                      </a:r>
                      <a:endParaRPr lang="es-CL" sz="2400" dirty="0"/>
                    </a:p>
                  </a:txBody>
                  <a:tcPr marL="91439" marR="91439"/>
                </a:tc>
                <a:tc>
                  <a:txBody>
                    <a:bodyPr/>
                    <a:lstStyle/>
                    <a:p>
                      <a:pPr algn="ctr"/>
                      <a:r>
                        <a:rPr lang="es-CL" sz="2400" dirty="0" smtClean="0"/>
                        <a:t>C2</a:t>
                      </a:r>
                      <a:endParaRPr lang="es-CL" sz="2400" dirty="0"/>
                    </a:p>
                  </a:txBody>
                  <a:tcPr marL="91439" marR="91439"/>
                </a:tc>
                <a:tc>
                  <a:txBody>
                    <a:bodyPr/>
                    <a:lstStyle/>
                    <a:p>
                      <a:pPr algn="ctr"/>
                      <a:r>
                        <a:rPr lang="es-CL" sz="2400" dirty="0" smtClean="0"/>
                        <a:t>C1 AND C2</a:t>
                      </a:r>
                      <a:endParaRPr lang="es-CL" sz="2400" dirty="0"/>
                    </a:p>
                  </a:txBody>
                  <a:tcPr marL="91439" marR="91439"/>
                </a:tc>
                <a:extLst>
                  <a:ext uri="{0D108BD9-81ED-4DB2-BD59-A6C34878D82A}">
                    <a16:rowId xmlns:a16="http://schemas.microsoft.com/office/drawing/2014/main" val="10000"/>
                  </a:ext>
                </a:extLst>
              </a:tr>
              <a:tr h="485775">
                <a:tc>
                  <a:txBody>
                    <a:bodyPr/>
                    <a:lstStyle/>
                    <a:p>
                      <a:pPr algn="ctr"/>
                      <a:r>
                        <a:rPr lang="es-CL" sz="2400" dirty="0" smtClean="0"/>
                        <a:t>V</a:t>
                      </a:r>
                      <a:endParaRPr lang="es-CL" sz="2400" dirty="0"/>
                    </a:p>
                  </a:txBody>
                  <a:tcPr marL="91439" marR="91439"/>
                </a:tc>
                <a:tc>
                  <a:txBody>
                    <a:bodyPr/>
                    <a:lstStyle/>
                    <a:p>
                      <a:pPr algn="ctr"/>
                      <a:r>
                        <a:rPr lang="es-CL" sz="2400" dirty="0" smtClean="0"/>
                        <a:t>V</a:t>
                      </a:r>
                      <a:endParaRPr lang="es-CL" sz="2400" dirty="0"/>
                    </a:p>
                  </a:txBody>
                  <a:tcPr marL="91439" marR="91439"/>
                </a:tc>
                <a:tc>
                  <a:txBody>
                    <a:bodyPr/>
                    <a:lstStyle/>
                    <a:p>
                      <a:pPr algn="ctr"/>
                      <a:r>
                        <a:rPr lang="es-CL" sz="2400" dirty="0" smtClean="0"/>
                        <a:t>V</a:t>
                      </a:r>
                      <a:endParaRPr lang="es-CL" sz="2400" dirty="0"/>
                    </a:p>
                  </a:txBody>
                  <a:tcPr marL="91439" marR="91439"/>
                </a:tc>
                <a:extLst>
                  <a:ext uri="{0D108BD9-81ED-4DB2-BD59-A6C34878D82A}">
                    <a16:rowId xmlns:a16="http://schemas.microsoft.com/office/drawing/2014/main" val="10001"/>
                  </a:ext>
                </a:extLst>
              </a:tr>
              <a:tr h="485775">
                <a:tc>
                  <a:txBody>
                    <a:bodyPr/>
                    <a:lstStyle/>
                    <a:p>
                      <a:pPr algn="ctr"/>
                      <a:r>
                        <a:rPr lang="es-CL" sz="2400" dirty="0" smtClean="0"/>
                        <a:t>V</a:t>
                      </a:r>
                      <a:endParaRPr lang="es-CL" sz="2400" dirty="0"/>
                    </a:p>
                  </a:txBody>
                  <a:tcPr marL="91439" marR="91439"/>
                </a:tc>
                <a:tc>
                  <a:txBody>
                    <a:bodyPr/>
                    <a:lstStyle/>
                    <a:p>
                      <a:pPr algn="ctr"/>
                      <a:r>
                        <a:rPr lang="es-CL" sz="2400" dirty="0" smtClean="0"/>
                        <a:t>F</a:t>
                      </a:r>
                      <a:endParaRPr lang="es-CL" sz="2400" dirty="0"/>
                    </a:p>
                  </a:txBody>
                  <a:tcPr marL="91439" marR="91439"/>
                </a:tc>
                <a:tc>
                  <a:txBody>
                    <a:bodyPr/>
                    <a:lstStyle/>
                    <a:p>
                      <a:pPr algn="ctr"/>
                      <a:r>
                        <a:rPr lang="es-CL" sz="2400" dirty="0" smtClean="0"/>
                        <a:t>F</a:t>
                      </a:r>
                      <a:endParaRPr lang="es-CL" sz="2400" dirty="0"/>
                    </a:p>
                  </a:txBody>
                  <a:tcPr marL="91439" marR="91439"/>
                </a:tc>
                <a:extLst>
                  <a:ext uri="{0D108BD9-81ED-4DB2-BD59-A6C34878D82A}">
                    <a16:rowId xmlns:a16="http://schemas.microsoft.com/office/drawing/2014/main" val="10002"/>
                  </a:ext>
                </a:extLst>
              </a:tr>
              <a:tr h="485775">
                <a:tc>
                  <a:txBody>
                    <a:bodyPr/>
                    <a:lstStyle/>
                    <a:p>
                      <a:pPr algn="ctr"/>
                      <a:r>
                        <a:rPr lang="es-CL" sz="2400" dirty="0" smtClean="0"/>
                        <a:t>F</a:t>
                      </a:r>
                      <a:endParaRPr lang="es-CL" sz="2400" dirty="0"/>
                    </a:p>
                  </a:txBody>
                  <a:tcPr marL="91439" marR="91439"/>
                </a:tc>
                <a:tc>
                  <a:txBody>
                    <a:bodyPr/>
                    <a:lstStyle/>
                    <a:p>
                      <a:pPr algn="ctr"/>
                      <a:r>
                        <a:rPr lang="es-CL" sz="2400" dirty="0" smtClean="0"/>
                        <a:t>V</a:t>
                      </a:r>
                      <a:endParaRPr lang="es-CL" sz="2400" dirty="0"/>
                    </a:p>
                  </a:txBody>
                  <a:tcPr marL="91439" marR="91439"/>
                </a:tc>
                <a:tc>
                  <a:txBody>
                    <a:bodyPr/>
                    <a:lstStyle/>
                    <a:p>
                      <a:pPr algn="ctr"/>
                      <a:r>
                        <a:rPr lang="es-CL" sz="2400" dirty="0" smtClean="0"/>
                        <a:t>F</a:t>
                      </a:r>
                      <a:endParaRPr lang="es-CL" sz="2400" dirty="0"/>
                    </a:p>
                  </a:txBody>
                  <a:tcPr marL="91439" marR="91439"/>
                </a:tc>
                <a:extLst>
                  <a:ext uri="{0D108BD9-81ED-4DB2-BD59-A6C34878D82A}">
                    <a16:rowId xmlns:a16="http://schemas.microsoft.com/office/drawing/2014/main" val="10003"/>
                  </a:ext>
                </a:extLst>
              </a:tr>
              <a:tr h="485775">
                <a:tc>
                  <a:txBody>
                    <a:bodyPr/>
                    <a:lstStyle/>
                    <a:p>
                      <a:pPr algn="ctr"/>
                      <a:r>
                        <a:rPr lang="es-CL" sz="2400" dirty="0" smtClean="0"/>
                        <a:t>F</a:t>
                      </a:r>
                      <a:endParaRPr lang="es-CL" sz="2400" dirty="0"/>
                    </a:p>
                  </a:txBody>
                  <a:tcPr marL="91439" marR="91439"/>
                </a:tc>
                <a:tc>
                  <a:txBody>
                    <a:bodyPr/>
                    <a:lstStyle/>
                    <a:p>
                      <a:pPr algn="ctr"/>
                      <a:r>
                        <a:rPr lang="es-CL" sz="2400" dirty="0" smtClean="0"/>
                        <a:t>F</a:t>
                      </a:r>
                      <a:endParaRPr lang="es-CL" sz="2400" dirty="0"/>
                    </a:p>
                  </a:txBody>
                  <a:tcPr marL="91439" marR="91439"/>
                </a:tc>
                <a:tc>
                  <a:txBody>
                    <a:bodyPr/>
                    <a:lstStyle/>
                    <a:p>
                      <a:pPr algn="ctr"/>
                      <a:r>
                        <a:rPr lang="es-CL" sz="2400" dirty="0" smtClean="0"/>
                        <a:t>F</a:t>
                      </a:r>
                      <a:endParaRPr lang="es-CL" sz="2400" dirty="0"/>
                    </a:p>
                  </a:txBody>
                  <a:tcPr marL="91439" marR="91439"/>
                </a:tc>
                <a:extLst>
                  <a:ext uri="{0D108BD9-81ED-4DB2-BD59-A6C34878D82A}">
                    <a16:rowId xmlns:a16="http://schemas.microsoft.com/office/drawing/2014/main" val="10004"/>
                  </a:ext>
                </a:extLst>
              </a:tr>
            </a:tbl>
          </a:graphicData>
        </a:graphic>
      </p:graphicFrame>
      <p:graphicFrame>
        <p:nvGraphicFramePr>
          <p:cNvPr id="5" name="4 Tabla"/>
          <p:cNvGraphicFramePr>
            <a:graphicFrameLocks noGrp="1"/>
          </p:cNvGraphicFramePr>
          <p:nvPr/>
        </p:nvGraphicFramePr>
        <p:xfrm>
          <a:off x="5429250" y="2071688"/>
          <a:ext cx="3143250" cy="2571750"/>
        </p:xfrm>
        <a:graphic>
          <a:graphicData uri="http://schemas.openxmlformats.org/drawingml/2006/table">
            <a:tbl>
              <a:tblPr firstRow="1" bandRow="1">
                <a:tableStyleId>{073A0DAA-6AF3-43AB-8588-CEC1D06C72B9}</a:tableStyleId>
              </a:tblPr>
              <a:tblGrid>
                <a:gridCol w="727210">
                  <a:extLst>
                    <a:ext uri="{9D8B030D-6E8A-4147-A177-3AD203B41FA5}">
                      <a16:colId xmlns:a16="http://schemas.microsoft.com/office/drawing/2014/main" val="20000"/>
                    </a:ext>
                  </a:extLst>
                </a:gridCol>
                <a:gridCol w="727210">
                  <a:extLst>
                    <a:ext uri="{9D8B030D-6E8A-4147-A177-3AD203B41FA5}">
                      <a16:colId xmlns:a16="http://schemas.microsoft.com/office/drawing/2014/main" val="20001"/>
                    </a:ext>
                  </a:extLst>
                </a:gridCol>
                <a:gridCol w="1688830">
                  <a:extLst>
                    <a:ext uri="{9D8B030D-6E8A-4147-A177-3AD203B41FA5}">
                      <a16:colId xmlns:a16="http://schemas.microsoft.com/office/drawing/2014/main" val="20002"/>
                    </a:ext>
                  </a:extLst>
                </a:gridCol>
              </a:tblGrid>
              <a:tr h="514350">
                <a:tc>
                  <a:txBody>
                    <a:bodyPr/>
                    <a:lstStyle/>
                    <a:p>
                      <a:pPr algn="ctr"/>
                      <a:r>
                        <a:rPr lang="es-CL" sz="2400" dirty="0" smtClean="0"/>
                        <a:t>C1</a:t>
                      </a:r>
                      <a:endParaRPr lang="es-CL" sz="2400" dirty="0"/>
                    </a:p>
                  </a:txBody>
                  <a:tcPr marL="91439" marR="91439"/>
                </a:tc>
                <a:tc>
                  <a:txBody>
                    <a:bodyPr/>
                    <a:lstStyle/>
                    <a:p>
                      <a:pPr algn="ctr"/>
                      <a:r>
                        <a:rPr lang="es-CL" sz="2400" dirty="0" smtClean="0"/>
                        <a:t>C2</a:t>
                      </a:r>
                      <a:endParaRPr lang="es-CL" sz="2400" dirty="0"/>
                    </a:p>
                  </a:txBody>
                  <a:tcPr marL="91439" marR="91439"/>
                </a:tc>
                <a:tc>
                  <a:txBody>
                    <a:bodyPr/>
                    <a:lstStyle/>
                    <a:p>
                      <a:pPr algn="ctr"/>
                      <a:r>
                        <a:rPr lang="es-CL" sz="2400" dirty="0" smtClean="0"/>
                        <a:t>C1</a:t>
                      </a:r>
                      <a:r>
                        <a:rPr lang="es-CL" sz="2400" baseline="0" dirty="0" smtClean="0"/>
                        <a:t> OR C2</a:t>
                      </a:r>
                      <a:endParaRPr lang="es-CL" sz="2400" dirty="0"/>
                    </a:p>
                  </a:txBody>
                  <a:tcPr marL="91439" marR="91439"/>
                </a:tc>
                <a:extLst>
                  <a:ext uri="{0D108BD9-81ED-4DB2-BD59-A6C34878D82A}">
                    <a16:rowId xmlns:a16="http://schemas.microsoft.com/office/drawing/2014/main" val="10000"/>
                  </a:ext>
                </a:extLst>
              </a:tr>
              <a:tr h="514350">
                <a:tc>
                  <a:txBody>
                    <a:bodyPr/>
                    <a:lstStyle/>
                    <a:p>
                      <a:pPr algn="ctr"/>
                      <a:r>
                        <a:rPr lang="es-CL" sz="2400" dirty="0" smtClean="0"/>
                        <a:t>V</a:t>
                      </a:r>
                      <a:endParaRPr lang="es-CL" sz="2400" dirty="0"/>
                    </a:p>
                  </a:txBody>
                  <a:tcPr marL="91439" marR="91439"/>
                </a:tc>
                <a:tc>
                  <a:txBody>
                    <a:bodyPr/>
                    <a:lstStyle/>
                    <a:p>
                      <a:pPr algn="ctr"/>
                      <a:r>
                        <a:rPr lang="es-CL" sz="2400" dirty="0" smtClean="0"/>
                        <a:t>V</a:t>
                      </a:r>
                      <a:endParaRPr lang="es-CL" sz="2400" dirty="0"/>
                    </a:p>
                  </a:txBody>
                  <a:tcPr marL="91439" marR="91439"/>
                </a:tc>
                <a:tc>
                  <a:txBody>
                    <a:bodyPr/>
                    <a:lstStyle/>
                    <a:p>
                      <a:pPr algn="ctr"/>
                      <a:r>
                        <a:rPr lang="es-CL" sz="2400" dirty="0" smtClean="0"/>
                        <a:t>V</a:t>
                      </a:r>
                      <a:endParaRPr lang="es-CL" sz="2400" dirty="0"/>
                    </a:p>
                  </a:txBody>
                  <a:tcPr marL="91439" marR="91439"/>
                </a:tc>
                <a:extLst>
                  <a:ext uri="{0D108BD9-81ED-4DB2-BD59-A6C34878D82A}">
                    <a16:rowId xmlns:a16="http://schemas.microsoft.com/office/drawing/2014/main" val="10001"/>
                  </a:ext>
                </a:extLst>
              </a:tr>
              <a:tr h="514350">
                <a:tc>
                  <a:txBody>
                    <a:bodyPr/>
                    <a:lstStyle/>
                    <a:p>
                      <a:pPr algn="ctr"/>
                      <a:r>
                        <a:rPr lang="es-CL" sz="2400" dirty="0" smtClean="0"/>
                        <a:t>V</a:t>
                      </a:r>
                      <a:endParaRPr lang="es-CL" sz="2400" dirty="0"/>
                    </a:p>
                  </a:txBody>
                  <a:tcPr marL="91439" marR="91439"/>
                </a:tc>
                <a:tc>
                  <a:txBody>
                    <a:bodyPr/>
                    <a:lstStyle/>
                    <a:p>
                      <a:pPr algn="ctr"/>
                      <a:r>
                        <a:rPr lang="es-CL" sz="2400" dirty="0" smtClean="0"/>
                        <a:t>F</a:t>
                      </a:r>
                      <a:endParaRPr lang="es-CL" sz="2400" dirty="0"/>
                    </a:p>
                  </a:txBody>
                  <a:tcPr marL="91439" marR="91439"/>
                </a:tc>
                <a:tc>
                  <a:txBody>
                    <a:bodyPr/>
                    <a:lstStyle/>
                    <a:p>
                      <a:pPr algn="ctr"/>
                      <a:r>
                        <a:rPr lang="es-CL" sz="2400" dirty="0" smtClean="0"/>
                        <a:t>V</a:t>
                      </a:r>
                      <a:endParaRPr lang="es-CL" sz="2400" dirty="0"/>
                    </a:p>
                  </a:txBody>
                  <a:tcPr marL="91439" marR="91439"/>
                </a:tc>
                <a:extLst>
                  <a:ext uri="{0D108BD9-81ED-4DB2-BD59-A6C34878D82A}">
                    <a16:rowId xmlns:a16="http://schemas.microsoft.com/office/drawing/2014/main" val="10002"/>
                  </a:ext>
                </a:extLst>
              </a:tr>
              <a:tr h="514350">
                <a:tc>
                  <a:txBody>
                    <a:bodyPr/>
                    <a:lstStyle/>
                    <a:p>
                      <a:pPr algn="ctr"/>
                      <a:r>
                        <a:rPr lang="es-CL" sz="2400" dirty="0" smtClean="0"/>
                        <a:t>F</a:t>
                      </a:r>
                      <a:endParaRPr lang="es-CL" sz="2400" dirty="0"/>
                    </a:p>
                  </a:txBody>
                  <a:tcPr marL="91439" marR="91439"/>
                </a:tc>
                <a:tc>
                  <a:txBody>
                    <a:bodyPr/>
                    <a:lstStyle/>
                    <a:p>
                      <a:pPr algn="ctr"/>
                      <a:r>
                        <a:rPr lang="es-CL" sz="2400" dirty="0" smtClean="0"/>
                        <a:t>V</a:t>
                      </a:r>
                      <a:endParaRPr lang="es-CL" sz="2400" dirty="0"/>
                    </a:p>
                  </a:txBody>
                  <a:tcPr marL="91439" marR="91439"/>
                </a:tc>
                <a:tc>
                  <a:txBody>
                    <a:bodyPr/>
                    <a:lstStyle/>
                    <a:p>
                      <a:pPr algn="ctr"/>
                      <a:r>
                        <a:rPr lang="es-CL" sz="2400" dirty="0" smtClean="0"/>
                        <a:t>V</a:t>
                      </a:r>
                      <a:endParaRPr lang="es-CL" sz="2400" dirty="0"/>
                    </a:p>
                  </a:txBody>
                  <a:tcPr marL="91439" marR="91439"/>
                </a:tc>
                <a:extLst>
                  <a:ext uri="{0D108BD9-81ED-4DB2-BD59-A6C34878D82A}">
                    <a16:rowId xmlns:a16="http://schemas.microsoft.com/office/drawing/2014/main" val="10003"/>
                  </a:ext>
                </a:extLst>
              </a:tr>
              <a:tr h="514350">
                <a:tc>
                  <a:txBody>
                    <a:bodyPr/>
                    <a:lstStyle/>
                    <a:p>
                      <a:pPr algn="ctr"/>
                      <a:r>
                        <a:rPr lang="es-CL" sz="2400" dirty="0" smtClean="0"/>
                        <a:t>F</a:t>
                      </a:r>
                      <a:endParaRPr lang="es-CL" sz="2400" dirty="0"/>
                    </a:p>
                  </a:txBody>
                  <a:tcPr marL="91439" marR="91439"/>
                </a:tc>
                <a:tc>
                  <a:txBody>
                    <a:bodyPr/>
                    <a:lstStyle/>
                    <a:p>
                      <a:pPr algn="ctr"/>
                      <a:r>
                        <a:rPr lang="es-CL" sz="2400" dirty="0" smtClean="0"/>
                        <a:t>F</a:t>
                      </a:r>
                      <a:endParaRPr lang="es-CL" sz="2400" dirty="0"/>
                    </a:p>
                  </a:txBody>
                  <a:tcPr marL="91439" marR="91439"/>
                </a:tc>
                <a:tc>
                  <a:txBody>
                    <a:bodyPr/>
                    <a:lstStyle/>
                    <a:p>
                      <a:pPr algn="ctr"/>
                      <a:r>
                        <a:rPr lang="es-CL" sz="2400" dirty="0" smtClean="0"/>
                        <a:t>F</a:t>
                      </a:r>
                      <a:endParaRPr lang="es-CL" sz="2400" dirty="0"/>
                    </a:p>
                  </a:txBody>
                  <a:tcPr marL="91439" marR="91439"/>
                </a:tc>
                <a:extLst>
                  <a:ext uri="{0D108BD9-81ED-4DB2-BD59-A6C34878D82A}">
                    <a16:rowId xmlns:a16="http://schemas.microsoft.com/office/drawing/2014/main" val="10004"/>
                  </a:ext>
                </a:extLst>
              </a:tr>
            </a:tbl>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1 Título"/>
          <p:cNvSpPr>
            <a:spLocks noGrp="1"/>
          </p:cNvSpPr>
          <p:nvPr>
            <p:ph type="title"/>
          </p:nvPr>
        </p:nvSpPr>
        <p:spPr/>
        <p:txBody>
          <a:bodyPr>
            <a:normAutofit fontScale="90000"/>
          </a:bodyPr>
          <a:lstStyle/>
          <a:p>
            <a:pPr eaLnBrk="1" hangingPunct="1"/>
            <a:r>
              <a:rPr lang="es-ES" sz="5400" smtClean="0"/>
              <a:t>OPERADORES LOGICOS: Ejemplo AND</a:t>
            </a:r>
            <a:endParaRPr lang="es-ES" smtClean="0"/>
          </a:p>
        </p:txBody>
      </p:sp>
      <p:graphicFrame>
        <p:nvGraphicFramePr>
          <p:cNvPr id="6" name="5 Tabla"/>
          <p:cNvGraphicFramePr>
            <a:graphicFrameLocks noGrp="1"/>
          </p:cNvGraphicFramePr>
          <p:nvPr/>
        </p:nvGraphicFramePr>
        <p:xfrm>
          <a:off x="465138" y="1931988"/>
          <a:ext cx="4606925" cy="1854200"/>
        </p:xfrm>
        <a:graphic>
          <a:graphicData uri="http://schemas.openxmlformats.org/drawingml/2006/table">
            <a:tbl>
              <a:tblPr firstRow="1" bandRow="1">
                <a:tableStyleId>{5C22544A-7EE6-4342-B048-85BDC9FD1C3A}</a:tableStyleId>
              </a:tblPr>
              <a:tblGrid>
                <a:gridCol w="1857593">
                  <a:extLst>
                    <a:ext uri="{9D8B030D-6E8A-4147-A177-3AD203B41FA5}">
                      <a16:colId xmlns:a16="http://schemas.microsoft.com/office/drawing/2014/main" val="20000"/>
                    </a:ext>
                  </a:extLst>
                </a:gridCol>
                <a:gridCol w="1286026">
                  <a:extLst>
                    <a:ext uri="{9D8B030D-6E8A-4147-A177-3AD203B41FA5}">
                      <a16:colId xmlns:a16="http://schemas.microsoft.com/office/drawing/2014/main" val="20001"/>
                    </a:ext>
                  </a:extLst>
                </a:gridCol>
                <a:gridCol w="1463306">
                  <a:extLst>
                    <a:ext uri="{9D8B030D-6E8A-4147-A177-3AD203B41FA5}">
                      <a16:colId xmlns:a16="http://schemas.microsoft.com/office/drawing/2014/main" val="20002"/>
                    </a:ext>
                  </a:extLst>
                </a:gridCol>
              </a:tblGrid>
              <a:tr h="370840">
                <a:tc>
                  <a:txBody>
                    <a:bodyPr/>
                    <a:lstStyle/>
                    <a:p>
                      <a:pPr algn="ctr"/>
                      <a:r>
                        <a:rPr lang="es-CL" dirty="0" err="1" smtClean="0"/>
                        <a:t>nombre_tienda</a:t>
                      </a:r>
                      <a:endParaRPr lang="es-CL" dirty="0"/>
                    </a:p>
                  </a:txBody>
                  <a:tcPr marL="91450" marR="91450">
                    <a:solidFill>
                      <a:schemeClr val="tx2">
                        <a:lumMod val="50000"/>
                      </a:schemeClr>
                    </a:solidFill>
                  </a:tcPr>
                </a:tc>
                <a:tc>
                  <a:txBody>
                    <a:bodyPr/>
                    <a:lstStyle/>
                    <a:p>
                      <a:pPr algn="ctr"/>
                      <a:r>
                        <a:rPr lang="es-CL" dirty="0" smtClean="0"/>
                        <a:t>ventas</a:t>
                      </a:r>
                      <a:endParaRPr lang="es-CL" dirty="0"/>
                    </a:p>
                  </a:txBody>
                  <a:tcPr marL="91450" marR="91450">
                    <a:solidFill>
                      <a:schemeClr val="tx2">
                        <a:lumMod val="50000"/>
                      </a:schemeClr>
                    </a:solidFill>
                  </a:tcPr>
                </a:tc>
                <a:tc>
                  <a:txBody>
                    <a:bodyPr/>
                    <a:lstStyle/>
                    <a:p>
                      <a:pPr algn="ctr"/>
                      <a:r>
                        <a:rPr lang="es-CL" dirty="0" smtClean="0"/>
                        <a:t>fecha</a:t>
                      </a:r>
                      <a:endParaRPr lang="es-CL" dirty="0"/>
                    </a:p>
                  </a:txBody>
                  <a:tcPr marL="91450" marR="91450">
                    <a:solidFill>
                      <a:schemeClr val="tx2">
                        <a:lumMod val="50000"/>
                      </a:schemeClr>
                    </a:solidFill>
                  </a:tcPr>
                </a:tc>
                <a:extLst>
                  <a:ext uri="{0D108BD9-81ED-4DB2-BD59-A6C34878D82A}">
                    <a16:rowId xmlns:a16="http://schemas.microsoft.com/office/drawing/2014/main" val="10000"/>
                  </a:ext>
                </a:extLst>
              </a:tr>
              <a:tr h="370840">
                <a:tc>
                  <a:txBody>
                    <a:bodyPr/>
                    <a:lstStyle/>
                    <a:p>
                      <a:pPr algn="ctr"/>
                      <a:r>
                        <a:rPr lang="es-CL" dirty="0" smtClean="0"/>
                        <a:t>Valdivia</a:t>
                      </a:r>
                      <a:endParaRPr lang="es-CL" dirty="0"/>
                    </a:p>
                  </a:txBody>
                  <a:tcPr marL="91450" marR="91450">
                    <a:solidFill>
                      <a:schemeClr val="tx2">
                        <a:lumMod val="60000"/>
                        <a:lumOff val="40000"/>
                      </a:schemeClr>
                    </a:solidFill>
                  </a:tcPr>
                </a:tc>
                <a:tc>
                  <a:txBody>
                    <a:bodyPr/>
                    <a:lstStyle/>
                    <a:p>
                      <a:pPr algn="ctr"/>
                      <a:r>
                        <a:rPr lang="es-CL" dirty="0" smtClean="0"/>
                        <a:t>1500</a:t>
                      </a:r>
                      <a:endParaRPr lang="es-CL" dirty="0"/>
                    </a:p>
                  </a:txBody>
                  <a:tcPr marL="91450" marR="91450">
                    <a:solidFill>
                      <a:schemeClr val="tx2">
                        <a:lumMod val="60000"/>
                        <a:lumOff val="40000"/>
                      </a:schemeClr>
                    </a:solidFill>
                  </a:tcPr>
                </a:tc>
                <a:tc>
                  <a:txBody>
                    <a:bodyPr/>
                    <a:lstStyle/>
                    <a:p>
                      <a:pPr algn="ctr"/>
                      <a:r>
                        <a:rPr lang="es-CL" dirty="0" smtClean="0"/>
                        <a:t>05-jan-2010</a:t>
                      </a:r>
                      <a:endParaRPr lang="es-CL" dirty="0"/>
                    </a:p>
                  </a:txBody>
                  <a:tcPr marL="91450" marR="91450">
                    <a:solidFill>
                      <a:schemeClr val="tx2">
                        <a:lumMod val="60000"/>
                        <a:lumOff val="40000"/>
                      </a:schemeClr>
                    </a:solidFill>
                  </a:tcPr>
                </a:tc>
                <a:extLst>
                  <a:ext uri="{0D108BD9-81ED-4DB2-BD59-A6C34878D82A}">
                    <a16:rowId xmlns:a16="http://schemas.microsoft.com/office/drawing/2014/main" val="10001"/>
                  </a:ext>
                </a:extLst>
              </a:tr>
              <a:tr h="370840">
                <a:tc>
                  <a:txBody>
                    <a:bodyPr/>
                    <a:lstStyle/>
                    <a:p>
                      <a:pPr algn="ctr"/>
                      <a:r>
                        <a:rPr lang="es-CL" dirty="0" smtClean="0"/>
                        <a:t>Temuco</a:t>
                      </a:r>
                      <a:endParaRPr lang="es-CL" dirty="0"/>
                    </a:p>
                  </a:txBody>
                  <a:tcPr marL="91450" marR="91450"/>
                </a:tc>
                <a:tc>
                  <a:txBody>
                    <a:bodyPr/>
                    <a:lstStyle/>
                    <a:p>
                      <a:pPr algn="ctr"/>
                      <a:r>
                        <a:rPr lang="es-CL" dirty="0" smtClean="0"/>
                        <a:t>250</a:t>
                      </a:r>
                      <a:endParaRPr lang="es-CL" dirty="0"/>
                    </a:p>
                  </a:txBody>
                  <a:tcPr marL="91450" marR="9145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CL" dirty="0" smtClean="0"/>
                        <a:t>07-jan-2010</a:t>
                      </a:r>
                    </a:p>
                  </a:txBody>
                  <a:tcPr marL="91450" marR="91450"/>
                </a:tc>
                <a:extLst>
                  <a:ext uri="{0D108BD9-81ED-4DB2-BD59-A6C34878D82A}">
                    <a16:rowId xmlns:a16="http://schemas.microsoft.com/office/drawing/2014/main" val="10002"/>
                  </a:ext>
                </a:extLst>
              </a:tr>
              <a:tr h="370840">
                <a:tc>
                  <a:txBody>
                    <a:bodyPr/>
                    <a:lstStyle/>
                    <a:p>
                      <a:pPr algn="ctr"/>
                      <a:r>
                        <a:rPr lang="es-CL" dirty="0" smtClean="0"/>
                        <a:t>Valdivia</a:t>
                      </a:r>
                      <a:endParaRPr lang="es-CL" dirty="0"/>
                    </a:p>
                  </a:txBody>
                  <a:tcPr marL="91450" marR="91450">
                    <a:solidFill>
                      <a:schemeClr val="tx2">
                        <a:lumMod val="60000"/>
                        <a:lumOff val="40000"/>
                      </a:schemeClr>
                    </a:solidFill>
                  </a:tcPr>
                </a:tc>
                <a:tc>
                  <a:txBody>
                    <a:bodyPr/>
                    <a:lstStyle/>
                    <a:p>
                      <a:pPr algn="ctr"/>
                      <a:r>
                        <a:rPr lang="es-CL" dirty="0" smtClean="0"/>
                        <a:t>300</a:t>
                      </a:r>
                      <a:endParaRPr lang="es-CL" dirty="0"/>
                    </a:p>
                  </a:txBody>
                  <a:tcPr marL="91450" marR="91450">
                    <a:solidFill>
                      <a:schemeClr val="tx2">
                        <a:lumMod val="60000"/>
                        <a:lumOff val="4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CL" dirty="0" smtClean="0"/>
                        <a:t>08-jan-2010</a:t>
                      </a:r>
                    </a:p>
                  </a:txBody>
                  <a:tcPr marL="91450" marR="91450">
                    <a:solidFill>
                      <a:schemeClr val="tx2">
                        <a:lumMod val="60000"/>
                        <a:lumOff val="40000"/>
                      </a:schemeClr>
                    </a:solidFill>
                  </a:tcPr>
                </a:tc>
                <a:extLst>
                  <a:ext uri="{0D108BD9-81ED-4DB2-BD59-A6C34878D82A}">
                    <a16:rowId xmlns:a16="http://schemas.microsoft.com/office/drawing/2014/main" val="10003"/>
                  </a:ext>
                </a:extLst>
              </a:tr>
              <a:tr h="370840">
                <a:tc>
                  <a:txBody>
                    <a:bodyPr/>
                    <a:lstStyle/>
                    <a:p>
                      <a:pPr algn="ctr"/>
                      <a:r>
                        <a:rPr lang="es-CL" dirty="0" smtClean="0"/>
                        <a:t>Osorno</a:t>
                      </a:r>
                      <a:endParaRPr lang="es-CL" dirty="0"/>
                    </a:p>
                  </a:txBody>
                  <a:tcPr marL="91450" marR="91450"/>
                </a:tc>
                <a:tc>
                  <a:txBody>
                    <a:bodyPr/>
                    <a:lstStyle/>
                    <a:p>
                      <a:pPr algn="ctr"/>
                      <a:r>
                        <a:rPr lang="es-CL" dirty="0" smtClean="0"/>
                        <a:t>700</a:t>
                      </a:r>
                      <a:endParaRPr lang="es-CL" dirty="0"/>
                    </a:p>
                  </a:txBody>
                  <a:tcPr marL="91450" marR="9145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CL" dirty="0" smtClean="0"/>
                        <a:t>08-jan-2010</a:t>
                      </a:r>
                    </a:p>
                  </a:txBody>
                  <a:tcPr marL="91450" marR="91450"/>
                </a:tc>
                <a:extLst>
                  <a:ext uri="{0D108BD9-81ED-4DB2-BD59-A6C34878D82A}">
                    <a16:rowId xmlns:a16="http://schemas.microsoft.com/office/drawing/2014/main" val="10004"/>
                  </a:ext>
                </a:extLst>
              </a:tr>
            </a:tbl>
          </a:graphicData>
        </a:graphic>
      </p:graphicFrame>
      <p:sp>
        <p:nvSpPr>
          <p:cNvPr id="24606" name="6 CuadroTexto"/>
          <p:cNvSpPr txBox="1">
            <a:spLocks noChangeArrowheads="1"/>
          </p:cNvSpPr>
          <p:nvPr/>
        </p:nvSpPr>
        <p:spPr bwMode="auto">
          <a:xfrm>
            <a:off x="465138" y="1574800"/>
            <a:ext cx="3286125" cy="369888"/>
          </a:xfrm>
          <a:prstGeom prst="rect">
            <a:avLst/>
          </a:prstGeom>
          <a:noFill/>
          <a:ln w="9525">
            <a:noFill/>
            <a:miter lim="800000"/>
            <a:headEnd/>
            <a:tailEnd/>
          </a:ln>
        </p:spPr>
        <p:txBody>
          <a:bodyPr>
            <a:spAutoFit/>
          </a:bodyPr>
          <a:lstStyle/>
          <a:p>
            <a:r>
              <a:rPr lang="es-CL" b="1"/>
              <a:t>tienda_info</a:t>
            </a:r>
          </a:p>
        </p:txBody>
      </p:sp>
      <p:sp>
        <p:nvSpPr>
          <p:cNvPr id="8" name="7 CuadroTexto"/>
          <p:cNvSpPr txBox="1"/>
          <p:nvPr/>
        </p:nvSpPr>
        <p:spPr>
          <a:xfrm>
            <a:off x="357188" y="3857625"/>
            <a:ext cx="4071937" cy="1878013"/>
          </a:xfrm>
          <a:prstGeom prst="rect">
            <a:avLst/>
          </a:prstGeom>
          <a:solidFill>
            <a:srgbClr val="92D050">
              <a:alpha val="93000"/>
            </a:srgbClr>
          </a:solidFill>
          <a:ln w="25400">
            <a:solidFill>
              <a:schemeClr val="tx1"/>
            </a:solidFill>
            <a:prstDash val="dash"/>
          </a:ln>
        </p:spPr>
        <p:txBody>
          <a:bodyPr>
            <a:spAutoFit/>
          </a:bodyPr>
          <a:lstStyle/>
          <a:p>
            <a:pPr>
              <a:defRPr/>
            </a:pPr>
            <a:r>
              <a:rPr lang="es-CL" sz="2800" b="1" u="sng" dirty="0">
                <a:latin typeface="+mj-lt"/>
              </a:rPr>
              <a:t>CONSULTA</a:t>
            </a:r>
          </a:p>
          <a:p>
            <a:pPr>
              <a:defRPr/>
            </a:pPr>
            <a:r>
              <a:rPr lang="es-CL" sz="2200" b="1" dirty="0">
                <a:latin typeface="+mj-lt"/>
              </a:rPr>
              <a:t>SELECT *</a:t>
            </a:r>
          </a:p>
          <a:p>
            <a:pPr>
              <a:defRPr/>
            </a:pPr>
            <a:r>
              <a:rPr lang="es-CL" sz="2200" b="1" dirty="0">
                <a:latin typeface="+mj-lt"/>
              </a:rPr>
              <a:t>FROM </a:t>
            </a:r>
            <a:r>
              <a:rPr lang="es-CL" sz="2200" b="1" dirty="0" err="1">
                <a:latin typeface="+mj-lt"/>
              </a:rPr>
              <a:t>tienda_info</a:t>
            </a:r>
            <a:endParaRPr lang="es-CL" sz="2200" b="1" dirty="0">
              <a:latin typeface="+mj-lt"/>
            </a:endParaRPr>
          </a:p>
          <a:p>
            <a:pPr>
              <a:defRPr/>
            </a:pPr>
            <a:r>
              <a:rPr lang="es-CL" sz="2200" b="1" dirty="0">
                <a:latin typeface="+mj-lt"/>
              </a:rPr>
              <a:t>WHERE ventas &gt; 500</a:t>
            </a:r>
          </a:p>
          <a:p>
            <a:pPr>
              <a:defRPr/>
            </a:pPr>
            <a:r>
              <a:rPr lang="es-CL" sz="2200" b="1" dirty="0">
                <a:latin typeface="+mj-lt"/>
              </a:rPr>
              <a:t>AND </a:t>
            </a:r>
            <a:r>
              <a:rPr lang="es-CL" sz="2200" b="1" dirty="0" err="1">
                <a:latin typeface="+mj-lt"/>
              </a:rPr>
              <a:t>nombre_tienda</a:t>
            </a:r>
            <a:r>
              <a:rPr lang="es-CL" sz="2200" b="1" dirty="0">
                <a:latin typeface="+mj-lt"/>
              </a:rPr>
              <a:t> = ‘Valdivia’</a:t>
            </a:r>
          </a:p>
        </p:txBody>
      </p:sp>
      <p:sp>
        <p:nvSpPr>
          <p:cNvPr id="9" name="8 CuadroTexto"/>
          <p:cNvSpPr txBox="1"/>
          <p:nvPr/>
        </p:nvSpPr>
        <p:spPr>
          <a:xfrm>
            <a:off x="4643438" y="4071938"/>
            <a:ext cx="4500562" cy="862012"/>
          </a:xfrm>
          <a:prstGeom prst="rect">
            <a:avLst/>
          </a:prstGeom>
          <a:solidFill>
            <a:srgbClr val="FF0000">
              <a:alpha val="71000"/>
            </a:srgbClr>
          </a:solidFill>
          <a:ln w="25400">
            <a:solidFill>
              <a:schemeClr val="tx1"/>
            </a:solidFill>
            <a:prstDash val="dash"/>
          </a:ln>
        </p:spPr>
        <p:txBody>
          <a:bodyPr>
            <a:spAutoFit/>
          </a:bodyPr>
          <a:lstStyle/>
          <a:p>
            <a:pPr>
              <a:defRPr/>
            </a:pPr>
            <a:r>
              <a:rPr lang="es-CL" sz="2800" b="1" u="sng" dirty="0">
                <a:latin typeface="+mj-lt"/>
              </a:rPr>
              <a:t>RESULTADO</a:t>
            </a:r>
          </a:p>
          <a:p>
            <a:pPr>
              <a:defRPr/>
            </a:pPr>
            <a:r>
              <a:rPr lang="es-CL" sz="2200" b="1" dirty="0">
                <a:latin typeface="+mj-lt"/>
              </a:rPr>
              <a:t>Valdivia		1500	05-jan-2010</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1 Título"/>
          <p:cNvSpPr>
            <a:spLocks noGrp="1"/>
          </p:cNvSpPr>
          <p:nvPr>
            <p:ph type="title"/>
          </p:nvPr>
        </p:nvSpPr>
        <p:spPr/>
        <p:txBody>
          <a:bodyPr>
            <a:normAutofit fontScale="90000"/>
          </a:bodyPr>
          <a:lstStyle/>
          <a:p>
            <a:pPr eaLnBrk="1" hangingPunct="1"/>
            <a:r>
              <a:rPr lang="es-ES" sz="5400" smtClean="0"/>
              <a:t>OPERADORES LOGICOS: Ejemplo OR</a:t>
            </a:r>
            <a:endParaRPr lang="es-ES" smtClean="0"/>
          </a:p>
        </p:txBody>
      </p:sp>
      <p:graphicFrame>
        <p:nvGraphicFramePr>
          <p:cNvPr id="6" name="5 Tabla"/>
          <p:cNvGraphicFramePr>
            <a:graphicFrameLocks noGrp="1"/>
          </p:cNvGraphicFramePr>
          <p:nvPr/>
        </p:nvGraphicFramePr>
        <p:xfrm>
          <a:off x="465138" y="1931988"/>
          <a:ext cx="4606925" cy="1854200"/>
        </p:xfrm>
        <a:graphic>
          <a:graphicData uri="http://schemas.openxmlformats.org/drawingml/2006/table">
            <a:tbl>
              <a:tblPr firstRow="1" bandRow="1">
                <a:tableStyleId>{5C22544A-7EE6-4342-B048-85BDC9FD1C3A}</a:tableStyleId>
              </a:tblPr>
              <a:tblGrid>
                <a:gridCol w="1857593">
                  <a:extLst>
                    <a:ext uri="{9D8B030D-6E8A-4147-A177-3AD203B41FA5}">
                      <a16:colId xmlns:a16="http://schemas.microsoft.com/office/drawing/2014/main" val="20000"/>
                    </a:ext>
                  </a:extLst>
                </a:gridCol>
                <a:gridCol w="1286026">
                  <a:extLst>
                    <a:ext uri="{9D8B030D-6E8A-4147-A177-3AD203B41FA5}">
                      <a16:colId xmlns:a16="http://schemas.microsoft.com/office/drawing/2014/main" val="20001"/>
                    </a:ext>
                  </a:extLst>
                </a:gridCol>
                <a:gridCol w="1463306">
                  <a:extLst>
                    <a:ext uri="{9D8B030D-6E8A-4147-A177-3AD203B41FA5}">
                      <a16:colId xmlns:a16="http://schemas.microsoft.com/office/drawing/2014/main" val="20002"/>
                    </a:ext>
                  </a:extLst>
                </a:gridCol>
              </a:tblGrid>
              <a:tr h="370840">
                <a:tc>
                  <a:txBody>
                    <a:bodyPr/>
                    <a:lstStyle/>
                    <a:p>
                      <a:pPr algn="ctr"/>
                      <a:r>
                        <a:rPr lang="es-CL" dirty="0" err="1" smtClean="0"/>
                        <a:t>nombre_tienda</a:t>
                      </a:r>
                      <a:endParaRPr lang="es-CL" dirty="0"/>
                    </a:p>
                  </a:txBody>
                  <a:tcPr marL="91450" marR="91450">
                    <a:solidFill>
                      <a:schemeClr val="tx2">
                        <a:lumMod val="50000"/>
                      </a:schemeClr>
                    </a:solidFill>
                  </a:tcPr>
                </a:tc>
                <a:tc>
                  <a:txBody>
                    <a:bodyPr/>
                    <a:lstStyle/>
                    <a:p>
                      <a:pPr algn="ctr"/>
                      <a:r>
                        <a:rPr lang="es-CL" dirty="0" smtClean="0"/>
                        <a:t>ventas</a:t>
                      </a:r>
                      <a:endParaRPr lang="es-CL" dirty="0"/>
                    </a:p>
                  </a:txBody>
                  <a:tcPr marL="91450" marR="91450">
                    <a:solidFill>
                      <a:schemeClr val="tx2">
                        <a:lumMod val="50000"/>
                      </a:schemeClr>
                    </a:solidFill>
                  </a:tcPr>
                </a:tc>
                <a:tc>
                  <a:txBody>
                    <a:bodyPr/>
                    <a:lstStyle/>
                    <a:p>
                      <a:pPr algn="ctr"/>
                      <a:r>
                        <a:rPr lang="es-CL" dirty="0" smtClean="0"/>
                        <a:t>fecha</a:t>
                      </a:r>
                      <a:endParaRPr lang="es-CL" dirty="0"/>
                    </a:p>
                  </a:txBody>
                  <a:tcPr marL="91450" marR="91450">
                    <a:solidFill>
                      <a:schemeClr val="tx2">
                        <a:lumMod val="50000"/>
                      </a:schemeClr>
                    </a:solidFill>
                  </a:tcPr>
                </a:tc>
                <a:extLst>
                  <a:ext uri="{0D108BD9-81ED-4DB2-BD59-A6C34878D82A}">
                    <a16:rowId xmlns:a16="http://schemas.microsoft.com/office/drawing/2014/main" val="10000"/>
                  </a:ext>
                </a:extLst>
              </a:tr>
              <a:tr h="370840">
                <a:tc>
                  <a:txBody>
                    <a:bodyPr/>
                    <a:lstStyle/>
                    <a:p>
                      <a:pPr algn="ctr"/>
                      <a:r>
                        <a:rPr lang="es-CL" dirty="0" smtClean="0"/>
                        <a:t>Valdivia</a:t>
                      </a:r>
                      <a:endParaRPr lang="es-CL" dirty="0"/>
                    </a:p>
                  </a:txBody>
                  <a:tcPr marL="91450" marR="91450">
                    <a:solidFill>
                      <a:schemeClr val="tx2">
                        <a:lumMod val="60000"/>
                        <a:lumOff val="40000"/>
                      </a:schemeClr>
                    </a:solidFill>
                  </a:tcPr>
                </a:tc>
                <a:tc>
                  <a:txBody>
                    <a:bodyPr/>
                    <a:lstStyle/>
                    <a:p>
                      <a:pPr algn="ctr"/>
                      <a:r>
                        <a:rPr lang="es-CL" dirty="0" smtClean="0"/>
                        <a:t>1500</a:t>
                      </a:r>
                      <a:endParaRPr lang="es-CL" dirty="0"/>
                    </a:p>
                  </a:txBody>
                  <a:tcPr marL="91450" marR="91450">
                    <a:solidFill>
                      <a:schemeClr val="tx2">
                        <a:lumMod val="60000"/>
                        <a:lumOff val="40000"/>
                      </a:schemeClr>
                    </a:solidFill>
                  </a:tcPr>
                </a:tc>
                <a:tc>
                  <a:txBody>
                    <a:bodyPr/>
                    <a:lstStyle/>
                    <a:p>
                      <a:pPr algn="ctr"/>
                      <a:r>
                        <a:rPr lang="es-CL" dirty="0" smtClean="0"/>
                        <a:t>05-jan-2010</a:t>
                      </a:r>
                      <a:endParaRPr lang="es-CL" dirty="0"/>
                    </a:p>
                  </a:txBody>
                  <a:tcPr marL="91450" marR="91450">
                    <a:solidFill>
                      <a:schemeClr val="tx2">
                        <a:lumMod val="60000"/>
                        <a:lumOff val="40000"/>
                      </a:schemeClr>
                    </a:solidFill>
                  </a:tcPr>
                </a:tc>
                <a:extLst>
                  <a:ext uri="{0D108BD9-81ED-4DB2-BD59-A6C34878D82A}">
                    <a16:rowId xmlns:a16="http://schemas.microsoft.com/office/drawing/2014/main" val="10001"/>
                  </a:ext>
                </a:extLst>
              </a:tr>
              <a:tr h="370840">
                <a:tc>
                  <a:txBody>
                    <a:bodyPr/>
                    <a:lstStyle/>
                    <a:p>
                      <a:pPr algn="ctr"/>
                      <a:r>
                        <a:rPr lang="es-CL" dirty="0" smtClean="0"/>
                        <a:t>Temuco</a:t>
                      </a:r>
                      <a:endParaRPr lang="es-CL" dirty="0"/>
                    </a:p>
                  </a:txBody>
                  <a:tcPr marL="91450" marR="91450"/>
                </a:tc>
                <a:tc>
                  <a:txBody>
                    <a:bodyPr/>
                    <a:lstStyle/>
                    <a:p>
                      <a:pPr algn="ctr"/>
                      <a:r>
                        <a:rPr lang="es-CL" dirty="0" smtClean="0"/>
                        <a:t>250</a:t>
                      </a:r>
                      <a:endParaRPr lang="es-CL" dirty="0"/>
                    </a:p>
                  </a:txBody>
                  <a:tcPr marL="91450" marR="9145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CL" dirty="0" smtClean="0"/>
                        <a:t>07-jan-2010</a:t>
                      </a:r>
                    </a:p>
                  </a:txBody>
                  <a:tcPr marL="91450" marR="91450"/>
                </a:tc>
                <a:extLst>
                  <a:ext uri="{0D108BD9-81ED-4DB2-BD59-A6C34878D82A}">
                    <a16:rowId xmlns:a16="http://schemas.microsoft.com/office/drawing/2014/main" val="10002"/>
                  </a:ext>
                </a:extLst>
              </a:tr>
              <a:tr h="370840">
                <a:tc>
                  <a:txBody>
                    <a:bodyPr/>
                    <a:lstStyle/>
                    <a:p>
                      <a:pPr algn="ctr"/>
                      <a:r>
                        <a:rPr lang="es-CL" dirty="0" smtClean="0"/>
                        <a:t>Valdivia</a:t>
                      </a:r>
                      <a:endParaRPr lang="es-CL" dirty="0"/>
                    </a:p>
                  </a:txBody>
                  <a:tcPr marL="91450" marR="91450">
                    <a:solidFill>
                      <a:schemeClr val="tx2">
                        <a:lumMod val="60000"/>
                        <a:lumOff val="40000"/>
                      </a:schemeClr>
                    </a:solidFill>
                  </a:tcPr>
                </a:tc>
                <a:tc>
                  <a:txBody>
                    <a:bodyPr/>
                    <a:lstStyle/>
                    <a:p>
                      <a:pPr algn="ctr"/>
                      <a:r>
                        <a:rPr lang="es-CL" dirty="0" smtClean="0"/>
                        <a:t>300</a:t>
                      </a:r>
                      <a:endParaRPr lang="es-CL" dirty="0"/>
                    </a:p>
                  </a:txBody>
                  <a:tcPr marL="91450" marR="91450">
                    <a:solidFill>
                      <a:schemeClr val="tx2">
                        <a:lumMod val="60000"/>
                        <a:lumOff val="4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CL" dirty="0" smtClean="0"/>
                        <a:t>08-jan-2010</a:t>
                      </a:r>
                    </a:p>
                  </a:txBody>
                  <a:tcPr marL="91450" marR="91450">
                    <a:solidFill>
                      <a:schemeClr val="tx2">
                        <a:lumMod val="60000"/>
                        <a:lumOff val="40000"/>
                      </a:schemeClr>
                    </a:solidFill>
                  </a:tcPr>
                </a:tc>
                <a:extLst>
                  <a:ext uri="{0D108BD9-81ED-4DB2-BD59-A6C34878D82A}">
                    <a16:rowId xmlns:a16="http://schemas.microsoft.com/office/drawing/2014/main" val="10003"/>
                  </a:ext>
                </a:extLst>
              </a:tr>
              <a:tr h="370840">
                <a:tc>
                  <a:txBody>
                    <a:bodyPr/>
                    <a:lstStyle/>
                    <a:p>
                      <a:pPr algn="ctr"/>
                      <a:r>
                        <a:rPr lang="es-CL" dirty="0" smtClean="0"/>
                        <a:t>Osorno</a:t>
                      </a:r>
                      <a:endParaRPr lang="es-CL" dirty="0"/>
                    </a:p>
                  </a:txBody>
                  <a:tcPr marL="91450" marR="91450"/>
                </a:tc>
                <a:tc>
                  <a:txBody>
                    <a:bodyPr/>
                    <a:lstStyle/>
                    <a:p>
                      <a:pPr algn="ctr"/>
                      <a:r>
                        <a:rPr lang="es-CL" dirty="0" smtClean="0"/>
                        <a:t>700</a:t>
                      </a:r>
                      <a:endParaRPr lang="es-CL" dirty="0"/>
                    </a:p>
                  </a:txBody>
                  <a:tcPr marL="91450" marR="9145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CL" dirty="0" smtClean="0"/>
                        <a:t>08-jan-2010</a:t>
                      </a:r>
                    </a:p>
                  </a:txBody>
                  <a:tcPr marL="91450" marR="91450"/>
                </a:tc>
                <a:extLst>
                  <a:ext uri="{0D108BD9-81ED-4DB2-BD59-A6C34878D82A}">
                    <a16:rowId xmlns:a16="http://schemas.microsoft.com/office/drawing/2014/main" val="10004"/>
                  </a:ext>
                </a:extLst>
              </a:tr>
            </a:tbl>
          </a:graphicData>
        </a:graphic>
      </p:graphicFrame>
      <p:sp>
        <p:nvSpPr>
          <p:cNvPr id="25630" name="6 CuadroTexto"/>
          <p:cNvSpPr txBox="1">
            <a:spLocks noChangeArrowheads="1"/>
          </p:cNvSpPr>
          <p:nvPr/>
        </p:nvSpPr>
        <p:spPr bwMode="auto">
          <a:xfrm>
            <a:off x="465138" y="1574800"/>
            <a:ext cx="3286125" cy="369888"/>
          </a:xfrm>
          <a:prstGeom prst="rect">
            <a:avLst/>
          </a:prstGeom>
          <a:noFill/>
          <a:ln w="9525">
            <a:noFill/>
            <a:miter lim="800000"/>
            <a:headEnd/>
            <a:tailEnd/>
          </a:ln>
        </p:spPr>
        <p:txBody>
          <a:bodyPr>
            <a:spAutoFit/>
          </a:bodyPr>
          <a:lstStyle/>
          <a:p>
            <a:r>
              <a:rPr lang="es-CL" b="1"/>
              <a:t>tienda_info</a:t>
            </a:r>
          </a:p>
        </p:txBody>
      </p:sp>
      <p:sp>
        <p:nvSpPr>
          <p:cNvPr id="8" name="7 CuadroTexto"/>
          <p:cNvSpPr txBox="1"/>
          <p:nvPr/>
        </p:nvSpPr>
        <p:spPr>
          <a:xfrm>
            <a:off x="357188" y="3857625"/>
            <a:ext cx="4071937" cy="1878013"/>
          </a:xfrm>
          <a:prstGeom prst="rect">
            <a:avLst/>
          </a:prstGeom>
          <a:solidFill>
            <a:schemeClr val="tx1">
              <a:lumMod val="85000"/>
              <a:lumOff val="15000"/>
              <a:alpha val="62000"/>
            </a:schemeClr>
          </a:solidFill>
          <a:ln w="25400">
            <a:solidFill>
              <a:schemeClr val="tx1"/>
            </a:solidFill>
            <a:prstDash val="dash"/>
          </a:ln>
        </p:spPr>
        <p:txBody>
          <a:bodyPr>
            <a:spAutoFit/>
          </a:bodyPr>
          <a:lstStyle/>
          <a:p>
            <a:pPr>
              <a:defRPr/>
            </a:pPr>
            <a:r>
              <a:rPr lang="es-CL" sz="2800" b="1" u="sng" dirty="0">
                <a:latin typeface="+mj-lt"/>
              </a:rPr>
              <a:t>CONSULTA</a:t>
            </a:r>
          </a:p>
          <a:p>
            <a:pPr>
              <a:defRPr/>
            </a:pPr>
            <a:r>
              <a:rPr lang="es-CL" sz="2200" b="1" dirty="0">
                <a:latin typeface="+mj-lt"/>
              </a:rPr>
              <a:t>SELECT *</a:t>
            </a:r>
          </a:p>
          <a:p>
            <a:pPr>
              <a:defRPr/>
            </a:pPr>
            <a:r>
              <a:rPr lang="es-CL" sz="2200" b="1" dirty="0">
                <a:latin typeface="+mj-lt"/>
              </a:rPr>
              <a:t>FROM </a:t>
            </a:r>
            <a:r>
              <a:rPr lang="es-CL" sz="2200" b="1" dirty="0" err="1">
                <a:latin typeface="+mj-lt"/>
              </a:rPr>
              <a:t>tienda_info</a:t>
            </a:r>
            <a:endParaRPr lang="es-CL" sz="2200" b="1" dirty="0">
              <a:latin typeface="+mj-lt"/>
            </a:endParaRPr>
          </a:p>
          <a:p>
            <a:pPr>
              <a:defRPr/>
            </a:pPr>
            <a:r>
              <a:rPr lang="es-CL" sz="2200" b="1" dirty="0">
                <a:latin typeface="+mj-lt"/>
              </a:rPr>
              <a:t>WHERE ventas &gt; 500</a:t>
            </a:r>
          </a:p>
          <a:p>
            <a:pPr>
              <a:defRPr/>
            </a:pPr>
            <a:r>
              <a:rPr lang="es-CL" sz="2200" b="1" dirty="0">
                <a:latin typeface="+mj-lt"/>
              </a:rPr>
              <a:t>OR </a:t>
            </a:r>
            <a:r>
              <a:rPr lang="es-CL" sz="2200" b="1" dirty="0" err="1">
                <a:latin typeface="+mj-lt"/>
              </a:rPr>
              <a:t>nombre_tienda</a:t>
            </a:r>
            <a:r>
              <a:rPr lang="es-CL" sz="2200" b="1" dirty="0">
                <a:latin typeface="+mj-lt"/>
              </a:rPr>
              <a:t> = ‘Valdivia’</a:t>
            </a:r>
          </a:p>
        </p:txBody>
      </p:sp>
      <p:sp>
        <p:nvSpPr>
          <p:cNvPr id="9" name="8 CuadroTexto"/>
          <p:cNvSpPr txBox="1"/>
          <p:nvPr/>
        </p:nvSpPr>
        <p:spPr>
          <a:xfrm>
            <a:off x="4643438" y="4071938"/>
            <a:ext cx="4500562" cy="1538287"/>
          </a:xfrm>
          <a:prstGeom prst="rect">
            <a:avLst/>
          </a:prstGeom>
          <a:solidFill>
            <a:schemeClr val="accent6">
              <a:lumMod val="75000"/>
              <a:alpha val="80000"/>
            </a:schemeClr>
          </a:solidFill>
          <a:ln w="25400">
            <a:solidFill>
              <a:schemeClr val="tx1"/>
            </a:solidFill>
            <a:prstDash val="dash"/>
          </a:ln>
        </p:spPr>
        <p:txBody>
          <a:bodyPr>
            <a:spAutoFit/>
          </a:bodyPr>
          <a:lstStyle/>
          <a:p>
            <a:pPr>
              <a:defRPr/>
            </a:pPr>
            <a:r>
              <a:rPr lang="es-CL" sz="2800" b="1" u="sng" dirty="0">
                <a:latin typeface="+mj-lt"/>
              </a:rPr>
              <a:t>RESULTADO</a:t>
            </a:r>
          </a:p>
          <a:p>
            <a:pPr>
              <a:defRPr/>
            </a:pPr>
            <a:r>
              <a:rPr lang="es-CL" sz="2200" b="1" dirty="0">
                <a:latin typeface="+mj-lt"/>
              </a:rPr>
              <a:t>Valdivia		1500	05-jan-2010</a:t>
            </a:r>
          </a:p>
          <a:p>
            <a:pPr>
              <a:defRPr/>
            </a:pPr>
            <a:r>
              <a:rPr lang="es-CL" sz="2200" b="1" dirty="0">
                <a:latin typeface="+mj-lt"/>
              </a:rPr>
              <a:t>Valdivia		300	08-jan-2010</a:t>
            </a:r>
          </a:p>
          <a:p>
            <a:pPr>
              <a:defRPr/>
            </a:pPr>
            <a:r>
              <a:rPr lang="es-CL" sz="2200" b="1" dirty="0">
                <a:latin typeface="+mj-lt"/>
              </a:rPr>
              <a:t>Osorno		700	08-jan-2010</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1 Título"/>
          <p:cNvSpPr>
            <a:spLocks noGrp="1"/>
          </p:cNvSpPr>
          <p:nvPr>
            <p:ph type="title"/>
          </p:nvPr>
        </p:nvSpPr>
        <p:spPr/>
        <p:txBody>
          <a:bodyPr/>
          <a:lstStyle/>
          <a:p>
            <a:pPr eaLnBrk="1" hangingPunct="1"/>
            <a:r>
              <a:rPr lang="es-ES" sz="5400" smtClean="0"/>
              <a:t>Modelo de Datos</a:t>
            </a:r>
          </a:p>
        </p:txBody>
      </p:sp>
      <p:sp>
        <p:nvSpPr>
          <p:cNvPr id="4" name="3 CuadroTexto"/>
          <p:cNvSpPr txBox="1"/>
          <p:nvPr/>
        </p:nvSpPr>
        <p:spPr>
          <a:xfrm>
            <a:off x="214313" y="1643063"/>
            <a:ext cx="8643937" cy="3754437"/>
          </a:xfrm>
          <a:prstGeom prst="rect">
            <a:avLst/>
          </a:prstGeom>
          <a:noFill/>
        </p:spPr>
        <p:txBody>
          <a:bodyPr>
            <a:spAutoFit/>
          </a:bodyPr>
          <a:lstStyle/>
          <a:p>
            <a:pPr algn="just">
              <a:defRPr/>
            </a:pPr>
            <a:r>
              <a:rPr lang="es-CL" sz="3400" dirty="0">
                <a:latin typeface="+mj-lt"/>
              </a:rPr>
              <a:t>Para este laboratorio usaremos la Base de Datos Biblioteca.</a:t>
            </a:r>
          </a:p>
          <a:p>
            <a:pPr algn="just">
              <a:defRPr/>
            </a:pPr>
            <a:endParaRPr lang="es-CL" sz="3400" dirty="0">
              <a:latin typeface="+mj-lt"/>
            </a:endParaRPr>
          </a:p>
          <a:p>
            <a:pPr algn="just">
              <a:defRPr/>
            </a:pPr>
            <a:r>
              <a:rPr lang="es-CL" sz="3400" dirty="0">
                <a:latin typeface="+mj-lt"/>
              </a:rPr>
              <a:t>Para ello use la imagen que se encuentra en </a:t>
            </a:r>
            <a:r>
              <a:rPr lang="es-CL" sz="3400" dirty="0" err="1">
                <a:latin typeface="+mj-lt"/>
              </a:rPr>
              <a:t>siveduc</a:t>
            </a:r>
            <a:r>
              <a:rPr lang="es-CL" sz="3400" dirty="0">
                <a:latin typeface="+mj-lt"/>
              </a:rPr>
              <a:t>, “Biblioteca.png” y cargue el archivo “Biblioteca.sql” en PLSQL como se enseño en la clase anterior.</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2"/>
          <p:cNvPicPr>
            <a:picLocks noChangeAspect="1" noChangeArrowheads="1"/>
          </p:cNvPicPr>
          <p:nvPr/>
        </p:nvPicPr>
        <p:blipFill>
          <a:blip r:embed="rId2" cstate="print"/>
          <a:srcRect/>
          <a:stretch>
            <a:fillRect/>
          </a:stretch>
        </p:blipFill>
        <p:spPr bwMode="auto">
          <a:xfrm>
            <a:off x="0" y="144463"/>
            <a:ext cx="9188450" cy="62134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s-ES_tradnl" smtClean="0"/>
              <a:t>EJEMPLOS 1</a:t>
            </a:r>
          </a:p>
        </p:txBody>
      </p:sp>
      <p:sp>
        <p:nvSpPr>
          <p:cNvPr id="7171" name="Rectangle 3"/>
          <p:cNvSpPr>
            <a:spLocks noGrp="1" noChangeArrowheads="1"/>
          </p:cNvSpPr>
          <p:nvPr>
            <p:ph idx="1"/>
          </p:nvPr>
        </p:nvSpPr>
        <p:spPr>
          <a:xfrm>
            <a:off x="500034" y="1714488"/>
            <a:ext cx="8229600" cy="4357718"/>
          </a:xfrm>
        </p:spPr>
        <p:txBody>
          <a:bodyPr/>
          <a:lstStyle/>
          <a:p>
            <a:pPr eaLnBrk="1" hangingPunct="1"/>
            <a:r>
              <a:rPr lang="es-ES_tradnl" sz="2000" b="1" dirty="0" smtClean="0"/>
              <a:t>Ingrese a la BBDD, y ejecute la siguiente instrucción:</a:t>
            </a:r>
          </a:p>
          <a:p>
            <a:pPr lvl="1" eaLnBrk="1" hangingPunct="1">
              <a:buFontTx/>
              <a:buNone/>
            </a:pPr>
            <a:r>
              <a:rPr lang="es-ES_tradnl" sz="1600" b="1" dirty="0" smtClean="0">
                <a:solidFill>
                  <a:srgbClr val="0066CC"/>
                </a:solidFill>
                <a:latin typeface="Courier New" pitchFamily="49" charset="0"/>
              </a:rPr>
              <a:t>	</a:t>
            </a:r>
            <a:r>
              <a:rPr lang="es-ES_tradnl" sz="1600" b="1" dirty="0" err="1" smtClean="0">
                <a:solidFill>
                  <a:srgbClr val="0066CC"/>
                </a:solidFill>
                <a:latin typeface="Courier New" pitchFamily="49" charset="0"/>
              </a:rPr>
              <a:t>create</a:t>
            </a:r>
            <a:r>
              <a:rPr lang="es-ES_tradnl" sz="1600" dirty="0" smtClean="0">
                <a:solidFill>
                  <a:srgbClr val="0066CC"/>
                </a:solidFill>
                <a:latin typeface="Courier New" pitchFamily="49" charset="0"/>
              </a:rPr>
              <a:t> </a:t>
            </a:r>
            <a:r>
              <a:rPr lang="es-ES_tradnl" sz="1600" b="1" dirty="0" err="1" smtClean="0">
                <a:solidFill>
                  <a:srgbClr val="0066CC"/>
                </a:solidFill>
                <a:latin typeface="Courier New" pitchFamily="49" charset="0"/>
              </a:rPr>
              <a:t>table</a:t>
            </a:r>
            <a:r>
              <a:rPr lang="es-ES_tradnl" sz="1600" dirty="0" smtClean="0">
                <a:latin typeface="Courier New" pitchFamily="49" charset="0"/>
              </a:rPr>
              <a:t> CAMIONES</a:t>
            </a:r>
            <a:br>
              <a:rPr lang="es-ES_tradnl" sz="1600" dirty="0" smtClean="0">
                <a:latin typeface="Courier New" pitchFamily="49" charset="0"/>
              </a:rPr>
            </a:br>
            <a:r>
              <a:rPr lang="es-ES_tradnl" sz="1600" dirty="0" smtClean="0">
                <a:latin typeface="Courier New" pitchFamily="49" charset="0"/>
              </a:rPr>
              <a:t>(</a:t>
            </a:r>
            <a:br>
              <a:rPr lang="es-ES_tradnl" sz="1600" dirty="0" smtClean="0">
                <a:latin typeface="Courier New" pitchFamily="49" charset="0"/>
              </a:rPr>
            </a:br>
            <a:r>
              <a:rPr lang="es-ES_tradnl" sz="1600" dirty="0" smtClean="0">
                <a:latin typeface="Courier New" pitchFamily="49" charset="0"/>
              </a:rPr>
              <a:t>  COD_CAMION </a:t>
            </a:r>
            <a:r>
              <a:rPr lang="es-ES_tradnl" sz="1600" b="1" dirty="0" smtClean="0">
                <a:solidFill>
                  <a:srgbClr val="0066CC"/>
                </a:solidFill>
                <a:latin typeface="Courier New" pitchFamily="49" charset="0"/>
              </a:rPr>
              <a:t>INTEGER</a:t>
            </a:r>
            <a:r>
              <a:rPr lang="es-ES_tradnl" sz="1600" dirty="0" smtClean="0">
                <a:solidFill>
                  <a:srgbClr val="0066CC"/>
                </a:solidFill>
                <a:latin typeface="Courier New" pitchFamily="49" charset="0"/>
              </a:rPr>
              <a:t> </a:t>
            </a:r>
            <a:r>
              <a:rPr lang="es-ES_tradnl" sz="1600" b="1" dirty="0" err="1" smtClean="0">
                <a:solidFill>
                  <a:srgbClr val="0066CC"/>
                </a:solidFill>
                <a:latin typeface="Courier New" pitchFamily="49" charset="0"/>
              </a:rPr>
              <a:t>not</a:t>
            </a:r>
            <a:r>
              <a:rPr lang="es-ES_tradnl" sz="1600" dirty="0" smtClean="0">
                <a:solidFill>
                  <a:srgbClr val="0066CC"/>
                </a:solidFill>
                <a:latin typeface="Courier New" pitchFamily="49" charset="0"/>
              </a:rPr>
              <a:t> </a:t>
            </a:r>
            <a:r>
              <a:rPr lang="es-ES_tradnl" sz="1600" b="1" dirty="0" err="1" smtClean="0">
                <a:solidFill>
                  <a:srgbClr val="0066CC"/>
                </a:solidFill>
                <a:latin typeface="Courier New" pitchFamily="49" charset="0"/>
              </a:rPr>
              <a:t>null</a:t>
            </a:r>
            <a:r>
              <a:rPr lang="es-ES_tradnl" sz="1600" dirty="0" smtClean="0">
                <a:latin typeface="Courier New" pitchFamily="49" charset="0"/>
              </a:rPr>
              <a:t>,</a:t>
            </a:r>
            <a:br>
              <a:rPr lang="es-ES_tradnl" sz="1600" dirty="0" smtClean="0">
                <a:latin typeface="Courier New" pitchFamily="49" charset="0"/>
              </a:rPr>
            </a:br>
            <a:r>
              <a:rPr lang="es-ES_tradnl" sz="1600" dirty="0" smtClean="0">
                <a:latin typeface="Courier New" pitchFamily="49" charset="0"/>
              </a:rPr>
              <a:t>  MARCA      </a:t>
            </a:r>
            <a:r>
              <a:rPr lang="es-ES_tradnl" sz="1600" b="1" dirty="0" smtClean="0">
                <a:solidFill>
                  <a:srgbClr val="0066CC"/>
                </a:solidFill>
                <a:latin typeface="Courier New" pitchFamily="49" charset="0"/>
              </a:rPr>
              <a:t>VARCHAR2</a:t>
            </a:r>
            <a:r>
              <a:rPr lang="es-ES_tradnl" sz="1600" dirty="0" smtClean="0">
                <a:latin typeface="Courier New" pitchFamily="49" charset="0"/>
              </a:rPr>
              <a:t>(150),</a:t>
            </a:r>
            <a:br>
              <a:rPr lang="es-ES_tradnl" sz="1600" dirty="0" smtClean="0">
                <a:latin typeface="Courier New" pitchFamily="49" charset="0"/>
              </a:rPr>
            </a:br>
            <a:r>
              <a:rPr lang="es-ES_tradnl" sz="1600" dirty="0" smtClean="0">
                <a:latin typeface="Courier New" pitchFamily="49" charset="0"/>
              </a:rPr>
              <a:t>  MODELO     </a:t>
            </a:r>
            <a:r>
              <a:rPr lang="es-ES_tradnl" sz="1600" b="1" dirty="0" smtClean="0">
                <a:solidFill>
                  <a:srgbClr val="0066CC"/>
                </a:solidFill>
                <a:latin typeface="Courier New" pitchFamily="49" charset="0"/>
              </a:rPr>
              <a:t>VARCHAR2</a:t>
            </a:r>
            <a:r>
              <a:rPr lang="es-ES_tradnl" sz="1600" dirty="0" smtClean="0">
                <a:latin typeface="Courier New" pitchFamily="49" charset="0"/>
              </a:rPr>
              <a:t>(300),</a:t>
            </a:r>
            <a:br>
              <a:rPr lang="es-ES_tradnl" sz="1600" dirty="0" smtClean="0">
                <a:latin typeface="Courier New" pitchFamily="49" charset="0"/>
              </a:rPr>
            </a:br>
            <a:r>
              <a:rPr lang="es-ES_tradnl" sz="1600" dirty="0" smtClean="0">
                <a:latin typeface="Courier New" pitchFamily="49" charset="0"/>
              </a:rPr>
              <a:t>  ANNO       </a:t>
            </a:r>
            <a:r>
              <a:rPr lang="es-ES_tradnl" sz="1600" b="1" dirty="0" smtClean="0">
                <a:solidFill>
                  <a:srgbClr val="0066CC"/>
                </a:solidFill>
                <a:latin typeface="Courier New" pitchFamily="49" charset="0"/>
              </a:rPr>
              <a:t>NUMBER</a:t>
            </a:r>
            <a:r>
              <a:rPr lang="es-ES_tradnl" sz="1600" dirty="0" smtClean="0">
                <a:latin typeface="Courier New" pitchFamily="49" charset="0"/>
              </a:rPr>
              <a:t>,</a:t>
            </a:r>
            <a:br>
              <a:rPr lang="es-ES_tradnl" sz="1600" dirty="0" smtClean="0">
                <a:latin typeface="Courier New" pitchFamily="49" charset="0"/>
              </a:rPr>
            </a:br>
            <a:r>
              <a:rPr lang="es-ES_tradnl" sz="1600" dirty="0" smtClean="0">
                <a:latin typeface="Courier New" pitchFamily="49" charset="0"/>
              </a:rPr>
              <a:t>  PESO_CARGA </a:t>
            </a:r>
            <a:r>
              <a:rPr lang="es-ES_tradnl" sz="1600" b="1" dirty="0" smtClean="0">
                <a:solidFill>
                  <a:srgbClr val="0066CC"/>
                </a:solidFill>
                <a:latin typeface="Courier New" pitchFamily="49" charset="0"/>
              </a:rPr>
              <a:t>INTEGER</a:t>
            </a:r>
            <a:r>
              <a:rPr lang="es-ES_tradnl" sz="1600" dirty="0" smtClean="0">
                <a:latin typeface="Courier New" pitchFamily="49" charset="0"/>
              </a:rPr>
              <a:t>,</a:t>
            </a:r>
            <a:br>
              <a:rPr lang="es-ES_tradnl" sz="1600" dirty="0" smtClean="0">
                <a:latin typeface="Courier New" pitchFamily="49" charset="0"/>
              </a:rPr>
            </a:br>
            <a:r>
              <a:rPr lang="es-ES_tradnl" sz="1600" dirty="0" smtClean="0">
                <a:latin typeface="Courier New" pitchFamily="49" charset="0"/>
              </a:rPr>
              <a:t>  PATENTE    </a:t>
            </a:r>
            <a:r>
              <a:rPr lang="es-ES_tradnl" sz="1600" b="1" dirty="0" smtClean="0">
                <a:solidFill>
                  <a:srgbClr val="0066CC"/>
                </a:solidFill>
                <a:latin typeface="Courier New" pitchFamily="49" charset="0"/>
              </a:rPr>
              <a:t>VARCHAR2</a:t>
            </a:r>
            <a:r>
              <a:rPr lang="es-ES_tradnl" sz="1600" dirty="0" smtClean="0">
                <a:latin typeface="Courier New" pitchFamily="49" charset="0"/>
              </a:rPr>
              <a:t>(300)</a:t>
            </a:r>
            <a:br>
              <a:rPr lang="es-ES_tradnl" sz="1600" dirty="0" smtClean="0">
                <a:latin typeface="Courier New" pitchFamily="49" charset="0"/>
              </a:rPr>
            </a:br>
            <a:r>
              <a:rPr lang="es-ES_tradnl" sz="1600" dirty="0" smtClean="0">
                <a:latin typeface="Courier New" pitchFamily="49" charset="0"/>
              </a:rPr>
              <a:t>)</a:t>
            </a:r>
          </a:p>
          <a:p>
            <a:pPr eaLnBrk="1" hangingPunct="1"/>
            <a:r>
              <a:rPr lang="es-ES_tradnl" sz="2000" b="1" dirty="0" smtClean="0"/>
              <a:t>Ahora ejecute la siguiente instrucción:</a:t>
            </a:r>
          </a:p>
          <a:p>
            <a:pPr lvl="1" eaLnBrk="1" hangingPunct="1">
              <a:buFontTx/>
              <a:buNone/>
            </a:pPr>
            <a:r>
              <a:rPr lang="es-ES_tradnl" sz="1600" b="1" dirty="0" smtClean="0">
                <a:solidFill>
                  <a:srgbClr val="0066CC"/>
                </a:solidFill>
                <a:latin typeface="Courier New" pitchFamily="49" charset="0"/>
              </a:rPr>
              <a:t>		alter</a:t>
            </a:r>
            <a:r>
              <a:rPr lang="es-ES_tradnl" sz="1600" dirty="0" smtClean="0">
                <a:solidFill>
                  <a:srgbClr val="0066CC"/>
                </a:solidFill>
                <a:latin typeface="Courier New" pitchFamily="49" charset="0"/>
              </a:rPr>
              <a:t> </a:t>
            </a:r>
            <a:r>
              <a:rPr lang="es-ES_tradnl" sz="1600" b="1" dirty="0" err="1" smtClean="0">
                <a:solidFill>
                  <a:srgbClr val="0066CC"/>
                </a:solidFill>
                <a:latin typeface="Courier New" pitchFamily="49" charset="0"/>
              </a:rPr>
              <a:t>table</a:t>
            </a:r>
            <a:r>
              <a:rPr lang="es-ES_tradnl" sz="1600" dirty="0" smtClean="0">
                <a:latin typeface="Courier New" pitchFamily="49" charset="0"/>
              </a:rPr>
              <a:t> CAMIONES</a:t>
            </a:r>
            <a:br>
              <a:rPr lang="es-ES_tradnl" sz="1600" dirty="0" smtClean="0">
                <a:latin typeface="Courier New" pitchFamily="49" charset="0"/>
              </a:rPr>
            </a:br>
            <a:r>
              <a:rPr lang="es-ES_tradnl" sz="1600" dirty="0" smtClean="0">
                <a:latin typeface="Courier New" pitchFamily="49" charset="0"/>
              </a:rPr>
              <a:t> 	</a:t>
            </a:r>
            <a:r>
              <a:rPr lang="es-ES_tradnl" sz="1600" b="1" dirty="0" err="1" smtClean="0">
                <a:solidFill>
                  <a:srgbClr val="0066CC"/>
                </a:solidFill>
                <a:latin typeface="Courier New" pitchFamily="49" charset="0"/>
              </a:rPr>
              <a:t>add</a:t>
            </a:r>
            <a:r>
              <a:rPr lang="es-ES_tradnl" sz="1600" dirty="0" smtClean="0">
                <a:solidFill>
                  <a:srgbClr val="0066CC"/>
                </a:solidFill>
                <a:latin typeface="Courier New" pitchFamily="49" charset="0"/>
              </a:rPr>
              <a:t> </a:t>
            </a:r>
            <a:r>
              <a:rPr lang="es-ES_tradnl" sz="1600" b="1" dirty="0" err="1" smtClean="0">
                <a:solidFill>
                  <a:srgbClr val="0066CC"/>
                </a:solidFill>
                <a:latin typeface="Courier New" pitchFamily="49" charset="0"/>
              </a:rPr>
              <a:t>constraint</a:t>
            </a:r>
            <a:r>
              <a:rPr lang="es-ES_tradnl" sz="1600" dirty="0" smtClean="0">
                <a:latin typeface="Courier New" pitchFamily="49" charset="0"/>
              </a:rPr>
              <a:t> PK_CAMIONES </a:t>
            </a:r>
            <a:r>
              <a:rPr lang="es-ES_tradnl" sz="1600" b="1" dirty="0" err="1" smtClean="0">
                <a:solidFill>
                  <a:srgbClr val="0066CC"/>
                </a:solidFill>
                <a:latin typeface="Courier New" pitchFamily="49" charset="0"/>
              </a:rPr>
              <a:t>primary</a:t>
            </a:r>
            <a:r>
              <a:rPr lang="es-ES_tradnl" sz="1600" dirty="0" smtClean="0">
                <a:solidFill>
                  <a:srgbClr val="0066CC"/>
                </a:solidFill>
                <a:latin typeface="Courier New" pitchFamily="49" charset="0"/>
              </a:rPr>
              <a:t> </a:t>
            </a:r>
            <a:r>
              <a:rPr lang="es-ES_tradnl" sz="1600" b="1" dirty="0" err="1" smtClean="0">
                <a:solidFill>
                  <a:srgbClr val="0066CC"/>
                </a:solidFill>
                <a:latin typeface="Courier New" pitchFamily="49" charset="0"/>
              </a:rPr>
              <a:t>key</a:t>
            </a:r>
            <a:r>
              <a:rPr lang="es-ES_tradnl" sz="1600" dirty="0" smtClean="0">
                <a:latin typeface="Courier New" pitchFamily="49" charset="0"/>
              </a:rPr>
              <a:t> (COD_CAMION);</a:t>
            </a:r>
          </a:p>
          <a:p>
            <a:pPr eaLnBrk="1" hangingPunct="1"/>
            <a:r>
              <a:rPr lang="es-ES_tradnl" sz="2000" b="1" dirty="0" smtClean="0"/>
              <a:t>Y ahora ejecute la siguiente instrucción</a:t>
            </a:r>
            <a:r>
              <a:rPr lang="es-ES_tradnl" sz="2000" dirty="0" smtClean="0"/>
              <a:t>:</a:t>
            </a:r>
          </a:p>
          <a:p>
            <a:pPr eaLnBrk="1" hangingPunct="1">
              <a:buFontTx/>
              <a:buNone/>
            </a:pPr>
            <a:r>
              <a:rPr lang="es-ES_tradnl" sz="1800" b="1" dirty="0" smtClean="0">
                <a:latin typeface="Courier New" pitchFamily="49" charset="0"/>
              </a:rPr>
              <a:t>    	</a:t>
            </a:r>
            <a:r>
              <a:rPr lang="es-ES_tradnl" sz="1800" b="1" dirty="0" err="1" smtClean="0">
                <a:solidFill>
                  <a:srgbClr val="0066CC"/>
                </a:solidFill>
                <a:latin typeface="Courier New" pitchFamily="49" charset="0"/>
              </a:rPr>
              <a:t>drop</a:t>
            </a:r>
            <a:r>
              <a:rPr lang="es-ES_tradnl" sz="1800" dirty="0" smtClean="0">
                <a:solidFill>
                  <a:srgbClr val="0066CC"/>
                </a:solidFill>
                <a:latin typeface="Courier New" pitchFamily="49" charset="0"/>
              </a:rPr>
              <a:t> </a:t>
            </a:r>
            <a:r>
              <a:rPr lang="es-ES_tradnl" sz="1800" b="1" dirty="0" err="1" smtClean="0">
                <a:solidFill>
                  <a:srgbClr val="0066CC"/>
                </a:solidFill>
                <a:latin typeface="Courier New" pitchFamily="49" charset="0"/>
              </a:rPr>
              <a:t>table</a:t>
            </a:r>
            <a:r>
              <a:rPr lang="es-ES_tradnl" sz="1800" dirty="0" smtClean="0">
                <a:latin typeface="Courier New" pitchFamily="49" charset="0"/>
              </a:rPr>
              <a:t> CAMIONES</a:t>
            </a:r>
            <a:endParaRPr lang="es-ES_tradnl" sz="1600" dirty="0" smtClean="0">
              <a:latin typeface="Courier New" pitchFamily="49" charset="0"/>
            </a:endParaRPr>
          </a:p>
          <a:p>
            <a:pPr lvl="1" eaLnBrk="1" hangingPunct="1">
              <a:buFontTx/>
              <a:buNone/>
            </a:pPr>
            <a:endParaRPr lang="es-ES_tradnl" sz="1600" dirty="0" smtClean="0">
              <a:latin typeface="Courier New" pitchFamily="49" charset="0"/>
            </a:endParaRPr>
          </a:p>
          <a:p>
            <a:pPr lvl="1" eaLnBrk="1" hangingPunct="1">
              <a:buFontTx/>
              <a:buNone/>
            </a:pPr>
            <a:endParaRPr lang="es-ES_tradnl" sz="2000" dirty="0" smtClean="0">
              <a:latin typeface="Courier New" pitchFamily="49"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s-ES_tradnl" smtClean="0"/>
              <a:t>EJEMPLOS 2</a:t>
            </a:r>
          </a:p>
        </p:txBody>
      </p:sp>
      <p:sp>
        <p:nvSpPr>
          <p:cNvPr id="8195" name="Rectangle 3"/>
          <p:cNvSpPr>
            <a:spLocks noGrp="1" noChangeArrowheads="1"/>
          </p:cNvSpPr>
          <p:nvPr>
            <p:ph idx="1"/>
          </p:nvPr>
        </p:nvSpPr>
        <p:spPr>
          <a:xfrm>
            <a:off x="428596" y="1268412"/>
            <a:ext cx="8229600" cy="4732356"/>
          </a:xfrm>
        </p:spPr>
        <p:txBody>
          <a:bodyPr/>
          <a:lstStyle/>
          <a:p>
            <a:pPr eaLnBrk="1" hangingPunct="1"/>
            <a:r>
              <a:rPr lang="es-ES_tradnl" sz="2000" b="1" dirty="0" smtClean="0"/>
              <a:t>Ejecute las siguientes instrucciones</a:t>
            </a:r>
            <a:r>
              <a:rPr lang="es-ES_tradnl" sz="2000" dirty="0" smtClean="0"/>
              <a:t>:</a:t>
            </a:r>
          </a:p>
          <a:p>
            <a:pPr lvl="1" eaLnBrk="1" hangingPunct="1">
              <a:buFontTx/>
              <a:buNone/>
            </a:pPr>
            <a:r>
              <a:rPr lang="es-ES_tradnl" sz="1600" b="1" dirty="0" err="1" smtClean="0">
                <a:solidFill>
                  <a:srgbClr val="0066CC"/>
                </a:solidFill>
                <a:latin typeface="Courier New" pitchFamily="49" charset="0"/>
              </a:rPr>
              <a:t>create</a:t>
            </a:r>
            <a:r>
              <a:rPr lang="es-ES_tradnl" sz="1600" dirty="0" smtClean="0">
                <a:solidFill>
                  <a:srgbClr val="0066CC"/>
                </a:solidFill>
                <a:latin typeface="Courier New" pitchFamily="49" charset="0"/>
              </a:rPr>
              <a:t> </a:t>
            </a:r>
            <a:r>
              <a:rPr lang="es-ES_tradnl" sz="1600" b="1" dirty="0" err="1" smtClean="0">
                <a:solidFill>
                  <a:srgbClr val="0066CC"/>
                </a:solidFill>
                <a:latin typeface="Courier New" pitchFamily="49" charset="0"/>
              </a:rPr>
              <a:t>table</a:t>
            </a:r>
            <a:r>
              <a:rPr lang="es-ES_tradnl" sz="1600" dirty="0" smtClean="0">
                <a:latin typeface="Courier New" pitchFamily="49" charset="0"/>
              </a:rPr>
              <a:t> CAMIONES</a:t>
            </a:r>
            <a:br>
              <a:rPr lang="es-ES_tradnl" sz="1600" dirty="0" smtClean="0">
                <a:latin typeface="Courier New" pitchFamily="49" charset="0"/>
              </a:rPr>
            </a:br>
            <a:r>
              <a:rPr lang="es-ES_tradnl" sz="1600" dirty="0" smtClean="0">
                <a:latin typeface="Courier New" pitchFamily="49" charset="0"/>
              </a:rPr>
              <a:t>(</a:t>
            </a:r>
            <a:br>
              <a:rPr lang="es-ES_tradnl" sz="1600" dirty="0" smtClean="0">
                <a:latin typeface="Courier New" pitchFamily="49" charset="0"/>
              </a:rPr>
            </a:br>
            <a:r>
              <a:rPr lang="es-ES_tradnl" sz="1600" dirty="0" smtClean="0">
                <a:latin typeface="Courier New" pitchFamily="49" charset="0"/>
              </a:rPr>
              <a:t>  COD_CAMION </a:t>
            </a:r>
            <a:r>
              <a:rPr lang="es-ES_tradnl" sz="1600" b="1" dirty="0" smtClean="0">
                <a:solidFill>
                  <a:srgbClr val="0066CC"/>
                </a:solidFill>
                <a:latin typeface="Courier New" pitchFamily="49" charset="0"/>
              </a:rPr>
              <a:t>INTEGER</a:t>
            </a:r>
            <a:r>
              <a:rPr lang="es-ES_tradnl" sz="1600" dirty="0" smtClean="0">
                <a:solidFill>
                  <a:srgbClr val="0066CC"/>
                </a:solidFill>
                <a:latin typeface="Courier New" pitchFamily="49" charset="0"/>
              </a:rPr>
              <a:t> </a:t>
            </a:r>
            <a:r>
              <a:rPr lang="es-ES_tradnl" sz="1600" b="1" dirty="0" err="1" smtClean="0">
                <a:solidFill>
                  <a:srgbClr val="0066CC"/>
                </a:solidFill>
                <a:latin typeface="Courier New" pitchFamily="49" charset="0"/>
              </a:rPr>
              <a:t>not</a:t>
            </a:r>
            <a:r>
              <a:rPr lang="es-ES_tradnl" sz="1600" dirty="0" smtClean="0">
                <a:solidFill>
                  <a:srgbClr val="0066CC"/>
                </a:solidFill>
                <a:latin typeface="Courier New" pitchFamily="49" charset="0"/>
              </a:rPr>
              <a:t> </a:t>
            </a:r>
            <a:r>
              <a:rPr lang="es-ES_tradnl" sz="1600" b="1" dirty="0" err="1" smtClean="0">
                <a:solidFill>
                  <a:srgbClr val="0066CC"/>
                </a:solidFill>
                <a:latin typeface="Courier New" pitchFamily="49" charset="0"/>
              </a:rPr>
              <a:t>null</a:t>
            </a:r>
            <a:r>
              <a:rPr lang="es-ES_tradnl" sz="1600" dirty="0" smtClean="0">
                <a:latin typeface="Courier New" pitchFamily="49" charset="0"/>
              </a:rPr>
              <a:t>,</a:t>
            </a:r>
            <a:br>
              <a:rPr lang="es-ES_tradnl" sz="1600" dirty="0" smtClean="0">
                <a:latin typeface="Courier New" pitchFamily="49" charset="0"/>
              </a:rPr>
            </a:br>
            <a:r>
              <a:rPr lang="es-ES_tradnl" sz="1600" dirty="0" smtClean="0">
                <a:latin typeface="Courier New" pitchFamily="49" charset="0"/>
              </a:rPr>
              <a:t>  MARCA      </a:t>
            </a:r>
            <a:r>
              <a:rPr lang="es-ES_tradnl" sz="1600" b="1" dirty="0" smtClean="0">
                <a:solidFill>
                  <a:srgbClr val="0066CC"/>
                </a:solidFill>
                <a:latin typeface="Courier New" pitchFamily="49" charset="0"/>
              </a:rPr>
              <a:t>VARCHAR2</a:t>
            </a:r>
            <a:r>
              <a:rPr lang="es-ES_tradnl" sz="1600" dirty="0" smtClean="0">
                <a:latin typeface="Courier New" pitchFamily="49" charset="0"/>
              </a:rPr>
              <a:t>(150),</a:t>
            </a:r>
            <a:br>
              <a:rPr lang="es-ES_tradnl" sz="1600" dirty="0" smtClean="0">
                <a:latin typeface="Courier New" pitchFamily="49" charset="0"/>
              </a:rPr>
            </a:br>
            <a:r>
              <a:rPr lang="es-ES_tradnl" sz="1600" dirty="0" smtClean="0">
                <a:latin typeface="Courier New" pitchFamily="49" charset="0"/>
              </a:rPr>
              <a:t>  MODELO     </a:t>
            </a:r>
            <a:r>
              <a:rPr lang="es-ES_tradnl" sz="1600" b="1" dirty="0" smtClean="0">
                <a:solidFill>
                  <a:srgbClr val="0066CC"/>
                </a:solidFill>
                <a:latin typeface="Courier New" pitchFamily="49" charset="0"/>
              </a:rPr>
              <a:t>VARCHAR2</a:t>
            </a:r>
            <a:r>
              <a:rPr lang="es-ES_tradnl" sz="1600" dirty="0" smtClean="0">
                <a:latin typeface="Courier New" pitchFamily="49" charset="0"/>
              </a:rPr>
              <a:t>(300),</a:t>
            </a:r>
            <a:br>
              <a:rPr lang="es-ES_tradnl" sz="1600" dirty="0" smtClean="0">
                <a:latin typeface="Courier New" pitchFamily="49" charset="0"/>
              </a:rPr>
            </a:br>
            <a:r>
              <a:rPr lang="es-ES_tradnl" sz="1600" dirty="0" smtClean="0">
                <a:latin typeface="Courier New" pitchFamily="49" charset="0"/>
              </a:rPr>
              <a:t>  ANNO       </a:t>
            </a:r>
            <a:r>
              <a:rPr lang="es-ES_tradnl" sz="1600" b="1" dirty="0" smtClean="0">
                <a:solidFill>
                  <a:srgbClr val="0066CC"/>
                </a:solidFill>
                <a:latin typeface="Courier New" pitchFamily="49" charset="0"/>
              </a:rPr>
              <a:t>NUMBER</a:t>
            </a:r>
            <a:r>
              <a:rPr lang="es-ES_tradnl" sz="1600" dirty="0" smtClean="0">
                <a:latin typeface="Courier New" pitchFamily="49" charset="0"/>
              </a:rPr>
              <a:t>,</a:t>
            </a:r>
            <a:br>
              <a:rPr lang="es-ES_tradnl" sz="1600" dirty="0" smtClean="0">
                <a:latin typeface="Courier New" pitchFamily="49" charset="0"/>
              </a:rPr>
            </a:br>
            <a:r>
              <a:rPr lang="es-ES_tradnl" sz="1600" dirty="0" smtClean="0">
                <a:latin typeface="Courier New" pitchFamily="49" charset="0"/>
              </a:rPr>
              <a:t>  PESO_CARGA </a:t>
            </a:r>
            <a:r>
              <a:rPr lang="es-ES_tradnl" sz="1600" b="1" dirty="0" smtClean="0">
                <a:solidFill>
                  <a:srgbClr val="0066CC"/>
                </a:solidFill>
                <a:latin typeface="Courier New" pitchFamily="49" charset="0"/>
              </a:rPr>
              <a:t>INTEGER</a:t>
            </a:r>
            <a:r>
              <a:rPr lang="es-ES_tradnl" sz="1600" dirty="0" smtClean="0">
                <a:latin typeface="Courier New" pitchFamily="49" charset="0"/>
              </a:rPr>
              <a:t>,</a:t>
            </a:r>
            <a:br>
              <a:rPr lang="es-ES_tradnl" sz="1600" dirty="0" smtClean="0">
                <a:latin typeface="Courier New" pitchFamily="49" charset="0"/>
              </a:rPr>
            </a:br>
            <a:r>
              <a:rPr lang="es-ES_tradnl" sz="1600" dirty="0" smtClean="0">
                <a:latin typeface="Courier New" pitchFamily="49" charset="0"/>
              </a:rPr>
              <a:t>  PATENTE    </a:t>
            </a:r>
            <a:r>
              <a:rPr lang="es-ES_tradnl" sz="1600" b="1" dirty="0" smtClean="0">
                <a:solidFill>
                  <a:srgbClr val="0066CC"/>
                </a:solidFill>
                <a:latin typeface="Courier New" pitchFamily="49" charset="0"/>
              </a:rPr>
              <a:t>VARCHAR2</a:t>
            </a:r>
            <a:r>
              <a:rPr lang="es-ES_tradnl" sz="1600" dirty="0" smtClean="0">
                <a:latin typeface="Courier New" pitchFamily="49" charset="0"/>
              </a:rPr>
              <a:t>(300)</a:t>
            </a:r>
            <a:br>
              <a:rPr lang="es-ES_tradnl" sz="1600" dirty="0" smtClean="0">
                <a:latin typeface="Courier New" pitchFamily="49" charset="0"/>
              </a:rPr>
            </a:br>
            <a:r>
              <a:rPr lang="es-ES_tradnl" sz="1600" dirty="0" smtClean="0">
                <a:latin typeface="Courier New" pitchFamily="49" charset="0"/>
              </a:rPr>
              <a:t>)</a:t>
            </a:r>
          </a:p>
          <a:p>
            <a:pPr lvl="1" eaLnBrk="1" hangingPunct="1">
              <a:buFontTx/>
              <a:buNone/>
            </a:pPr>
            <a:r>
              <a:rPr lang="es-ES_tradnl" sz="1600" b="1" dirty="0" smtClean="0">
                <a:solidFill>
                  <a:srgbClr val="0066CC"/>
                </a:solidFill>
                <a:latin typeface="Courier New" pitchFamily="49" charset="0"/>
              </a:rPr>
              <a:t>alter</a:t>
            </a:r>
            <a:r>
              <a:rPr lang="es-ES_tradnl" sz="1600" dirty="0" smtClean="0">
                <a:solidFill>
                  <a:srgbClr val="0066CC"/>
                </a:solidFill>
                <a:latin typeface="Courier New" pitchFamily="49" charset="0"/>
              </a:rPr>
              <a:t> </a:t>
            </a:r>
            <a:r>
              <a:rPr lang="es-ES_tradnl" sz="1600" b="1" dirty="0" err="1" smtClean="0">
                <a:solidFill>
                  <a:srgbClr val="0066CC"/>
                </a:solidFill>
                <a:latin typeface="Courier New" pitchFamily="49" charset="0"/>
              </a:rPr>
              <a:t>table</a:t>
            </a:r>
            <a:r>
              <a:rPr lang="es-ES_tradnl" sz="1600" dirty="0" smtClean="0">
                <a:latin typeface="Courier New" pitchFamily="49" charset="0"/>
              </a:rPr>
              <a:t> CAMIONES</a:t>
            </a:r>
            <a:br>
              <a:rPr lang="es-ES_tradnl" sz="1600" dirty="0" smtClean="0">
                <a:latin typeface="Courier New" pitchFamily="49" charset="0"/>
              </a:rPr>
            </a:br>
            <a:r>
              <a:rPr lang="es-ES_tradnl" sz="1600" dirty="0" smtClean="0">
                <a:latin typeface="Courier New" pitchFamily="49" charset="0"/>
              </a:rPr>
              <a:t>  </a:t>
            </a:r>
            <a:r>
              <a:rPr lang="es-ES_tradnl" sz="1600" b="1" dirty="0" err="1" smtClean="0">
                <a:solidFill>
                  <a:srgbClr val="0066CC"/>
                </a:solidFill>
                <a:latin typeface="Courier New" pitchFamily="49" charset="0"/>
              </a:rPr>
              <a:t>add</a:t>
            </a:r>
            <a:r>
              <a:rPr lang="es-ES_tradnl" sz="1600" dirty="0" smtClean="0">
                <a:solidFill>
                  <a:srgbClr val="0066CC"/>
                </a:solidFill>
                <a:latin typeface="Courier New" pitchFamily="49" charset="0"/>
              </a:rPr>
              <a:t> </a:t>
            </a:r>
            <a:r>
              <a:rPr lang="es-ES_tradnl" sz="1600" b="1" dirty="0" err="1" smtClean="0">
                <a:solidFill>
                  <a:srgbClr val="0066CC"/>
                </a:solidFill>
                <a:latin typeface="Courier New" pitchFamily="49" charset="0"/>
              </a:rPr>
              <a:t>constraint</a:t>
            </a:r>
            <a:r>
              <a:rPr lang="es-ES_tradnl" sz="1600" dirty="0" smtClean="0">
                <a:latin typeface="Courier New" pitchFamily="49" charset="0"/>
              </a:rPr>
              <a:t> PK_CAMIONES </a:t>
            </a:r>
            <a:r>
              <a:rPr lang="es-ES_tradnl" sz="1600" b="1" dirty="0" err="1" smtClean="0">
                <a:solidFill>
                  <a:srgbClr val="0066CC"/>
                </a:solidFill>
                <a:latin typeface="Courier New" pitchFamily="49" charset="0"/>
              </a:rPr>
              <a:t>primary</a:t>
            </a:r>
            <a:r>
              <a:rPr lang="es-ES_tradnl" sz="1600" dirty="0" smtClean="0">
                <a:solidFill>
                  <a:srgbClr val="0066CC"/>
                </a:solidFill>
                <a:latin typeface="Courier New" pitchFamily="49" charset="0"/>
              </a:rPr>
              <a:t> </a:t>
            </a:r>
            <a:r>
              <a:rPr lang="es-ES_tradnl" sz="1600" b="1" dirty="0" err="1" smtClean="0">
                <a:solidFill>
                  <a:srgbClr val="0066CC"/>
                </a:solidFill>
                <a:latin typeface="Courier New" pitchFamily="49" charset="0"/>
              </a:rPr>
              <a:t>key</a:t>
            </a:r>
            <a:r>
              <a:rPr lang="es-ES_tradnl" sz="1600" dirty="0" smtClean="0">
                <a:latin typeface="Courier New" pitchFamily="49" charset="0"/>
              </a:rPr>
              <a:t> (COD_CAMION);</a:t>
            </a:r>
          </a:p>
          <a:p>
            <a:pPr eaLnBrk="1" hangingPunct="1"/>
            <a:r>
              <a:rPr lang="es-ES_tradnl" sz="2000" b="1" dirty="0" smtClean="0"/>
              <a:t>Y ahora ejecute la siguiente instrucción</a:t>
            </a:r>
            <a:r>
              <a:rPr lang="es-ES_tradnl" sz="2000" dirty="0" smtClean="0"/>
              <a:t>:</a:t>
            </a:r>
          </a:p>
          <a:p>
            <a:pPr eaLnBrk="1" hangingPunct="1">
              <a:buFontTx/>
              <a:buNone/>
            </a:pPr>
            <a:r>
              <a:rPr lang="es-ES_tradnl" sz="1800" dirty="0" smtClean="0">
                <a:latin typeface="Courier New" pitchFamily="49" charset="0"/>
              </a:rPr>
              <a:t>	</a:t>
            </a:r>
            <a:r>
              <a:rPr lang="es-ES_tradnl" sz="1800" b="1" dirty="0" err="1" smtClean="0">
                <a:solidFill>
                  <a:srgbClr val="0066CC"/>
                </a:solidFill>
                <a:latin typeface="Courier New" pitchFamily="49" charset="0"/>
              </a:rPr>
              <a:t>insert</a:t>
            </a:r>
            <a:r>
              <a:rPr lang="es-ES_tradnl" sz="1800" b="1" dirty="0" smtClean="0">
                <a:solidFill>
                  <a:srgbClr val="0066CC"/>
                </a:solidFill>
                <a:latin typeface="Courier New" pitchFamily="49" charset="0"/>
              </a:rPr>
              <a:t> </a:t>
            </a:r>
            <a:r>
              <a:rPr lang="es-ES_tradnl" sz="1800" b="1" dirty="0" err="1" smtClean="0">
                <a:solidFill>
                  <a:srgbClr val="0066CC"/>
                </a:solidFill>
                <a:latin typeface="Courier New" pitchFamily="49" charset="0"/>
              </a:rPr>
              <a:t>into</a:t>
            </a:r>
            <a:r>
              <a:rPr lang="es-ES_tradnl" sz="1800" dirty="0" smtClean="0">
                <a:latin typeface="Courier New" pitchFamily="49" charset="0"/>
              </a:rPr>
              <a:t> CAMIONES (COD_CAMION, MARCA, MODELO, ANNO, PESO_CARGA, PATENTE)</a:t>
            </a:r>
          </a:p>
          <a:p>
            <a:pPr eaLnBrk="1" hangingPunct="1">
              <a:buFontTx/>
              <a:buNone/>
            </a:pPr>
            <a:r>
              <a:rPr lang="es-ES_tradnl" sz="1800" dirty="0" smtClean="0">
                <a:latin typeface="Courier New" pitchFamily="49" charset="0"/>
              </a:rPr>
              <a:t>	</a:t>
            </a:r>
            <a:r>
              <a:rPr lang="es-ES_tradnl" sz="1800" b="1" dirty="0" err="1" smtClean="0">
                <a:solidFill>
                  <a:srgbClr val="0066CC"/>
                </a:solidFill>
                <a:latin typeface="Courier New" pitchFamily="49" charset="0"/>
              </a:rPr>
              <a:t>values</a:t>
            </a:r>
            <a:r>
              <a:rPr lang="es-ES_tradnl" sz="1800" dirty="0" smtClean="0">
                <a:latin typeface="Courier New" pitchFamily="49" charset="0"/>
              </a:rPr>
              <a:t> (1000, '</a:t>
            </a:r>
            <a:r>
              <a:rPr lang="es-ES_tradnl" sz="1800" dirty="0" err="1" smtClean="0">
                <a:latin typeface="Courier New" pitchFamily="49" charset="0"/>
              </a:rPr>
              <a:t>susuki</a:t>
            </a:r>
            <a:r>
              <a:rPr lang="es-ES_tradnl" sz="1800" dirty="0" smtClean="0">
                <a:latin typeface="Courier New" pitchFamily="49" charset="0"/>
              </a:rPr>
              <a:t>', '</a:t>
            </a:r>
            <a:r>
              <a:rPr lang="es-ES_tradnl" sz="1800" dirty="0" err="1" smtClean="0">
                <a:latin typeface="Courier New" pitchFamily="49" charset="0"/>
              </a:rPr>
              <a:t>baleno</a:t>
            </a:r>
            <a:r>
              <a:rPr lang="es-ES_tradnl" sz="1800" dirty="0" smtClean="0">
                <a:latin typeface="Courier New" pitchFamily="49" charset="0"/>
              </a:rPr>
              <a:t>', 1995, 45, 'pi-1516');</a:t>
            </a:r>
          </a:p>
          <a:p>
            <a:pPr lvl="1" eaLnBrk="1" hangingPunct="1">
              <a:buFontTx/>
              <a:buNone/>
            </a:pPr>
            <a:endParaRPr lang="es-ES_tradnl" sz="1800" dirty="0" smtClean="0">
              <a:latin typeface="Courier New" pitchFamily="49" charset="0"/>
            </a:endParaRPr>
          </a:p>
          <a:p>
            <a:pPr lvl="1" eaLnBrk="1" hangingPunct="1">
              <a:buFontTx/>
              <a:buNone/>
            </a:pPr>
            <a:endParaRPr lang="es-ES_tradnl" sz="1600" dirty="0" smtClean="0">
              <a:latin typeface="Courier New" pitchFamily="49" charset="0"/>
            </a:endParaRPr>
          </a:p>
          <a:p>
            <a:pPr lvl="1" eaLnBrk="1" hangingPunct="1">
              <a:buFontTx/>
              <a:buNone/>
            </a:pPr>
            <a:endParaRPr lang="es-ES_tradnl" sz="2000" dirty="0" smtClean="0">
              <a:latin typeface="Courier New" pitchFamily="49"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s-ES_tradnl" smtClean="0"/>
              <a:t>EJEMPLOS 2.1</a:t>
            </a:r>
          </a:p>
        </p:txBody>
      </p:sp>
      <p:sp>
        <p:nvSpPr>
          <p:cNvPr id="9219" name="Rectangle 3"/>
          <p:cNvSpPr>
            <a:spLocks noGrp="1" noChangeArrowheads="1"/>
          </p:cNvSpPr>
          <p:nvPr>
            <p:ph idx="1"/>
          </p:nvPr>
        </p:nvSpPr>
        <p:spPr>
          <a:xfrm>
            <a:off x="357158" y="1428736"/>
            <a:ext cx="8229600" cy="4525963"/>
          </a:xfrm>
        </p:spPr>
        <p:txBody>
          <a:bodyPr/>
          <a:lstStyle/>
          <a:p>
            <a:pPr algn="just" eaLnBrk="1" hangingPunct="1"/>
            <a:r>
              <a:rPr lang="es-ES_tradnl" sz="2000" b="1" dirty="0" smtClean="0"/>
              <a:t>Ejecute:</a:t>
            </a:r>
          </a:p>
          <a:p>
            <a:pPr algn="just" eaLnBrk="1" hangingPunct="1">
              <a:buFontTx/>
              <a:buNone/>
            </a:pPr>
            <a:r>
              <a:rPr lang="es-ES_tradnl" sz="1600" b="1" dirty="0" smtClean="0">
                <a:latin typeface="Courier New" pitchFamily="49" charset="0"/>
              </a:rPr>
              <a:t>		</a:t>
            </a:r>
            <a:r>
              <a:rPr lang="es-ES_tradnl" sz="1600" b="1" dirty="0" err="1" smtClean="0">
                <a:solidFill>
                  <a:srgbClr val="0066CC"/>
                </a:solidFill>
                <a:latin typeface="Courier New" pitchFamily="49" charset="0"/>
              </a:rPr>
              <a:t>update</a:t>
            </a:r>
            <a:r>
              <a:rPr lang="es-ES_tradnl" sz="1600" dirty="0" smtClean="0">
                <a:latin typeface="Courier New" pitchFamily="49" charset="0"/>
              </a:rPr>
              <a:t> camiones c </a:t>
            </a:r>
            <a:r>
              <a:rPr lang="es-ES_tradnl" sz="1600" b="1" dirty="0" smtClean="0">
                <a:solidFill>
                  <a:srgbClr val="0066CC"/>
                </a:solidFill>
                <a:latin typeface="Courier New" pitchFamily="49" charset="0"/>
              </a:rPr>
              <a:t>set</a:t>
            </a:r>
            <a:r>
              <a:rPr lang="es-ES_tradnl" sz="1600" dirty="0" smtClean="0">
                <a:latin typeface="Courier New" pitchFamily="49" charset="0"/>
              </a:rPr>
              <a:t> </a:t>
            </a:r>
            <a:r>
              <a:rPr lang="es-ES_tradnl" sz="1600" dirty="0" err="1" smtClean="0">
                <a:latin typeface="Courier New" pitchFamily="49" charset="0"/>
              </a:rPr>
              <a:t>c.modelo</a:t>
            </a:r>
            <a:r>
              <a:rPr lang="es-ES_tradnl" sz="1600" dirty="0" smtClean="0">
                <a:latin typeface="Courier New" pitchFamily="49" charset="0"/>
              </a:rPr>
              <a:t>='probando'  </a:t>
            </a:r>
          </a:p>
          <a:p>
            <a:pPr algn="just" eaLnBrk="1" hangingPunct="1">
              <a:buFontTx/>
              <a:buNone/>
            </a:pPr>
            <a:r>
              <a:rPr lang="es-ES_tradnl" sz="1600" dirty="0" smtClean="0">
                <a:latin typeface="Courier New" pitchFamily="49" charset="0"/>
              </a:rPr>
              <a:t>		</a:t>
            </a:r>
            <a:r>
              <a:rPr lang="es-ES_tradnl" sz="1600" b="1" dirty="0" err="1" smtClean="0">
                <a:solidFill>
                  <a:srgbClr val="0066CC"/>
                </a:solidFill>
                <a:latin typeface="Courier New" pitchFamily="49" charset="0"/>
              </a:rPr>
              <a:t>where</a:t>
            </a:r>
            <a:r>
              <a:rPr lang="es-ES_tradnl" sz="1600" dirty="0" smtClean="0">
                <a:solidFill>
                  <a:srgbClr val="0066CC"/>
                </a:solidFill>
                <a:latin typeface="Courier New" pitchFamily="49" charset="0"/>
              </a:rPr>
              <a:t> </a:t>
            </a:r>
            <a:r>
              <a:rPr lang="es-ES_tradnl" sz="1600" dirty="0" err="1" smtClean="0">
                <a:latin typeface="Courier New" pitchFamily="49" charset="0"/>
              </a:rPr>
              <a:t>c.cod_camion</a:t>
            </a:r>
            <a:r>
              <a:rPr lang="es-ES_tradnl" sz="1600" dirty="0" smtClean="0">
                <a:latin typeface="Courier New" pitchFamily="49" charset="0"/>
              </a:rPr>
              <a:t>=1000</a:t>
            </a:r>
          </a:p>
          <a:p>
            <a:pPr algn="just" eaLnBrk="1" hangingPunct="1"/>
            <a:r>
              <a:rPr lang="es-ES_tradnl" sz="2000" b="1" dirty="0" smtClean="0"/>
              <a:t>Y luego ejecute:</a:t>
            </a:r>
          </a:p>
          <a:p>
            <a:pPr algn="just" eaLnBrk="1" hangingPunct="1">
              <a:buFontTx/>
              <a:buNone/>
            </a:pPr>
            <a:r>
              <a:rPr lang="es-ES_tradnl" sz="1600" b="1" dirty="0" smtClean="0">
                <a:latin typeface="Courier New" pitchFamily="49" charset="0"/>
              </a:rPr>
              <a:t>       </a:t>
            </a:r>
            <a:r>
              <a:rPr lang="es-ES_tradnl" sz="1600" b="1" dirty="0" err="1" smtClean="0">
                <a:solidFill>
                  <a:srgbClr val="0066CC"/>
                </a:solidFill>
                <a:latin typeface="Courier New" pitchFamily="49" charset="0"/>
              </a:rPr>
              <a:t>delete</a:t>
            </a:r>
            <a:r>
              <a:rPr lang="es-ES_tradnl" sz="1600" dirty="0" smtClean="0">
                <a:solidFill>
                  <a:srgbClr val="0066CC"/>
                </a:solidFill>
                <a:latin typeface="Courier New" pitchFamily="49" charset="0"/>
              </a:rPr>
              <a:t> </a:t>
            </a:r>
            <a:r>
              <a:rPr lang="es-ES_tradnl" sz="1600" b="1" dirty="0" err="1" smtClean="0">
                <a:solidFill>
                  <a:srgbClr val="0066CC"/>
                </a:solidFill>
                <a:latin typeface="Courier New" pitchFamily="49" charset="0"/>
              </a:rPr>
              <a:t>from</a:t>
            </a:r>
            <a:r>
              <a:rPr lang="es-ES_tradnl" sz="1600" dirty="0" smtClean="0">
                <a:latin typeface="Courier New" pitchFamily="49" charset="0"/>
              </a:rPr>
              <a:t> camiones c  </a:t>
            </a:r>
          </a:p>
          <a:p>
            <a:pPr algn="just" eaLnBrk="1" hangingPunct="1">
              <a:buFontTx/>
              <a:buNone/>
            </a:pPr>
            <a:r>
              <a:rPr lang="es-ES_tradnl" sz="1600" dirty="0" smtClean="0">
                <a:latin typeface="Courier New" pitchFamily="49" charset="0"/>
              </a:rPr>
              <a:t>		</a:t>
            </a:r>
            <a:r>
              <a:rPr lang="es-ES_tradnl" sz="1600" b="1" dirty="0" err="1" smtClean="0">
                <a:solidFill>
                  <a:srgbClr val="0066CC"/>
                </a:solidFill>
                <a:latin typeface="Courier New" pitchFamily="49" charset="0"/>
              </a:rPr>
              <a:t>where</a:t>
            </a:r>
            <a:r>
              <a:rPr lang="es-ES_tradnl" sz="1600" dirty="0" smtClean="0">
                <a:latin typeface="Courier New" pitchFamily="49" charset="0"/>
              </a:rPr>
              <a:t> </a:t>
            </a:r>
            <a:r>
              <a:rPr lang="es-ES_tradnl" sz="1600" dirty="0" err="1" smtClean="0">
                <a:latin typeface="Courier New" pitchFamily="49" charset="0"/>
              </a:rPr>
              <a:t>c.cod_camion</a:t>
            </a:r>
            <a:r>
              <a:rPr lang="es-ES_tradnl" sz="1600" dirty="0" smtClean="0">
                <a:latin typeface="Courier New" pitchFamily="49" charset="0"/>
              </a:rPr>
              <a:t>=1000</a:t>
            </a:r>
          </a:p>
          <a:p>
            <a:pPr algn="just" eaLnBrk="1" hangingPunct="1">
              <a:buFontTx/>
              <a:buNone/>
            </a:pPr>
            <a:endParaRPr lang="es-ES_tradnl" sz="1600" dirty="0" smtClean="0">
              <a:latin typeface="Courier New" pitchFamily="49" charset="0"/>
            </a:endParaRPr>
          </a:p>
          <a:p>
            <a:pPr algn="just" eaLnBrk="1" hangingPunct="1">
              <a:buFontTx/>
              <a:buNone/>
            </a:pPr>
            <a:r>
              <a:rPr lang="es-ES_tradnl" sz="1600" b="1" dirty="0" smtClean="0">
                <a:latin typeface="Courier New" pitchFamily="49" charset="0"/>
              </a:rPr>
              <a:t>RECUERDE QUE PARA QUE LOS CAMBIOS SEAN VISIBLES Y EFECTIVAMENTE</a:t>
            </a:r>
          </a:p>
          <a:p>
            <a:pPr algn="just" eaLnBrk="1" hangingPunct="1">
              <a:buFontTx/>
              <a:buNone/>
            </a:pPr>
            <a:r>
              <a:rPr lang="es-ES_tradnl" sz="1600" b="1" dirty="0" smtClean="0">
                <a:latin typeface="Courier New" pitchFamily="49" charset="0"/>
              </a:rPr>
              <a:t>SE REALICEN DEBE PRESIONAR:</a:t>
            </a:r>
            <a:r>
              <a:rPr lang="es-ES_tradnl" sz="1600" dirty="0" smtClean="0">
                <a:latin typeface="Courier New" pitchFamily="49" charset="0"/>
              </a:rPr>
              <a:t> </a:t>
            </a:r>
          </a:p>
          <a:p>
            <a:pPr algn="just" eaLnBrk="1" hangingPunct="1">
              <a:buFontTx/>
              <a:buNone/>
            </a:pPr>
            <a:r>
              <a:rPr lang="es-ES_tradnl" sz="1600" b="1" dirty="0" smtClean="0">
                <a:latin typeface="Courier New" pitchFamily="49" charset="0"/>
              </a:rPr>
              <a:t>F10 </a:t>
            </a:r>
            <a:r>
              <a:rPr lang="es-ES_tradnl" sz="1600" dirty="0" smtClean="0">
                <a:latin typeface="Courier New" pitchFamily="49" charset="0"/>
              </a:rPr>
              <a:t>correspondiente al comando </a:t>
            </a:r>
            <a:r>
              <a:rPr lang="es-ES_tradnl" sz="1600" b="1" dirty="0" err="1" smtClean="0">
                <a:latin typeface="Courier New" pitchFamily="49" charset="0"/>
              </a:rPr>
              <a:t>Commit</a:t>
            </a:r>
            <a:endParaRPr lang="es-ES_tradnl" sz="1600" b="1" dirty="0" smtClean="0">
              <a:latin typeface="Courier New" pitchFamily="49" charset="0"/>
            </a:endParaRPr>
          </a:p>
          <a:p>
            <a:pPr algn="just" eaLnBrk="1" hangingPunct="1">
              <a:buFontTx/>
              <a:buNone/>
            </a:pPr>
            <a:endParaRPr lang="es-ES_tradnl" sz="1600" dirty="0" smtClean="0">
              <a:latin typeface="Courier New" pitchFamily="49" charset="0"/>
            </a:endParaRPr>
          </a:p>
        </p:txBody>
      </p:sp>
      <p:pic>
        <p:nvPicPr>
          <p:cNvPr id="9220" name="Picture 4"/>
          <p:cNvPicPr>
            <a:picLocks noChangeAspect="1" noChangeArrowheads="1"/>
          </p:cNvPicPr>
          <p:nvPr/>
        </p:nvPicPr>
        <p:blipFill>
          <a:blip r:embed="rId2" cstate="print"/>
          <a:srcRect/>
          <a:stretch>
            <a:fillRect/>
          </a:stretch>
        </p:blipFill>
        <p:spPr bwMode="auto">
          <a:xfrm>
            <a:off x="6877050" y="5516563"/>
            <a:ext cx="1079500" cy="9779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2 Marcador de contenido"/>
          <p:cNvSpPr>
            <a:spLocks noGrp="1"/>
          </p:cNvSpPr>
          <p:nvPr>
            <p:ph idx="1"/>
          </p:nvPr>
        </p:nvSpPr>
        <p:spPr>
          <a:xfrm>
            <a:off x="500034" y="2000240"/>
            <a:ext cx="8115328" cy="3829064"/>
          </a:xfrm>
        </p:spPr>
        <p:txBody>
          <a:bodyPr>
            <a:normAutofit fontScale="85000" lnSpcReduction="10000"/>
          </a:bodyPr>
          <a:lstStyle/>
          <a:p>
            <a:pPr algn="just" eaLnBrk="1" hangingPunct="1"/>
            <a:r>
              <a:rPr lang="es-ES" sz="4000" dirty="0" smtClean="0"/>
              <a:t>Lenguaje de consulta estructurado (SQL: </a:t>
            </a:r>
            <a:r>
              <a:rPr lang="es-ES" sz="4000" dirty="0" err="1" smtClean="0"/>
              <a:t>Structured</a:t>
            </a:r>
            <a:r>
              <a:rPr lang="es-ES" sz="4000" dirty="0" smtClean="0"/>
              <a:t> </a:t>
            </a:r>
            <a:r>
              <a:rPr lang="es-ES" sz="4000" dirty="0" err="1" smtClean="0"/>
              <a:t>Query</a:t>
            </a:r>
            <a:r>
              <a:rPr lang="es-ES" sz="4000" dirty="0" smtClean="0"/>
              <a:t> </a:t>
            </a:r>
            <a:r>
              <a:rPr lang="es-ES" sz="4000" dirty="0" err="1" smtClean="0"/>
              <a:t>Languague</a:t>
            </a:r>
            <a:r>
              <a:rPr lang="es-ES" sz="4000" dirty="0" smtClean="0"/>
              <a:t>) .</a:t>
            </a:r>
          </a:p>
          <a:p>
            <a:pPr algn="just" eaLnBrk="1" hangingPunct="1"/>
            <a:r>
              <a:rPr lang="es-ES" sz="4000" dirty="0" smtClean="0"/>
              <a:t>Es un lenguaje de base de datos normalizado.</a:t>
            </a:r>
          </a:p>
          <a:p>
            <a:pPr algn="just" eaLnBrk="1" hangingPunct="1"/>
            <a:r>
              <a:rPr lang="es-ES" sz="4000" dirty="0" smtClean="0"/>
              <a:t>Utilizado para consultar, modificar o eliminar datos en una Base de Datos.</a:t>
            </a:r>
          </a:p>
        </p:txBody>
      </p:sp>
      <p:sp>
        <p:nvSpPr>
          <p:cNvPr id="7" name="1 Título"/>
          <p:cNvSpPr>
            <a:spLocks noGrp="1"/>
          </p:cNvSpPr>
          <p:nvPr>
            <p:ph type="title"/>
          </p:nvPr>
        </p:nvSpPr>
        <p:spPr>
          <a:xfrm>
            <a:off x="457200" y="274638"/>
            <a:ext cx="7467600" cy="1143000"/>
          </a:xfrm>
        </p:spPr>
        <p:txBody>
          <a:bodyPr/>
          <a:lstStyle/>
          <a:p>
            <a:pPr eaLnBrk="1" hangingPunct="1"/>
            <a:r>
              <a:rPr lang="es-ES" sz="5400" dirty="0" smtClean="0"/>
              <a:t>¿Qué es SQL?</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b="1" dirty="0" smtClean="0">
                <a:solidFill>
                  <a:schemeClr val="bg2">
                    <a:lumMod val="25000"/>
                  </a:schemeClr>
                </a:solidFill>
                <a:latin typeface="Lucida Handwriting" pitchFamily="66" charset="0"/>
              </a:rPr>
              <a:t>COMPONENTES DEL SQL</a:t>
            </a:r>
            <a:endParaRPr lang="es-PE" b="1" dirty="0">
              <a:solidFill>
                <a:schemeClr val="bg2">
                  <a:lumMod val="25000"/>
                </a:schemeClr>
              </a:solidFill>
              <a:latin typeface="Lucida Handwriting" pitchFamily="66" charset="0"/>
            </a:endParaRPr>
          </a:p>
        </p:txBody>
      </p:sp>
      <p:sp>
        <p:nvSpPr>
          <p:cNvPr id="4" name="3 Marcador de contenido"/>
          <p:cNvSpPr>
            <a:spLocks noGrp="1"/>
          </p:cNvSpPr>
          <p:nvPr>
            <p:ph sz="half" idx="2"/>
          </p:nvPr>
        </p:nvSpPr>
        <p:spPr>
          <a:xfrm>
            <a:off x="4286248" y="1857364"/>
            <a:ext cx="3876700" cy="3043246"/>
          </a:xfrm>
        </p:spPr>
        <p:txBody>
          <a:bodyPr/>
          <a:lstStyle/>
          <a:p>
            <a:pPr>
              <a:buNone/>
            </a:pPr>
            <a:r>
              <a:rPr lang="es-ES_tradnl" dirty="0" smtClean="0">
                <a:solidFill>
                  <a:schemeClr val="accent6">
                    <a:lumMod val="50000"/>
                  </a:schemeClr>
                </a:solidFill>
                <a:latin typeface="Lucida Handwriting" pitchFamily="66" charset="0"/>
              </a:rPr>
              <a:t>Esta compuesto por:</a:t>
            </a:r>
          </a:p>
          <a:p>
            <a:r>
              <a:rPr lang="es-ES_tradnl" dirty="0" smtClean="0">
                <a:solidFill>
                  <a:schemeClr val="accent6">
                    <a:lumMod val="50000"/>
                  </a:schemeClr>
                </a:solidFill>
                <a:latin typeface="Lucida Handwriting" pitchFamily="66" charset="0"/>
              </a:rPr>
              <a:t>Los comandos</a:t>
            </a:r>
          </a:p>
          <a:p>
            <a:r>
              <a:rPr lang="es-ES_tradnl" dirty="0" smtClean="0">
                <a:solidFill>
                  <a:schemeClr val="accent6">
                    <a:lumMod val="50000"/>
                  </a:schemeClr>
                </a:solidFill>
                <a:latin typeface="Lucida Handwriting" pitchFamily="66" charset="0"/>
              </a:rPr>
              <a:t>Las cláusulas</a:t>
            </a:r>
          </a:p>
          <a:p>
            <a:r>
              <a:rPr lang="es-ES_tradnl" dirty="0" smtClean="0">
                <a:solidFill>
                  <a:schemeClr val="accent6">
                    <a:lumMod val="50000"/>
                  </a:schemeClr>
                </a:solidFill>
                <a:latin typeface="Lucida Handwriting" pitchFamily="66" charset="0"/>
              </a:rPr>
              <a:t>Los operadores</a:t>
            </a:r>
          </a:p>
          <a:p>
            <a:r>
              <a:rPr lang="es-ES_tradnl" dirty="0" smtClean="0">
                <a:solidFill>
                  <a:schemeClr val="accent6">
                    <a:lumMod val="50000"/>
                  </a:schemeClr>
                </a:solidFill>
                <a:latin typeface="Lucida Handwriting" pitchFamily="66" charset="0"/>
              </a:rPr>
              <a:t>Funciones de agregados </a:t>
            </a:r>
            <a:endParaRPr lang="es-PE" dirty="0">
              <a:solidFill>
                <a:schemeClr val="accent6">
                  <a:lumMod val="50000"/>
                </a:schemeClr>
              </a:solidFill>
              <a:latin typeface="Lucida Handwriting" pitchFamily="66" charset="0"/>
            </a:endParaRPr>
          </a:p>
        </p:txBody>
      </p:sp>
      <p:pic>
        <p:nvPicPr>
          <p:cNvPr id="3074" name="Picture 2"/>
          <p:cNvPicPr>
            <a:picLocks noGrp="1" noChangeAspect="1" noChangeArrowheads="1"/>
          </p:cNvPicPr>
          <p:nvPr>
            <p:ph sz="half" idx="1"/>
          </p:nvPr>
        </p:nvPicPr>
        <p:blipFill>
          <a:blip r:embed="rId2" cstate="print"/>
          <a:srcRect/>
          <a:stretch>
            <a:fillRect/>
          </a:stretch>
        </p:blipFill>
        <p:spPr bwMode="auto">
          <a:xfrm>
            <a:off x="285720" y="1071546"/>
            <a:ext cx="3714776" cy="4429156"/>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cSld>
  <p:clrMapOvr>
    <a:masterClrMapping/>
  </p:clrMapOvr>
  <p:transition advClick="0" advTm="35000">
    <p:strips dir="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3"/>
          <p:cNvPicPr>
            <a:picLocks noGrp="1" noChangeAspect="1" noChangeArrowheads="1"/>
          </p:cNvPicPr>
          <p:nvPr>
            <p:ph sz="half" idx="2"/>
          </p:nvPr>
        </p:nvPicPr>
        <p:blipFill>
          <a:blip r:embed="rId2" cstate="print"/>
          <a:srcRect/>
          <a:stretch>
            <a:fillRect/>
          </a:stretch>
        </p:blipFill>
        <p:spPr bwMode="auto">
          <a:xfrm>
            <a:off x="0" y="3357562"/>
            <a:ext cx="8501090" cy="2786082"/>
          </a:xfrm>
          <a:prstGeom prst="roundRect">
            <a:avLst>
              <a:gd name="adj" fmla="val 50000"/>
            </a:avLst>
          </a:prstGeom>
          <a:ln>
            <a:noFill/>
          </a:ln>
          <a:effectLst>
            <a:glow rad="228600">
              <a:schemeClr val="accent6">
                <a:satMod val="175000"/>
                <a:alpha val="40000"/>
              </a:schemeClr>
            </a:glow>
            <a:outerShdw blurRad="127000" dist="38100" dir="12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pic>
      <p:sp>
        <p:nvSpPr>
          <p:cNvPr id="2" name="1 Título"/>
          <p:cNvSpPr>
            <a:spLocks noGrp="1"/>
          </p:cNvSpPr>
          <p:nvPr>
            <p:ph type="title"/>
          </p:nvPr>
        </p:nvSpPr>
        <p:spPr>
          <a:xfrm>
            <a:off x="428596" y="285728"/>
            <a:ext cx="7467600" cy="560430"/>
          </a:xfrm>
        </p:spPr>
        <p:txBody>
          <a:bodyPr>
            <a:normAutofit fontScale="90000"/>
          </a:bodyPr>
          <a:lstStyle/>
          <a:p>
            <a:pPr algn="ctr"/>
            <a:r>
              <a:rPr lang="es-ES_tradnl" dirty="0" smtClean="0">
                <a:solidFill>
                  <a:schemeClr val="bg2">
                    <a:lumMod val="25000"/>
                  </a:schemeClr>
                </a:solidFill>
                <a:latin typeface="Lucida Handwriting" pitchFamily="66" charset="0"/>
              </a:rPr>
              <a:t>COMANDOS</a:t>
            </a:r>
            <a:endParaRPr lang="es-PE" dirty="0">
              <a:solidFill>
                <a:schemeClr val="bg2">
                  <a:lumMod val="25000"/>
                </a:schemeClr>
              </a:solidFill>
              <a:latin typeface="Lucida Handwriting" pitchFamily="66" charset="0"/>
            </a:endParaRPr>
          </a:p>
        </p:txBody>
      </p:sp>
      <p:sp>
        <p:nvSpPr>
          <p:cNvPr id="3" name="2 Marcador de contenido"/>
          <p:cNvSpPr>
            <a:spLocks noGrp="1"/>
          </p:cNvSpPr>
          <p:nvPr>
            <p:ph sz="half" idx="1"/>
          </p:nvPr>
        </p:nvSpPr>
        <p:spPr>
          <a:xfrm>
            <a:off x="137160" y="857232"/>
            <a:ext cx="8786842" cy="2786082"/>
          </a:xfrm>
        </p:spPr>
        <p:txBody>
          <a:bodyPr>
            <a:normAutofit/>
          </a:bodyPr>
          <a:lstStyle/>
          <a:p>
            <a:pPr algn="just"/>
            <a:r>
              <a:rPr lang="es-ES_tradnl" b="1" u="sng" dirty="0" smtClean="0">
                <a:solidFill>
                  <a:schemeClr val="accent6">
                    <a:lumMod val="50000"/>
                  </a:schemeClr>
                </a:solidFill>
                <a:latin typeface="Lucida Handwriting" pitchFamily="66" charset="0"/>
                <a:hlinkClick r:id="rId3" action="ppaction://hlinksldjump"/>
              </a:rPr>
              <a:t>DDL</a:t>
            </a:r>
            <a:r>
              <a:rPr lang="es-ES_tradnl" dirty="0" smtClean="0">
                <a:solidFill>
                  <a:schemeClr val="accent6">
                    <a:lumMod val="50000"/>
                  </a:schemeClr>
                </a:solidFill>
                <a:latin typeface="Lucida Handwriting" pitchFamily="66" charset="0"/>
              </a:rPr>
              <a:t>: Que permite crear y definir nuevas bases de datos, campos e índices.</a:t>
            </a:r>
          </a:p>
          <a:p>
            <a:pPr algn="just"/>
            <a:r>
              <a:rPr lang="es-ES_tradnl" b="1" u="sng" dirty="0" smtClean="0">
                <a:solidFill>
                  <a:schemeClr val="accent6">
                    <a:lumMod val="50000"/>
                  </a:schemeClr>
                </a:solidFill>
                <a:latin typeface="Lucida Handwriting" pitchFamily="66" charset="0"/>
                <a:hlinkClick r:id="rId4" action="ppaction://hlinksldjump"/>
              </a:rPr>
              <a:t>DML</a:t>
            </a:r>
            <a:r>
              <a:rPr lang="es-ES_tradnl" dirty="0" smtClean="0">
                <a:solidFill>
                  <a:schemeClr val="accent6">
                    <a:lumMod val="50000"/>
                  </a:schemeClr>
                </a:solidFill>
                <a:latin typeface="Lucida Handwriting" pitchFamily="66" charset="0"/>
              </a:rPr>
              <a:t>: Que permiten generar consultas para ordenar, recuperar, filtrar y extraer datos.</a:t>
            </a:r>
          </a:p>
          <a:p>
            <a:pPr algn="just"/>
            <a:r>
              <a:rPr lang="es-ES_tradnl" b="1" u="sng" dirty="0" smtClean="0">
                <a:solidFill>
                  <a:schemeClr val="accent6">
                    <a:lumMod val="50000"/>
                  </a:schemeClr>
                </a:solidFill>
                <a:latin typeface="Lucida Handwriting" pitchFamily="66" charset="0"/>
                <a:hlinkClick r:id="rId4" action="ppaction://hlinksldjump"/>
              </a:rPr>
              <a:t>DCL</a:t>
            </a:r>
            <a:r>
              <a:rPr lang="es-ES_tradnl" b="1" dirty="0" smtClean="0">
                <a:solidFill>
                  <a:schemeClr val="accent6">
                    <a:lumMod val="50000"/>
                  </a:schemeClr>
                </a:solidFill>
                <a:latin typeface="Lucida Handwriting" pitchFamily="66" charset="0"/>
              </a:rPr>
              <a:t>: </a:t>
            </a:r>
            <a:r>
              <a:rPr lang="es-ES_tradnl" dirty="0" smtClean="0">
                <a:solidFill>
                  <a:schemeClr val="accent6">
                    <a:lumMod val="50000"/>
                  </a:schemeClr>
                </a:solidFill>
                <a:latin typeface="Lucida Handwriting" pitchFamily="66" charset="0"/>
              </a:rPr>
              <a:t>Protección de los datos, tablas y restricción en el acceso.  </a:t>
            </a:r>
          </a:p>
        </p:txBody>
      </p:sp>
    </p:spTree>
  </p:cSld>
  <p:clrMapOvr>
    <a:masterClrMapping/>
  </p:clrMapOvr>
  <p:transition advClick="0" advTm="35000">
    <p:strips/>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2">
            <a:hlinkClick r:id="rId2" action="ppaction://hlinksldjump"/>
          </p:cNvPr>
          <p:cNvPicPr>
            <a:picLocks noGrp="1" noChangeAspect="1" noChangeArrowheads="1"/>
          </p:cNvPicPr>
          <p:nvPr>
            <p:ph sz="half" idx="1"/>
          </p:nvPr>
        </p:nvPicPr>
        <p:blipFill>
          <a:blip r:embed="rId3" cstate="print"/>
          <a:srcRect b="14473"/>
          <a:stretch>
            <a:fillRect/>
          </a:stretch>
        </p:blipFill>
        <p:spPr bwMode="auto">
          <a:xfrm>
            <a:off x="0" y="1714488"/>
            <a:ext cx="2143108" cy="5143512"/>
          </a:xfrm>
          <a:prstGeom prst="rect">
            <a:avLst/>
          </a:prstGeom>
          <a:noFill/>
          <a:ln w="9525">
            <a:noFill/>
            <a:miter lim="800000"/>
            <a:headEnd/>
            <a:tailEnd/>
          </a:ln>
          <a:effectLst/>
          <a:scene3d>
            <a:camera prst="orthographicFront">
              <a:rot lat="0" lon="0" rev="0"/>
            </a:camera>
            <a:lightRig rig="chilly" dir="t">
              <a:rot lat="0" lon="0" rev="18480000"/>
            </a:lightRig>
          </a:scene3d>
          <a:sp3d prstMaterial="clear">
            <a:bevelT h="63500"/>
          </a:sp3d>
        </p:spPr>
      </p:pic>
      <p:sp>
        <p:nvSpPr>
          <p:cNvPr id="2" name="1 Título"/>
          <p:cNvSpPr>
            <a:spLocks noGrp="1"/>
          </p:cNvSpPr>
          <p:nvPr>
            <p:ph type="title"/>
          </p:nvPr>
        </p:nvSpPr>
        <p:spPr>
          <a:xfrm>
            <a:off x="357158" y="274638"/>
            <a:ext cx="8072494" cy="1143000"/>
          </a:xfrm>
        </p:spPr>
        <p:txBody>
          <a:bodyPr>
            <a:noAutofit/>
          </a:bodyPr>
          <a:lstStyle/>
          <a:p>
            <a:pPr algn="ctr"/>
            <a:r>
              <a:rPr lang="es-ES_tradnl" sz="3600" dirty="0" smtClean="0">
                <a:solidFill>
                  <a:schemeClr val="bg2">
                    <a:lumMod val="25000"/>
                  </a:schemeClr>
                </a:solidFill>
                <a:latin typeface="Lucida Handwriting" pitchFamily="66" charset="0"/>
              </a:rPr>
              <a:t>COMANDOS LENGUAJE DE DEFINICIÓN DE DATOS (DDL)</a:t>
            </a:r>
            <a:endParaRPr lang="es-PE" sz="3600" dirty="0">
              <a:solidFill>
                <a:schemeClr val="bg2">
                  <a:lumMod val="25000"/>
                </a:schemeClr>
              </a:solidFill>
              <a:latin typeface="Lucida Handwriting" pitchFamily="66" charset="0"/>
            </a:endParaRPr>
          </a:p>
        </p:txBody>
      </p:sp>
      <p:graphicFrame>
        <p:nvGraphicFramePr>
          <p:cNvPr id="6" name="5 Marcador de contenido"/>
          <p:cNvGraphicFramePr>
            <a:graphicFrameLocks noGrp="1"/>
          </p:cNvGraphicFramePr>
          <p:nvPr>
            <p:ph sz="half" idx="2"/>
          </p:nvPr>
        </p:nvGraphicFramePr>
        <p:xfrm>
          <a:off x="2071670" y="1600200"/>
          <a:ext cx="6786610" cy="52578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ransition advClick="0" advTm="40000">
    <p:strips dir="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57158" y="285728"/>
            <a:ext cx="8401080" cy="1285884"/>
          </a:xfrm>
        </p:spPr>
        <p:txBody>
          <a:bodyPr>
            <a:normAutofit fontScale="90000"/>
          </a:bodyPr>
          <a:lstStyle/>
          <a:p>
            <a:r>
              <a:rPr lang="es-ES_tradnl" sz="3600" dirty="0" smtClean="0">
                <a:solidFill>
                  <a:schemeClr val="bg2">
                    <a:lumMod val="25000"/>
                  </a:schemeClr>
                </a:solidFill>
                <a:latin typeface="Lucida Handwriting" pitchFamily="66" charset="0"/>
              </a:rPr>
              <a:t>COMANDOS LENGUAJE DE MANIPULACIÓN DE DATOS (DML)</a:t>
            </a:r>
            <a:endParaRPr lang="es-PE" sz="3600" dirty="0"/>
          </a:p>
        </p:txBody>
      </p:sp>
      <p:pic>
        <p:nvPicPr>
          <p:cNvPr id="9" name="Picture 2">
            <a:hlinkClick r:id="rId2" action="ppaction://hlinksldjump"/>
          </p:cNvPr>
          <p:cNvPicPr>
            <a:picLocks noGrp="1" noChangeAspect="1" noChangeArrowheads="1"/>
          </p:cNvPicPr>
          <p:nvPr>
            <p:ph sz="half" idx="2"/>
          </p:nvPr>
        </p:nvPicPr>
        <p:blipFill>
          <a:blip r:embed="rId3" cstate="print"/>
          <a:srcRect/>
          <a:stretch>
            <a:fillRect/>
          </a:stretch>
        </p:blipFill>
        <p:spPr bwMode="auto">
          <a:xfrm rot="20264998">
            <a:off x="6726353" y="1667258"/>
            <a:ext cx="2409825" cy="3929090"/>
          </a:xfrm>
          <a:prstGeom prst="ellipse">
            <a:avLst/>
          </a:prstGeom>
          <a:ln>
            <a:noFill/>
            <a:headEnd/>
            <a:tailEnd/>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style>
          <a:lnRef idx="1">
            <a:schemeClr val="accent3"/>
          </a:lnRef>
          <a:fillRef idx="2">
            <a:schemeClr val="accent3"/>
          </a:fillRef>
          <a:effectRef idx="1">
            <a:schemeClr val="accent3"/>
          </a:effectRef>
          <a:fontRef idx="minor">
            <a:schemeClr val="dk1"/>
          </a:fontRef>
        </p:style>
      </p:pic>
      <p:graphicFrame>
        <p:nvGraphicFramePr>
          <p:cNvPr id="11" name="10 Marcador de contenido"/>
          <p:cNvGraphicFramePr>
            <a:graphicFrameLocks noGrp="1"/>
          </p:cNvGraphicFramePr>
          <p:nvPr>
            <p:ph sz="half" idx="1"/>
          </p:nvPr>
        </p:nvGraphicFramePr>
        <p:xfrm>
          <a:off x="0" y="1571612"/>
          <a:ext cx="6829444" cy="528638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ransition advClick="0" advTm="40000">
    <p:strips/>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57158" y="274638"/>
            <a:ext cx="8072494" cy="1143000"/>
          </a:xfrm>
        </p:spPr>
        <p:txBody>
          <a:bodyPr>
            <a:noAutofit/>
          </a:bodyPr>
          <a:lstStyle/>
          <a:p>
            <a:pPr algn="ctr"/>
            <a:r>
              <a:rPr lang="es-ES_tradnl" sz="3600" dirty="0" smtClean="0">
                <a:solidFill>
                  <a:schemeClr val="bg2">
                    <a:lumMod val="25000"/>
                  </a:schemeClr>
                </a:solidFill>
                <a:latin typeface="Lucida Handwriting" pitchFamily="66" charset="0"/>
              </a:rPr>
              <a:t>COMANDOS LENGUAJE DE CONTROL DE DATOS (DCL)</a:t>
            </a:r>
            <a:endParaRPr lang="es-PE" sz="3600" dirty="0">
              <a:solidFill>
                <a:schemeClr val="bg2">
                  <a:lumMod val="25000"/>
                </a:schemeClr>
              </a:solidFill>
              <a:latin typeface="Lucida Handwriting" pitchFamily="66" charset="0"/>
            </a:endParaRPr>
          </a:p>
        </p:txBody>
      </p:sp>
      <p:graphicFrame>
        <p:nvGraphicFramePr>
          <p:cNvPr id="6" name="5 Marcador de contenido"/>
          <p:cNvGraphicFramePr>
            <a:graphicFrameLocks noGrp="1"/>
          </p:cNvGraphicFramePr>
          <p:nvPr>
            <p:ph sz="half" idx="2"/>
          </p:nvPr>
        </p:nvGraphicFramePr>
        <p:xfrm>
          <a:off x="2071670" y="1600200"/>
          <a:ext cx="6786610" cy="5257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026" name="Picture 2"/>
          <p:cNvPicPr>
            <a:picLocks noGrp="1" noChangeAspect="1" noChangeArrowheads="1"/>
          </p:cNvPicPr>
          <p:nvPr>
            <p:ph sz="half" idx="1"/>
          </p:nvPr>
        </p:nvPicPr>
        <p:blipFill>
          <a:blip r:embed="rId7" cstate="print"/>
          <a:srcRect/>
          <a:stretch>
            <a:fillRect/>
          </a:stretch>
        </p:blipFill>
        <p:spPr bwMode="auto">
          <a:xfrm>
            <a:off x="142844" y="2857496"/>
            <a:ext cx="1785918" cy="2124517"/>
          </a:xfrm>
          <a:prstGeom prst="rect">
            <a:avLst/>
          </a:prstGeom>
          <a:noFill/>
          <a:ln w="9525">
            <a:noFill/>
            <a:miter lim="800000"/>
            <a:headEnd/>
            <a:tailEnd/>
          </a:ln>
          <a:effectLst/>
        </p:spPr>
      </p:pic>
    </p:spTree>
  </p:cSld>
  <p:clrMapOvr>
    <a:masterClrMapping/>
  </p:clrMapOvr>
  <p:transition advClick="0" advTm="40000">
    <p:strips dir="ru"/>
  </p:transition>
  <p:timing>
    <p:tnLst>
      <p:par>
        <p:cTn id="1" dur="indefinite" restart="never" nodeType="tmRoot"/>
      </p:par>
    </p:tnLst>
  </p:timing>
</p:sld>
</file>

<file path=ppt/theme/theme1.xml><?xml version="1.0" encoding="utf-8"?>
<a:theme xmlns:a="http://schemas.openxmlformats.org/drawingml/2006/main" name="Técnic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Técnico">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écnico">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801</TotalTime>
  <Words>1338</Words>
  <Application>Microsoft Office PowerPoint</Application>
  <PresentationFormat>Presentación en pantalla (4:3)</PresentationFormat>
  <Paragraphs>376</Paragraphs>
  <Slides>39</Slides>
  <Notes>0</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39</vt:i4>
      </vt:variant>
    </vt:vector>
  </HeadingPairs>
  <TitlesOfParts>
    <vt:vector size="48" baseType="lpstr">
      <vt:lpstr>Algerian</vt:lpstr>
      <vt:lpstr>Arial</vt:lpstr>
      <vt:lpstr>Arial Narrow</vt:lpstr>
      <vt:lpstr>Courier New</vt:lpstr>
      <vt:lpstr>Franklin Gothic Book</vt:lpstr>
      <vt:lpstr>Georgia</vt:lpstr>
      <vt:lpstr>Lucida Handwriting</vt:lpstr>
      <vt:lpstr>Wingdings 2</vt:lpstr>
      <vt:lpstr>Técnico</vt:lpstr>
      <vt:lpstr>Presentación de PowerPoint</vt:lpstr>
      <vt:lpstr>COMPONENTES DEL LENGUAJE DE CONSULTA ESTRUCTURADO</vt:lpstr>
      <vt:lpstr>Presentación de PowerPoint</vt:lpstr>
      <vt:lpstr>¿Qué es SQL?</vt:lpstr>
      <vt:lpstr>COMPONENTES DEL SQL</vt:lpstr>
      <vt:lpstr>COMANDOS</vt:lpstr>
      <vt:lpstr>COMANDOS LENGUAJE DE DEFINICIÓN DE DATOS (DDL)</vt:lpstr>
      <vt:lpstr>COMANDOS LENGUAJE DE MANIPULACIÓN DE DATOS (DML)</vt:lpstr>
      <vt:lpstr>COMANDOS LENGUAJE DE CONTROL DE DATOS (DCL)</vt:lpstr>
      <vt:lpstr>COMANDOS LENGUAJE DE CONTROL DE TRANSACCION (TCL)</vt:lpstr>
      <vt:lpstr>CLÁUSULA</vt:lpstr>
      <vt:lpstr>OPERADORES</vt:lpstr>
      <vt:lpstr>OPERADORES LÓGICOS</vt:lpstr>
      <vt:lpstr>OPERADORES DE COMPARACIÓN</vt:lpstr>
      <vt:lpstr>FUNCIONES DE AGREGADOS</vt:lpstr>
      <vt:lpstr>FUNCIONES DE AGREGADOS </vt:lpstr>
      <vt:lpstr>Orden de Ejecución de los Comandos</vt:lpstr>
      <vt:lpstr>Consulta básica</vt:lpstr>
      <vt:lpstr>Ejemplo</vt:lpstr>
      <vt:lpstr>WHERE</vt:lpstr>
      <vt:lpstr>Ejemplo</vt:lpstr>
      <vt:lpstr>Alias</vt:lpstr>
      <vt:lpstr>Ejemplo</vt:lpstr>
      <vt:lpstr>Alias 2</vt:lpstr>
      <vt:lpstr>Ejemplo con Alias</vt:lpstr>
      <vt:lpstr>GROUP BY</vt:lpstr>
      <vt:lpstr>GROUP BY: Ejemplo</vt:lpstr>
      <vt:lpstr>HAVING</vt:lpstr>
      <vt:lpstr>HAVING: Ejemplo</vt:lpstr>
      <vt:lpstr>ORDER BY</vt:lpstr>
      <vt:lpstr>ORDER BY: Ejemplo</vt:lpstr>
      <vt:lpstr>OPERADORES LOGICOS (AND-OR)</vt:lpstr>
      <vt:lpstr>OPERADORES LOGICOS: Ejemplo AND</vt:lpstr>
      <vt:lpstr>OPERADORES LOGICOS: Ejemplo OR</vt:lpstr>
      <vt:lpstr>Modelo de Datos</vt:lpstr>
      <vt:lpstr>Presentación de PowerPoint</vt:lpstr>
      <vt:lpstr>EJEMPLOS 1</vt:lpstr>
      <vt:lpstr>EJEMPLOS 2</vt:lpstr>
      <vt:lpstr>EJEMPLOS 2.1</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Introducción al SQL</dc:title>
  <dc:creator>Prof. Lcdo. Luis Peña</dc:creator>
  <cp:lastModifiedBy>José Martín Barajas</cp:lastModifiedBy>
  <cp:revision>76</cp:revision>
  <dcterms:created xsi:type="dcterms:W3CDTF">2011-11-05T22:32:05Z</dcterms:created>
  <dcterms:modified xsi:type="dcterms:W3CDTF">2021-06-09T17:51:54Z</dcterms:modified>
</cp:coreProperties>
</file>