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06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90.80906" units="1/cm"/>
          <inkml:channelProperty channel="Y" name="resolution" value="52.02312" units="1/cm"/>
          <inkml:channelProperty channel="T" name="resolution" value="1" units="1/dev"/>
        </inkml:channelProperties>
      </inkml:inkSource>
      <inkml:timestamp xml:id="ts0" timeString="2020-12-07T17:17:59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1529 5903 0,'47'0'93,"-24"0"-77,1 0-16,23 0 16,-24 0-16,1 23 15,-1-23-15,1 24 16,-1-24-16,48 0 16,0 0-16,-1 0 15,-23 23-15,0 1 16,-23-24-16,23 0 15,-24 0-15,-23 23 16,24 1-16,-1-24 16,1 0-16,-1 0 31,1 0-31,23 0 16,23 0-16,24 0 15,-23 0-15,23 0 16,-47 0-16,24 23 15,-24 1-15,0-1 16,-24-23-16,24 24 16,-23 0-16,23-24 15,-24 0-15,24 0 16,-23 0-16,-1 0 16,25 0-16,-25 0 15,24 0-15,-23 0 16,23 0-16,-24 0 15,1 23-15,23-23 16,-24 24 0,24-24-16,47 0 15,24 0-15,23 0 16,0 0-16,24 0 16,-1 23-16,25-23 15,-72 0-15,-46 0 16,-24 0-16,0 0 62,117 0-62,72 24 16,-1 46-16,-24-23 16,-93-23-16,-24-24 15,-23 0-15,-48 0 16,1 0 15,-1 0-15,1 0-16,23 0 15,23 0-15,24 0 16,24 0-16,23 0 16,24 0-16,-1 0 15,1-24-15,-47 1 16,-24 23-16,-24 0 15,-46-24-15,-1 24 63,1-23-47,23 23-16,-24 0 15,1-24-15</inkml:trace>
  <inkml:trace contextRef="#ctx0" brushRef="#br0" timeOffset="4995.05">1693 5479 0,'24'0'203,"-1"0"-188,1 0 1,-1 0-16,1 0 16,-1 0-1,1 0 1,-1 0-1,1 0 1,23 0 0,-23 0-1,-1 0 17,1 0-32,-1 0 15,1 0 1,-1 0-16,1 0 15,-1 0-15,1 0 16,-1-23 47,24-1-63,-23 24 15,-1 0-15,-23-23 78,24 23-62,-24-24-16,47 24 16,-24 0 46,1-23-46,-1 23-1,1 0 1,-1 0 0,-23-24-16,24 24 31,-1 0-16,1 0 1,0-23-16,-1 23 16,24-24-16,-23 24 31,-1-23 0,1 23-15,-1 0-16,1 0 15,-1-24-15,1 24 16,-24-23 0,23 23 15,1-24-31,-1 24 16,1 0-1,-24-23-15,23 23 16,1-24-16,23 24 15,-24 0-15,1-23 16,23-1-16,-24 24 16,1-23-1,-1 23-15,1 0 16,-24-24-16,47 24 16,-23-23-16,-1 23 15,1-24 1,23 1 15,-24-1-31,1 1 16,23-1-16,-24 24 15,1 0 1,-24-23 31,23-1-47,24-23 0,-23 23 15,23 1-15,-24 23 16,1-24-16,-1 1 31,24-1-15,-23 24 0,-1-23-1,1 23 1,0 0-1,-1-47 1,24 47-16,-23-24 0,-1-23 16,24 47-16,-23-23 15,23-1-15,-24 24 16,1-23-16,23-1 16,-24 24-16,1 0 15,-1 0-15,1-23 16,23-1-16,-24 24 15,-23-23 1,24 23-16,-1 0 16,1-24-16,23 24 15,-23-23-15,-1-1 16,48 1-16,-1-1 16,1 1-16,-24-1 15,0 0-15,0 24 16,-24 0-16,1 0 62,-1 0-46,1 0-16,-1 0 16,1 0-16,-1 0 31,24 0-16,-23 0 1,23 0-16,24 0 16,-1 24-16,-23 0 15,-23-24-15,-1 0 16,1 0 78,-24 23-94,23-23 15,1 24 1,-1-24 0,1 23-1,-24 1 1,23-24-16,1 47 15,-1-24-15,24 1 16,-23-1-16,-1 1 16,1-24-16,-24 23 15,23-23-15,-23 24 47,24-24-31,0 23-16,-1-23 15,-23 24 1,0-1 0,24 1-16,-1-1 15,1-23 1,-1 24-16,-23-1 16,47 1-16,-47-1 15,24-23-15,-1 0 31,-23 24-31,24-1 16,-24 1-16,23-24 16,-23 23 15,24-23-15,-1 24-1,1 0 1,-1-1 15,-23 1-31,47-1 16,-23 1-1,23 23-15,-24-47 16,1 23-16,23 1 16,-24 23-1,25-24-15,-48 1 16,47-1-16,-47 1 15,47-24-15,-24 23 32,1-23-17,-24 24 1,23-24 0,1 23-1,-24 1-15,23-24 16,-23 23-16,24-23 15,-1 24-15,1-24 16,-1 23 0,-23 1 15,24-24-31,23 23 16,-24-23 15,-23 24-31,24-24 15,-1 0 1,-23 23-16,24-23 16,-24 24-16,47 0 15,-24-1 1,1 1 0,-1-24-16,1 0 15,-24 23 1,24-23-1,-1 24 1,24-24 0,-47 23-16,47 1 15,-23-1 1,-1 1-16,24-1 16,-23 1-16,-1-1 15,24-23-15,-23 0 16,-1 24-16,1-24 15,-1 0 17,1 0-32,-1 23 15,24 1 1,-23-24-16,23 23 16,0 1-16,-23-24 15,-1 0 63,1 0 0,-1 23 16,24-23-94</inkml:trace>
  <inkml:trace contextRef="#ctx0" brushRef="#br0" timeOffset="7003.05">7361 6326 0,'24'0'187,"23"0"-171,-24 0-1,1 0-15,-1 0 16,1 0-16,-1 0 31,1 0-15,-1 0-1,-23-23-15,24 23 47,0 0 31,-1 0-31,1 0-31,-1 0 125,1 0-141</inkml:trace>
  <inkml:trace contextRef="#ctx0" brushRef="#br0" timeOffset="9684.96">3034 3857 0,'0'23'93,"0"1"-77,0-1-16,0 24 16,0-23-1,0-1-15,23 24 16,-23-23-16,0-1 15,0 1-15,0 23 0,0 0 16,24 0 0,-24 0-16,0 0 15,0 0-15,0-23 16,0-1-16,0 24 16,0-23-16,0-1 31,0 1-31,0-1 15,-24 24-15,24-23 16,-47 23-16,24-24 16,-24 1-16,23 23 15,-23-24-15,47 25 16,-23-25-16,-1 1 16,24-1-16,-23 24 15,-1-23 1,1 23-16,-1-24 15,24 1-15,0 23 16,-23-24-16,-1 1 16,24 23-16,-23-24 15,-1 1-15,24 23 16,-23-24-16,-1 1 16,24 23-16,0 0 15,0-23-15,-23 23 16,23-24-1,0 1 17,0 23-17,0 0 1,-24 0-16,24 0 16,-24-24-16,24 24 15,0-23-15,0-1 16,-23 24-16,23-23 15,0-1-15,0 24 16,0-23-16,0-1 16,0 1-16,0 23 15,0-23-15,0-1 16,0 24-16,-24-23 16,24-1-16,0 1 15,0 23-15,0-24 63,0 1-63,0-1 15,0 24-15,0-23 16,-23-1-16,23 1 16,0-1-16,-24 1 93,24-1-93,0 1 16,0-1-16,0 24 16,-23-47-16,23 24 15,0 0 1,0-1 31</inkml:trace>
  <inkml:trace contextRef="#ctx0" brushRef="#br0" timeOffset="11662.2">6397 4139 0,'24'0'62,"-1"47"-30,1-24-32,-24 1 0,0 23 15,0-23-15,0-1 16,23 24 0,-23-23-16,24-1 15,-24 1-15,0 23 16,0 0-16,0 0 0,0-24 15,23 48 1,-23-1-16,0-23 0,0 24 16,0-24-1,0 0-15,0-23 16,0 23-16,0-24 0,-23 1 16,23 23-1,0 0-15,0 0 16,0 0-16,-24 23 15,24-23-15,0-23 16,0 23-16,0 0 16,0-23-16,0-1 15,0 24-15,0-23 0,0-1 16,0 24 0,0-23-16,0-1 15,0 24-15,0-23 16,0-1-16,0 1 0,0 23 15,0-24-15,0 1 16,0 23-16,0-24 16,0 1-1,-23 23-15,23-24 16,0 25-16,-24-25 16,24 1-1,0 23-15,-23-24 16,23 1-16,-24 23 15,24-24-15,0 1 16,-23-24-16,23 23 16,0 1-16,0-1 15,-24 24-15,24-23 0,0-1 16,-24 1 0,24 23-16,0 0 15,-23-24 1,23 1-16,0-1 15,0 1-15,0 47 16,-24-24-16,24-24 16,0 1-1,-23 23-15,23-24 16,0 24 15,0-23-31,0-1 16,0 1-16,-24-1 15,24 1-15,0-1 16,0 1 0,0-1-16,0 24 15,0 0-15,0 0 16,0-23 0,0 0-16,0-1 15,0 1 32,-23-24 78,-1-24-125</inkml:trace>
  <inkml:trace contextRef="#ctx0" brushRef="#br0" timeOffset="14002.54">3998 5150 0,'-47'24'187,"24"-1"-187,-24 1 16,23-24-1,24 23 32,-47 1-47,23-1 16,1 1-16,23-1 16,0 1-1,0-1 1,-24 24-16,24-23 15,0-1-15,0 1 32,0 0-17,0-1 1,0 1-16,24-1 16,-1 1-16,1-24 15,-24 23-15,24-23 16,-1 0-1,1 0-15,-1 0 32,1 0-32,-1-23 15,1-24-15,-1 23 16,1 1-16,23-1 16,-24 0-16,1 1 15,-1-24-15,1 23 16,-24 1-16,0-1 31,0 1-15,0-1 77,0 1-77,-24-1 0,24 1-1,-23 23-15,23-24 0,0 48 313,0 23-298,0-24-15,23 24 16,1-23-16,-24-1 16,0 24-16,23-23 15,-23-1-15,24 25 16,-24-25-16,0 1 16,0 23-16,0-24 15,23 1-15,1 23 16,-24-24-16,0 1 15,0 23-15,0-24 16,23 1-16,-23 23 16,0-24-16,24 24 15,-1-47 142,1-23-157,-1-24 15,24 23-15,-47-23 16</inkml:trace>
  <inkml:trace contextRef="#ctx0" brushRef="#br0" timeOffset="15190">4586 5244 0,'0'24'47,"-23"-1"-31,-1 1 46,24-1-62,0 24 16,0-23 0,0-1-16,-23 1 15,140-48 142,-46-23-157,-1 24 15,-23-1 1,-23 1-16,-1 23 0,1 0 15,-1 0 1,1 0-16,23 23 16,-24 1-16,1-1 15,23 1-15,-23-1 16,23-23-16,-47 24 62,0-1-30,-71 25-17,-70-1-15,70-24 16,24 1-16,47-1 16,-23-23-16,-1 0 15,1 0 1,-24-23-16,0-1 15,23-23-15,-23 24 16,47-1-16,-23 24 78,23-24-47,0 1-15,0-1 0,0 1-1</inkml:trace>
  <inkml:trace contextRef="#ctx0" brushRef="#br0" timeOffset="16085.72">4610 5150 0,'23'0'93,"1"0"-77,-1 0-16,24 0 16,-23-23-16,-1 23 15,24-24-15,-23 24 16,-1-23-1,24-1-15,-23 24 47,-24-23-15,23 23 46,1-24-63,-1 1-15</inkml:trace>
  <inkml:trace contextRef="#ctx0" brushRef="#br0" timeOffset="16787.38">5668 5197 0,'0'24'47,"-24"-1"-32,-23 24-15,24-47 32,23 24-32,0-1 0,-24 24 15,1-23 1,23-1-1,-47 1-15,47-1 0,0 1 16,0 0 0,-24-24-16</inkml:trace>
  <inkml:trace contextRef="#ctx0" brushRef="#br0" timeOffset="17227.21">5433 5103 0,'0'-23'63</inkml:trace>
  <inkml:trace contextRef="#ctx0" brushRef="#br0" timeOffset="17875.32">5691 5550 0</inkml:trace>
  <inkml:trace contextRef="#ctx0" brushRef="#br0" timeOffset="54853.7">6891 5503 0,'0'24'78,"-47"-1"-78,23 24 0,1-47 16,23 24-16,-24-24 16,1 0 30,23 23-30,-24 1-16,1-1 16,-1 1-16,-23 23 15,24-24-15,-48 24 16,48-23-16,-1-1 16</inkml:trace>
  <inkml:trace contextRef="#ctx0" brushRef="#br0" timeOffset="55570.08">7009 5644 0,'0'24'31,"-24"-1"0,0-23-31,-23 47 16,24-23 0,-24 23-16,23-24 0,1 24 15,-24-23-15,47-1 16,-24 24 0,1-23 15,23-1-16,0 1-15,0-1 16,-24-23-16,24 24 16,0-1 124</inkml:trace>
  <inkml:trace contextRef="#ctx0" brushRef="#br0" timeOffset="56627.04">7197 5856 0,'-24'23'47,"1"1"-47,-1-1 15,-23 24-15,24-23 16,-24 23-16,23-24 16,-23 24-16,23-23 15,-23 23-15,0 0 16,47-23-16,94-24 172</inkml:trace>
  <inkml:trace contextRef="#ctx0" brushRef="#br0" timeOffset="57299.48">7549 5950 0,'-23'0'47,"-1"23"-32,-23-23-15,24 24 16,-1-1-16,-23 1 15,0-1 1,47 1-16,-23-1 16,-1 1-16,1 0 15,-1-1-15,-23 1 16,24-24-16,-1 23 16,24 1 109,24-24-47</inkml:trace>
  <inkml:trace contextRef="#ctx0" brushRef="#br0" timeOffset="58240.71">7691 5973 0,'-24'47'47,"1"-23"-32,-1-1-15,0 24 16,1-23-16,-1 23 16,1-23-16,-1-1 15,1 24-15,-1-23 16,1 23-16,-1-47 15</inkml:trace>
  <inkml:trace contextRef="#ctx0" brushRef="#br0" timeOffset="59578.03">6585 6044 0,'24'0'94,"23"23"-94,-24 1 15,1-1-15,23 25 16,-24-25-16,24 24 16,-23-23-16,-1 23 15,1-47-15,-1 23 16,1-23 46,-24 24-46,23-24 0,-23 23-1,24-23-15</inkml:trace>
  <inkml:trace contextRef="#ctx0" brushRef="#br0" timeOffset="60442.62">6679 5762 0,'0'23'62,"0"1"-62,24-24 16,-1 23-16,24 1 16,-23-1-16,-1 24 15,24-23-15,-23 23 16,23-24-16,-24 24 15,25-23-15,-25-1 16,1 1-16,23 0 16,-47-1 31,23 1-32,24-1 1,-47 1 31,24-24-32,23 0 1</inkml:trace>
  <inkml:trace contextRef="#ctx0" brushRef="#br0" timeOffset="61438.72">7056 5762 0,'23'23'0,"-46"-46"0,70 46 15,-47 1-15,23-24 16,-23 23 0,0 1 15,24-24-16,-1 23 1,1 1-16,-1-1 16,1 1-1,-24-1-15,23 1 16,24 23-16,24 0 16,-24-24-16,-24 25 15,1-25-15,23 1 16,-24-1-16,1-23 15,-24 24-15,23-24 16,1 47-16,23-47 16,-47 23-16,0 1 31,0-1 63,-23-23-94,-25 0 15</inkml:trace>
  <inkml:trace contextRef="#ctx0" brushRef="#br0" timeOffset="63036.37">2611 5432 0,'-47'0'63,"23"47"-48,-23-47-15,47 24 16,-24-24-16,24 24 62,-94-1-62,-47 48 16,47-24-16,0-24 16,71 24-1,-24-23-15,47-1 0</inkml:trace>
  <inkml:trace contextRef="#ctx0" brushRef="#br0" timeOffset="64055.9">2258 5479 0,'-24'0'47,"-23"0"-32,0 24-15,0 0 16,0-1-16,24-23 16,-1 0-16,-23 0 15,24 0 1,-1 24 31,-47-1-32,-70 24-15,0 0 16,71-23-16,46-24 16,24 23-16</inkml:trace>
  <inkml:trace contextRef="#ctx0" brushRef="#br0" timeOffset="65259.93">2469 5809 0,'-23'0'16,"-1"0"-1,1 0 48,-1 0-63,-23 23 16,-47 24-16,0 0 15,-23-23-15,46 23 16,24 0-16,23-47 15,-23 0-15</inkml:trace>
  <inkml:trace contextRef="#ctx0" brushRef="#br0" timeOffset="66218.83">1881 5527 0,'24'47'63,"0"-24"-48,-1 24-15,1-23 16,-1 23 0,1-24-16,-1 24 15,24-23-15,-47-1 16,24 1-16,-1-24 15,-23 23 1,24-23 0,-24 24-16</inkml:trace>
  <inkml:trace contextRef="#ctx0" brushRef="#br0" timeOffset="66945.02">2328 5456 0,'24'0'47,"-24"23"-32,23 1-15,1 0 16,-24-1-16,23 1 16,1 23-16,-24-24 15,47 24-15,-47-23 16,0-1-16,23 1 15,-23-1-15,24 1 16,-24-1 47,24-23-48,-24 24 32</inkml:trace>
  <inkml:trace contextRef="#ctx0" brushRef="#br0" timeOffset="67776.42">2187 5479 0,'0'24'78,"0"0"-62,24 23-16,-1 0 16,24-24-16,-23 48 15,-1-24 1,-23-24-16,24 24 0,-24-23 16,23-1-1,-23 1 1,0-1-1,0 1 110</inkml:trace>
  <inkml:trace contextRef="#ctx0" brushRef="#br0" timeOffset="69520.23">1670 5527 0,'23'23'140,"1"24"-124,23 24-16,-24-48 15,1 24 1,-1-23-16,-23-1 0,47 24 16,-47-23-1,24-24 48,-24 23-48,47 1-15,-23 23 16,-1-47-16,-23 23 16,24-23-16,-1 24 203</inkml:trace>
  <inkml:trace contextRef="#ctx0" brushRef="#br0" timeOffset="76447.25">7549 4868 0,'-23'0'94,"-1"0"-94,1 24 16,-1 23-16,1-24 15,-24 24-15,23 0 16,-23-23-16,24 23 16,-24-24-16,47 1 15,-24-24 48,1 0 15,-1 0-63,24-24 1,0 1-16,0-1 94,24 24-79,-1-23 1,1 23 109,-1 0-94,1 0 32,-1 23-48,1 1 1,-1-24-16,1 23 0,-1-23 31,1 0-15,-1 0 15,1 0-15,-24 24 46,23-24-46,1 0-16</inkml:trace>
  <inkml:trace contextRef="#ctx0" brushRef="#br0" timeOffset="77369.35">7808 4986 0,'0'23'63,"-23"1"-47,23-1-1,-47 24-15,23-23 16,1 23-16,-1-24 15,24 1-15,-23-1 0,23 1 16,0-1 0,-24-23-16,0 24 15,24 23-15</inkml:trace>
  <inkml:trace contextRef="#ctx0" brushRef="#br0" timeOffset="78755.19">7832 5268 0,'23'0'235,"24"0"-220,-23 0-15,-1 0 16,1 0 0,-1 0 30,1 0-30,-24 47 125,-24-24-141,1-23 15,23 24-15,0-1 47,23 1-16,1-24-15,-1 0 0,1 0-16,23 0 0,-24 0 15,1 0 32,-1 0-47,1 0 16,-1 0-1,1 0 1</inkml:trace>
  <inkml:trace contextRef="#ctx0" brushRef="#br0" timeOffset="80858.08">1458 4821 0,'-47'47'125,"24"-47"-125,-1 24 15,1-1-15,-1 1 16,1-24-16,-1 0 234,0 0-218,24-24 125,24 1-141,0-25 15,-1 48-15,-23-23 16,24-1 78,-1 24-48,1 0 64,-1 0-95,-23 24 1,24-24-16,-24 23 16,0 1-16,23 23 15,1-47 17,-24 24-17,23-24-15,-23 23 16,24-23-16,-1 24 15,1-1-15,-1-23 32,1 24-32,-1-24 15,1 0 63</inkml:trace>
  <inkml:trace contextRef="#ctx0" brushRef="#br0" timeOffset="81784.39">1952 4727 0,'-47'23'79,"23"24"-79,-23-23 15,47-1-15,-23 1 16,23 0-1,0-1 1,-24-23 0,1 0-16,23 24 15,-24-1-15,24 1 16,-23 23-16,-1-24 16,1 1-16,-24 23 15,47-24 1,-24-23 78,1 24-48,23-1-46,-24 1 16,1-24-16,23 23 16,0 1 46</inkml:trace>
  <inkml:trace contextRef="#ctx0" brushRef="#br0" timeOffset="97408.3">1905 5009 0,'0'-23'16,"0"-24"172,0 23-157,24 24 0,-24-23 47,23 23 16,1 0-32,-1 0-46,1 0 0,-1 0-1,1 0-15,-1 0 32,-23 23-17,24-23 1,-1 0-1,1 0-15,-1 0 16,-23 24 187,-23 23-172,-1-47-31,24 23 16,-23-23-16,23 24 31,-24-24-15,24 23 31,-23-23-32,-1 24-15,24-1 63,0 1-1,0-1-46,0 1 0,24-24-16,-24 23 15,23-23 1,1 0-16,-1 0 16,1 0 62,-1 0-63,1 0 142,-1 0-157,1 0 109,-24-23-47</inkml:trace>
  <inkml:trace contextRef="#ctx0" brushRef="#br0" timeOffset="101757.48">5009 3669 0,'24'0'93,"-1"23"-61,-23 1-17,0-1 1,0 1-16,24-1 16,-24 1-16,24-1 15,-24 1-15,0-1 16,0 1 15,0-1-31,0 1 16,0-1-1,0 1-15,0-1 16,0 24-16,0-23 16,-24-24-1,24 23-15,0 1 31,0 23-15,0-24 0,0 1-16,-24 0 15,24-1 32,0 1-31,0-1-16,0 1 15,0 23 1,0-24 15,0 1-15,0-1 0,0 1-16,0 23 15,0-24-15,-23 1 16,23 23-16,-47 0 15,23-24-15,24 24 16,0-23-16,0-1 16,0 1-16,0-1 15,0 1-15,-23-24 16,23 24-16,0-1 16,0 1-16,0-1 15,0 1-15,0-1 16,0 24-16,0-23 15,0-1 1,0 24 0,0-23-1,0-1-15,0 1 16,0 23-16,0-24 16,0 1-16,0-1 15,-24 1-15,24-1 16,-23 1-1,23-1 1,0 24 0,0-23-16,0 0 15,0 23-15,-24-24 16,24 24-16,0-23 16,-23 23-16,23-24 31,0 1 0,0-1-15,0 24-16,0-23 15,0-1-15,0 1 16,0-1-16,0 1 16,0-1-1,0 1 1,0 23-16,0-24 15,-24 1-15,24 23 16,0-23 0,-23-24-16,23 23 15,0 1-15,0 23 16,0-24 0,0 1-1,0-1 16,0 1-15,0-1-16,0 1 16,-24-1-16,24 24 15,-23-23-15,23-1 16,0 1-16,0-1 125,-24 1-109,24-1-1,0 1 63,0-1-62</inkml:trace>
  <inkml:trace contextRef="#ctx0" brushRef="#br0" timeOffset="103179.64">4610 6914 0,'0'-23'172,"-24"23"31,1 0-187,-1 0-1,24 23 1,-23-23 31,23 24-47,-24-24 15,1 23-15,-1 1 16,0-1 62,1-23-62</inkml:trace>
  <inkml:trace contextRef="#ctx0" brushRef="#br0" timeOffset="105519.38">4633 6844 0,'0'23'234,"0"1"-218,0-1 0,0 1-1,0-1 48,0 1-63,24-24 15,-1 0 1,-23 23 0,24-23-1,-1 0 48,1 0-48,-1-23 1,1 23-16,-1-24 16,1 24-16,-1-23 15,-23-1 32,0 1-31,24 23-1,-24-24-15,23 24 16,-46 0 343,23 24-343,-24-1 31,24 1-31,0-1-1,-23-23 1,23 24 46,0-1 32,-24-23-94,24 24 94,0-1-79,0 1-15,0-1 16,0 1 0</inkml:trace>
  <inkml:trace contextRef="#ctx0" brushRef="#br0" timeOffset="107463.71">4915 7149 0,'0'24'219,"0"-1"-94,0-46 109,24 23-218,-24-24 62,23 24 47,1 0-110,-24-23 1,23 23 31,-23-24-47,0 1 62,0-1 1,-23 24 46,-1 0-93,1 0 15,-1 0 0,24 24 1,-23-24-17,23 23 1,-24-23 93,24 24-93</inkml:trace>
  <inkml:trace contextRef="#ctx0" brushRef="#br0" timeOffset="111874.2">7032 6655 0,'0'47'46,"0"-23"-46,0-1 16,0 25-16,0-25 16,0 1-1,0-1-15,0 24 0,0-23 16,0-1 0,0 1-16,0-1 15,0 1-15,0-1 94</inkml:trace>
  <inkml:trace contextRef="#ctx0" brushRef="#br0" timeOffset="112973.17">7056 6914 0,'23'0'63,"1"0"-63,-1 0 62,1 24-46,-1-24 0</inkml:trace>
  <inkml:trace contextRef="#ctx0" brushRef="#br0" timeOffset="113536.41">6914 6891 0,'0'-24'156</inkml:trace>
  <inkml:trace contextRef="#ctx0" brushRef="#br0" timeOffset="115182.29">1576 6467 0,'23'0'16,"48"0"124,-48 0-124,24 0-16,-23 0 16,-1 0-16,1 0 31,-48 0 94,1 0-109,23-23-16,-24 23 15,1 0-15,-1-24 16,1 24-16,-1 0 15,1-23-15,-1 23 16,1 0 0,-1 0 15,1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06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90.80906" units="1/cm"/>
          <inkml:channelProperty channel="Y" name="resolution" value="52.02312" units="1/cm"/>
          <inkml:channelProperty channel="T" name="resolution" value="1" units="1/dev"/>
        </inkml:channelProperties>
      </inkml:inkSource>
      <inkml:timestamp xml:id="ts0" timeString="2020-12-07T19:09:35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1811 13899 0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D1E02-AEE0-4CE2-A9AE-B5FC127BB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AFC4E7-5C90-4B82-A659-4E0E1F008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7D68E1-CB55-4EB8-998C-31B09F8F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39748-6AB3-4A42-9B76-317E3AD3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80DB45-652B-42C4-A910-D993D288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0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A4BF6-D715-4EBE-BF72-F76594E8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5813B4-D9CB-4ED3-9DEF-79D63D1AD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60A1A-50C8-43F8-8D03-DBD90CC57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326D9-32D5-4070-8950-51709CFD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9DF3ED-C339-4159-924F-B5256371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1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79EE76-1E88-48D5-9CA0-5A7677472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E40F00-AB8D-4446-AECD-72767ED83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3AB9D-81FC-4FC2-8EC1-D5C81B4E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7C1760-C4FD-4783-970C-9B803D2B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C9700B-17C1-40DB-8BC3-C639A65F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3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D8C43-3192-4417-B70E-AD833E53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2F1F6-4159-4F63-BF36-C9540369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2BF79E-B37C-4DE2-B8D5-0F6FF657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DAE12-4E0C-426A-9A1F-85AD4EF6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A4BE5C-8490-4D7F-90A8-B623859E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01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5A019-4DA8-4E44-A9C6-15852653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D4A4D9-5F05-466C-BAB3-1778495B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E56AC-5F97-459A-AFE7-BA636DD2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86B3E3-E612-4494-BE32-BEDE55C3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E3614-7B09-43BF-9CB5-421E9114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49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AEADD-A911-4C68-BB4C-FEBDA8BB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5C7AC-7B94-41FC-B870-693AD99A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DBF233-D4E7-469A-9EA1-B126528B8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33A3B8-DB00-4263-A24B-606E6DB8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AAE23-1AC0-45DE-8D78-14A0C11F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C82C14-CF60-4250-9DDB-219CA69F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9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18A44-41F7-43F8-8E36-8DEA5449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2BE97E-7185-4A63-9F55-11218EAA2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78CD38-916B-4784-B3E8-F432E5E6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D21715-D62E-497E-9854-6DB8F6A0A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F09A5-73EE-40AA-8873-78B59DBFA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5288C4-0A8F-47BC-924F-D49C98FB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A373A4-1CF2-4E70-9743-F89778A1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DA018E-02D7-47BE-AE0A-4DC5408D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02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9BA0E-3456-47A7-9AB7-77C34F84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E477F-62F0-4BB4-A30A-BB051C99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EE0F51-1459-4BEF-838C-5A957BC8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E13DB2-A409-4FB9-ABB2-A1EE10FE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09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A36B96-02AB-427B-87D4-EC61D8B3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B26324-CF1D-460C-82BB-76B4E20D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BAA61E-084D-4725-9B56-83F37D1D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780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A521F-1B81-4802-95D3-983BC2F5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38840-E844-43BD-B7B9-A25403B8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720447-5215-40EC-8740-91DB04F46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48B15B-3BE4-4B87-A2F7-D10B80CF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AE5E86-C1B4-48D9-A644-7684084F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A0FE1-F710-499E-B85D-91CE6E1F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38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FF176-3CDD-4675-B1C8-D60BD61E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C2A592-EF7D-4295-83FB-A6144BE8F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98FE0A-2CB9-4755-9CB0-5A5134B94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682D72-3FAC-4A7D-8EB9-9DBC41A7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9E0A0-DF19-4A64-914B-ABD9AFC4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4CBD5D-9A94-4B5C-9115-5BEEA7EA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16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EC9592-14D4-4757-A4EB-755353CF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DE1134-4203-4251-80EB-E51D7412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19866-4C97-4543-AE29-8E3162B93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9B0C-0EE1-4DF2-B43B-C3A90C1C0DCD}" type="datetimeFigureOut">
              <a:rPr lang="es-MX" smtClean="0"/>
              <a:t>07/12/2020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627D10-F110-4941-8CCA-269CCF9E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FE81F-19C7-4D6A-9AAB-5E65A70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C8BD-01C7-43D2-9990-CB272C2DE2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3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B9BBAF-E6D5-4237-A94F-9F1E91E2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s-MX" sz="8800" dirty="0"/>
              <a:t>Gráficas de Control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A13691-C8B6-4432-A686-DF602D78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es-MX" sz="2800" dirty="0"/>
              <a:t>Control Estadístico de Procesos (CEP)</a:t>
            </a:r>
          </a:p>
        </p:txBody>
      </p: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8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D3D3D-559C-4B2C-8338-B65DBFB2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dirty="0"/>
              <a:t>Gráficas de Control Para Variables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471869D-63EA-4646-B35B-E551286EC47C}"/>
              </a:ext>
            </a:extLst>
          </p:cNvPr>
          <p:cNvSpPr txBox="1">
            <a:spLocks/>
          </p:cNvSpPr>
          <p:nvPr/>
        </p:nvSpPr>
        <p:spPr>
          <a:xfrm>
            <a:off x="446315" y="1987098"/>
            <a:ext cx="11038116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es-MX" b="1" dirty="0"/>
              <a:t>Gráficas R. (</a:t>
            </a:r>
            <a:r>
              <a:rPr lang="es-MX" dirty="0"/>
              <a:t>Gráficas de rango). Monitorean la variabilidad de los proceso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486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1C0B58B-5DC9-4425-88F8-AD5E38985758}"/>
              </a:ext>
            </a:extLst>
          </p:cNvPr>
          <p:cNvSpPr txBox="1">
            <a:spLocks/>
          </p:cNvSpPr>
          <p:nvPr/>
        </p:nvSpPr>
        <p:spPr>
          <a:xfrm>
            <a:off x="413658" y="1116241"/>
            <a:ext cx="11038116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es-MX" dirty="0"/>
              <a:t>Los parámetros de control para las </a:t>
            </a:r>
            <a:r>
              <a:rPr lang="es-MX" b="1" dirty="0"/>
              <a:t>gráficas R </a:t>
            </a:r>
            <a:r>
              <a:rPr lang="es-MX" dirty="0"/>
              <a:t>son: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69EA3CD-DD40-43E6-8D3C-284EF73CB3F2}"/>
                  </a:ext>
                </a:extLst>
              </p:cNvPr>
              <p:cNvSpPr txBox="1"/>
              <p:nvPr/>
            </p:nvSpPr>
            <p:spPr>
              <a:xfrm>
                <a:off x="1774371" y="3440666"/>
                <a:ext cx="350788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4800" b="0" i="1" smtClean="0">
                          <a:latin typeface="Cambria Math" panose="02040503050406030204" pitchFamily="18" charset="0"/>
                        </a:rPr>
                        <m:t>𝑈𝐶</m:t>
                      </m:r>
                      <m:sSub>
                        <m:sSubPr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MX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s-MX" sz="4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69EA3CD-DD40-43E6-8D3C-284EF73C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71" y="3440666"/>
                <a:ext cx="350788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096E473-40CA-4B5E-92B9-C989EB61BC46}"/>
                  </a:ext>
                </a:extLst>
              </p:cNvPr>
              <p:cNvSpPr txBox="1"/>
              <p:nvPr/>
            </p:nvSpPr>
            <p:spPr>
              <a:xfrm>
                <a:off x="6291942" y="3429000"/>
                <a:ext cx="320171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MX" sz="4800" b="0" dirty="0"/>
                  <a:t>L</a:t>
                </a:r>
                <a14:m>
                  <m:oMath xmlns:m="http://schemas.openxmlformats.org/officeDocument/2006/math">
                    <m:r>
                      <a:rPr lang="es-MX" sz="4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MX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MX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s-MX" sz="4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MX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MX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̅"/>
                        <m:ctrlPr>
                          <a:rPr lang="es-MX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endParaRPr lang="es-MX" sz="48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096E473-40CA-4B5E-92B9-C989EB61B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42" y="3429000"/>
                <a:ext cx="3201710" cy="738664"/>
              </a:xfrm>
              <a:prstGeom prst="rect">
                <a:avLst/>
              </a:prstGeom>
              <a:blipFill>
                <a:blip r:embed="rId3"/>
                <a:stretch>
                  <a:fillRect l="-11429" t="-24793" b="-4958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0A326DC-7127-43C7-8813-04F6CE642882}"/>
                  </a:ext>
                </a:extLst>
              </p:cNvPr>
              <p:cNvSpPr txBox="1"/>
              <p:nvPr/>
            </p:nvSpPr>
            <p:spPr>
              <a:xfrm>
                <a:off x="838202" y="5207836"/>
                <a:ext cx="106135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Donde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s-MX" dirty="0"/>
                  <a:t> es el promedio de los valores R pasados y la línea central de la gráfica de control.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MX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MX" dirty="0"/>
                  <a:t> son constantes que proporcionan tres acontecimientos de desviación estándar (tres sigma) para un tamaño de muestra dado</a:t>
                </a: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0A326DC-7127-43C7-8813-04F6CE64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2" y="5207836"/>
                <a:ext cx="10613572" cy="923330"/>
              </a:xfrm>
              <a:prstGeom prst="rect">
                <a:avLst/>
              </a:prstGeom>
              <a:blipFill>
                <a:blip r:embed="rId4"/>
                <a:stretch>
                  <a:fillRect l="-517" t="-3289" b="-921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0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D57313-5C88-463A-B874-1AC0EDE4B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" t="23087" r="72264" b="27452"/>
          <a:stretch/>
        </p:blipFill>
        <p:spPr>
          <a:xfrm>
            <a:off x="1719943" y="337456"/>
            <a:ext cx="7489372" cy="584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C35ACF4E-AA76-4A16-BD26-9F3BC1DD28C2}"/>
                  </a:ext>
                </a:extLst>
              </p14:cNvPr>
              <p14:cNvContentPartPr/>
              <p14:nvPr/>
            </p14:nvContentPartPr>
            <p14:xfrm>
              <a:off x="651960" y="5003640"/>
              <a:ext cx="360" cy="3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C35ACF4E-AA76-4A16-BD26-9F3BC1DD2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600" y="4994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3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6502956-6D91-4F47-B5AD-96A15AB17F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772" y="702583"/>
                <a:ext cx="11038116" cy="19317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42950" indent="-742950" algn="just">
                  <a:buFont typeface="Wingdings" panose="05000000000000000000" pitchFamily="2" charset="2"/>
                  <a:buChar char="Ø"/>
                </a:pPr>
                <a:r>
                  <a:rPr lang="es-MX" b="1" dirty="0"/>
                  <a:t>Gráficas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s-MX" b="1" dirty="0"/>
                  <a:t>. (</a:t>
                </a:r>
                <a:r>
                  <a:rPr lang="es-MX" dirty="0"/>
                  <a:t>Gráficas </a:t>
                </a:r>
                <a:r>
                  <a:rPr lang="es-MX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MX" dirty="0"/>
                  <a:t> barra). Gráficas en función de la media</a:t>
                </a:r>
                <a:endParaRPr lang="es-MX" b="1" dirty="0"/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6502956-6D91-4F47-B5AD-96A15AB1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2" y="702583"/>
                <a:ext cx="11038116" cy="1931762"/>
              </a:xfrm>
              <a:prstGeom prst="rect">
                <a:avLst/>
              </a:prstGeom>
              <a:blipFill>
                <a:blip r:embed="rId2"/>
                <a:stretch>
                  <a:fillRect l="-1988" r="-220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A385C0-9FEA-4CFC-BA07-846B8D6900AE}"/>
                  </a:ext>
                </a:extLst>
              </p:cNvPr>
              <p:cNvSpPr txBox="1"/>
              <p:nvPr/>
            </p:nvSpPr>
            <p:spPr>
              <a:xfrm>
                <a:off x="718457" y="3429000"/>
                <a:ext cx="470981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4800" b="0" i="1" smtClean="0">
                          <a:latin typeface="Cambria Math" panose="02040503050406030204" pitchFamily="18" charset="0"/>
                        </a:rPr>
                        <m:t>𝑈𝐶</m:t>
                      </m:r>
                      <m:sSub>
                        <m:sSubPr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s-MX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s-MX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̿"/>
                              <m:ctrlPr>
                                <a:rPr lang="es-MX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s-MX" sz="48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A385C0-9FEA-4CFC-BA07-846B8D690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3429000"/>
                <a:ext cx="4709814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0401F2A-6CC2-40DA-92CC-50A1199D7EDA}"/>
                  </a:ext>
                </a:extLst>
              </p:cNvPr>
              <p:cNvSpPr txBox="1"/>
              <p:nvPr/>
            </p:nvSpPr>
            <p:spPr>
              <a:xfrm>
                <a:off x="6662056" y="3429000"/>
                <a:ext cx="463447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4800" b="0" i="1" smtClean="0">
                          <a:latin typeface="Cambria Math" panose="02040503050406030204" pitchFamily="18" charset="0"/>
                        </a:rPr>
                        <m:t>𝐿𝐶</m:t>
                      </m:r>
                      <m:sSub>
                        <m:sSubPr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s-MX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s-MX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MX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s-MX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s-MX" sz="4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0401F2A-6CC2-40DA-92CC-50A1199D7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6" y="3429000"/>
                <a:ext cx="4634474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27DE725-8BEE-4B97-8B6C-5C0D08CEB256}"/>
                  </a:ext>
                </a:extLst>
              </p:cNvPr>
              <p:cNvSpPr txBox="1"/>
              <p:nvPr/>
            </p:nvSpPr>
            <p:spPr>
              <a:xfrm>
                <a:off x="838202" y="5207836"/>
                <a:ext cx="106135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Donde: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MX" dirty="0"/>
                  <a:t> es la línea central de la gráfica y el promedio de las medias de una muestra pretérita o un valor establecido como objetivo para el proceso.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MX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dirty="0"/>
                  <a:t> es una constante para proporcionar acontecimientos tres sigma para una media de la muestra.</a:t>
                </a: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27DE725-8BEE-4B97-8B6C-5C0D08CEB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2" y="5207836"/>
                <a:ext cx="10613572" cy="1200329"/>
              </a:xfrm>
              <a:prstGeom prst="rect">
                <a:avLst/>
              </a:prstGeom>
              <a:blipFill>
                <a:blip r:embed="rId5"/>
                <a:stretch>
                  <a:fillRect l="-517" t="-2538" b="-710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3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F1F7AA2-9DE7-4FEA-BEBF-F2EFC91E7D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942" y="408669"/>
                <a:ext cx="11038116" cy="95204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42950" indent="-742950" algn="just">
                  <a:buFont typeface="Wingdings" panose="05000000000000000000" pitchFamily="2" charset="2"/>
                  <a:buChar char="q"/>
                </a:pPr>
                <a:r>
                  <a:rPr lang="es-MX" sz="4000" b="1" dirty="0"/>
                  <a:t>Desarrollo de gráficas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4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s-MX" sz="4000" b="1" dirty="0"/>
                  <a:t> y R. 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F1F7AA2-9DE7-4FEA-BEBF-F2EFC91E7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" y="408669"/>
                <a:ext cx="11038116" cy="952046"/>
              </a:xfrm>
              <a:prstGeom prst="rect">
                <a:avLst/>
              </a:prstGeom>
              <a:blipFill>
                <a:blip r:embed="rId2"/>
                <a:stretch>
                  <a:fillRect l="-1768" t="-1282" b="-1153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BE645830-93E7-437B-8FD1-3FD1B03FE041}"/>
              </a:ext>
            </a:extLst>
          </p:cNvPr>
          <p:cNvSpPr txBox="1">
            <a:spLocks/>
          </p:cNvSpPr>
          <p:nvPr/>
        </p:nvSpPr>
        <p:spPr>
          <a:xfrm>
            <a:off x="576942" y="2368095"/>
            <a:ext cx="10515600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es-MX" dirty="0"/>
              <a:t>Recabar datos sobre la medición de la calidad de una variable y organizarlos por número de muestra (se recomienda al menos 20 muestras).</a:t>
            </a:r>
          </a:p>
        </p:txBody>
      </p:sp>
    </p:spTree>
    <p:extLst>
      <p:ext uri="{BB962C8B-B14F-4D97-AF65-F5344CB8AC3E}">
        <p14:creationId xmlns:p14="http://schemas.microsoft.com/office/powerpoint/2010/main" val="9530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581E5F9-87AB-4FF9-B208-84C700F699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714" y="942066"/>
                <a:ext cx="10515600" cy="19317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42950" indent="-742950" algn="just">
                  <a:buFont typeface="+mj-lt"/>
                  <a:buAutoNum type="arabicPeriod" startAt="2"/>
                </a:pPr>
                <a:r>
                  <a:rPr lang="es-MX" dirty="0"/>
                  <a:t>Calcular el rango para cada muestra y el rango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s-MX" dirty="0"/>
                  <a:t> promedio para el conjunto de muestras.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581E5F9-87AB-4FF9-B208-84C700F69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942066"/>
                <a:ext cx="10515600" cy="1931762"/>
              </a:xfrm>
              <a:prstGeom prst="rect">
                <a:avLst/>
              </a:prstGeom>
              <a:blipFill>
                <a:blip r:embed="rId2"/>
                <a:stretch>
                  <a:fillRect l="-2435" t="-10127" r="-2377" b="-145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6C4DA129-1A88-444B-9A42-183635FA19B9}"/>
              </a:ext>
            </a:extLst>
          </p:cNvPr>
          <p:cNvSpPr txBox="1">
            <a:spLocks/>
          </p:cNvSpPr>
          <p:nvPr/>
        </p:nvSpPr>
        <p:spPr>
          <a:xfrm>
            <a:off x="598714" y="4207778"/>
            <a:ext cx="10515600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 startAt="3"/>
            </a:pPr>
            <a:r>
              <a:rPr lang="es-MX" dirty="0"/>
              <a:t>Usar la tabla para determinar los límites de control superior e inferior de la gráfica </a:t>
            </a:r>
            <a:r>
              <a:rPr lang="es-MX" i="1" dirty="0"/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29636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01EDA-B077-4AF0-B03C-3E62DF161992}"/>
              </a:ext>
            </a:extLst>
          </p:cNvPr>
          <p:cNvSpPr txBox="1">
            <a:spLocks/>
          </p:cNvSpPr>
          <p:nvPr/>
        </p:nvSpPr>
        <p:spPr>
          <a:xfrm>
            <a:off x="598714" y="942066"/>
            <a:ext cx="10515600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 startAt="4"/>
            </a:pPr>
            <a:r>
              <a:rPr lang="es-MX" dirty="0"/>
              <a:t>Trazar los rangos de la muestra. Si hay puntos fuera de control, encuentra las causas posibles, corrígelas y regresa al punto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ítulo 1">
                <a:extLst>
                  <a:ext uri="{FF2B5EF4-FFF2-40B4-BE49-F238E27FC236}">
                    <a16:creationId xmlns:a16="http://schemas.microsoft.com/office/drawing/2014/main" id="{A34D8919-1EBF-46C9-B54E-A39085925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713" y="4088037"/>
                <a:ext cx="10961915" cy="19317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42950" indent="-742950">
                  <a:buFont typeface="+mj-lt"/>
                  <a:buAutoNum type="arabicPeriod" startAt="5"/>
                </a:pPr>
                <a:r>
                  <a:rPr lang="es-MX" dirty="0"/>
                  <a:t>Calcula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MX" dirty="0"/>
                  <a:t> para cada muestra y la línea central de la gráfica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MX" dirty="0"/>
                  <a:t>.</a:t>
                </a:r>
              </a:p>
            </p:txBody>
          </p:sp>
        </mc:Choice>
        <mc:Fallback>
          <p:sp>
            <p:nvSpPr>
              <p:cNvPr id="3" name="Título 1">
                <a:extLst>
                  <a:ext uri="{FF2B5EF4-FFF2-40B4-BE49-F238E27FC236}">
                    <a16:creationId xmlns:a16="http://schemas.microsoft.com/office/drawing/2014/main" id="{A34D8919-1EBF-46C9-B54E-A39085925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3" y="4088037"/>
                <a:ext cx="10961915" cy="1931762"/>
              </a:xfrm>
              <a:prstGeom prst="rect">
                <a:avLst/>
              </a:prstGeom>
              <a:blipFill>
                <a:blip r:embed="rId2"/>
                <a:stretch>
                  <a:fillRect l="-23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0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96A4EF34-1FBD-4844-811B-558DA4498C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042" y="746123"/>
                <a:ext cx="10961915" cy="19317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42950" indent="-742950">
                  <a:buFont typeface="+mj-lt"/>
                  <a:buAutoNum type="arabicPeriod" startAt="6"/>
                </a:pPr>
                <a:r>
                  <a:rPr lang="es-MX" dirty="0"/>
                  <a:t>Usar la tabla  para determinar los parámetros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𝑈𝐶</m:t>
                    </m:r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s-MX" dirty="0"/>
                  <a:t>  y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𝐿𝐶</m:t>
                    </m:r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s-MX" dirty="0"/>
                  <a:t> y construir la gráfica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MX" dirty="0"/>
                  <a:t>.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96A4EF34-1FBD-4844-811B-558DA4498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2" y="746123"/>
                <a:ext cx="10961915" cy="1931762"/>
              </a:xfrm>
              <a:prstGeom prst="rect">
                <a:avLst/>
              </a:prstGeom>
              <a:blipFill>
                <a:blip r:embed="rId2"/>
                <a:stretch>
                  <a:fillRect l="-2336" t="-9779" b="-1451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9CC1C86E-6712-41A9-9E18-D0B17DFA9C6F}"/>
              </a:ext>
            </a:extLst>
          </p:cNvPr>
          <p:cNvSpPr txBox="1">
            <a:spLocks/>
          </p:cNvSpPr>
          <p:nvPr/>
        </p:nvSpPr>
        <p:spPr>
          <a:xfrm>
            <a:off x="615042" y="3630838"/>
            <a:ext cx="10961915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7"/>
            </a:pPr>
            <a:r>
              <a:rPr lang="es-MX" dirty="0"/>
              <a:t>Trazar las medias de la muestra. </a:t>
            </a:r>
          </a:p>
        </p:txBody>
      </p:sp>
    </p:spTree>
    <p:extLst>
      <p:ext uri="{BB962C8B-B14F-4D97-AF65-F5344CB8AC3E}">
        <p14:creationId xmlns:p14="http://schemas.microsoft.com/office/powerpoint/2010/main" val="36252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3829671-2D19-4F80-8537-6E0E0A8D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dirty="0"/>
              <a:t>Gráficas de Control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5B4A0648-A3F9-4D93-BCD8-D48E73F9C27B}"/>
              </a:ext>
            </a:extLst>
          </p:cNvPr>
          <p:cNvSpPr txBox="1">
            <a:spLocks/>
          </p:cNvSpPr>
          <p:nvPr/>
        </p:nvSpPr>
        <p:spPr>
          <a:xfrm>
            <a:off x="522513" y="2161269"/>
            <a:ext cx="10515600" cy="398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dirty="0"/>
              <a:t>Para determinar si las variaciones observadas son anormales, se puede medir y trazar la gráfica de características de calidad tomada de la muestra, en un diagrama en función del tiempo.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4D8A01E-DA4D-439E-8A90-32DD46D2331F}"/>
                  </a:ext>
                </a:extLst>
              </p14:cNvPr>
              <p14:cNvContentPartPr/>
              <p14:nvPr/>
            </p14:nvContentPartPr>
            <p14:xfrm>
              <a:off x="448560" y="1320840"/>
              <a:ext cx="2523600" cy="13719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4D8A01E-DA4D-439E-8A90-32DD46D233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200" y="1311480"/>
                <a:ext cx="2542320" cy="13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41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C6412-361A-4F3B-AB71-55250B0A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dirty="0"/>
              <a:t>Límites de Control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A0E53573-6C6B-403D-9304-FC2A46869DB8}"/>
              </a:ext>
            </a:extLst>
          </p:cNvPr>
          <p:cNvSpPr txBox="1">
            <a:spLocks/>
          </p:cNvSpPr>
          <p:nvPr/>
        </p:nvSpPr>
        <p:spPr>
          <a:xfrm>
            <a:off x="522513" y="2161270"/>
            <a:ext cx="10515600" cy="1703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dirty="0"/>
              <a:t>UCL. Acotamiento de control superior (</a:t>
            </a:r>
            <a:r>
              <a:rPr lang="es-MX" dirty="0" err="1"/>
              <a:t>upper</a:t>
            </a:r>
            <a:r>
              <a:rPr lang="es-MX" dirty="0"/>
              <a:t> control </a:t>
            </a:r>
            <a:r>
              <a:rPr lang="es-MX" dirty="0" err="1"/>
              <a:t>limit</a:t>
            </a:r>
            <a:r>
              <a:rPr lang="es-MX" dirty="0"/>
              <a:t>).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0947E0A-F230-4ACC-851E-8341C9594334}"/>
              </a:ext>
            </a:extLst>
          </p:cNvPr>
          <p:cNvSpPr txBox="1">
            <a:spLocks/>
          </p:cNvSpPr>
          <p:nvPr/>
        </p:nvSpPr>
        <p:spPr>
          <a:xfrm>
            <a:off x="468085" y="4556126"/>
            <a:ext cx="10515600" cy="1703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dirty="0"/>
              <a:t>LCL. Acotamiento de control inferior (</a:t>
            </a:r>
            <a:r>
              <a:rPr lang="es-MX" dirty="0" err="1"/>
              <a:t>lower</a:t>
            </a:r>
            <a:r>
              <a:rPr lang="es-MX" dirty="0"/>
              <a:t> control </a:t>
            </a:r>
            <a:r>
              <a:rPr lang="es-MX" dirty="0" err="1"/>
              <a:t>limit</a:t>
            </a:r>
            <a:r>
              <a:rPr lang="es-MX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586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34D340-4046-422B-833E-E021D5E82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7" t="24669" r="66161" b="27173"/>
          <a:stretch/>
        </p:blipFill>
        <p:spPr>
          <a:xfrm>
            <a:off x="2579914" y="1391040"/>
            <a:ext cx="5285975" cy="331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DA1A40-D6F9-4868-90F4-2AC3F1A35CEE}"/>
              </a:ext>
            </a:extLst>
          </p:cNvPr>
          <p:cNvSpPr txBox="1"/>
          <p:nvPr/>
        </p:nvSpPr>
        <p:spPr>
          <a:xfrm>
            <a:off x="1186543" y="5965371"/>
            <a:ext cx="956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Relación de los acotamientos de control con la distribución de muestreo y observaciones tomadas de tres muestras (R. Carro </a:t>
            </a:r>
            <a:r>
              <a:rPr lang="es-MX" dirty="0" err="1"/>
              <a:t>Pac</a:t>
            </a:r>
            <a:r>
              <a:rPr lang="es-MX" dirty="0"/>
              <a:t> &amp; D. González Gómez. Control estadístico de procesos).</a:t>
            </a:r>
          </a:p>
        </p:txBody>
      </p:sp>
    </p:spTree>
    <p:extLst>
      <p:ext uri="{BB962C8B-B14F-4D97-AF65-F5344CB8AC3E}">
        <p14:creationId xmlns:p14="http://schemas.microsoft.com/office/powerpoint/2010/main" val="3673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952AC-5DFB-46CE-8D08-7592CF7F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411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dirty="0"/>
              <a:t>Los encargados del proceso emplean las gráficas de control en base a: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16AF100-564A-4B28-9D39-59FF73E8A5EB}"/>
              </a:ext>
            </a:extLst>
          </p:cNvPr>
          <p:cNvSpPr txBox="1">
            <a:spLocks/>
          </p:cNvSpPr>
          <p:nvPr/>
        </p:nvSpPr>
        <p:spPr>
          <a:xfrm>
            <a:off x="707572" y="3108324"/>
            <a:ext cx="10515600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es-MX" dirty="0"/>
              <a:t>Muestreo aleatorio del proceso, medir las características de calidad y calcular una media variable o de atributos</a:t>
            </a:r>
          </a:p>
        </p:txBody>
      </p:sp>
    </p:spTree>
    <p:extLst>
      <p:ext uri="{BB962C8B-B14F-4D97-AF65-F5344CB8AC3E}">
        <p14:creationId xmlns:p14="http://schemas.microsoft.com/office/powerpoint/2010/main" val="33258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4DD8703-95E1-4277-B39B-3121F97181A3}"/>
              </a:ext>
            </a:extLst>
          </p:cNvPr>
          <p:cNvSpPr txBox="1">
            <a:spLocks/>
          </p:cNvSpPr>
          <p:nvPr/>
        </p:nvSpPr>
        <p:spPr>
          <a:xfrm>
            <a:off x="522514" y="713468"/>
            <a:ext cx="11038116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 startAt="2"/>
            </a:pPr>
            <a:r>
              <a:rPr lang="es-MX" dirty="0"/>
              <a:t>Si la estadística se ubica fuera de los límites de control de la gráfica, buscar una causa posible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E944EBB-B9C7-42A7-BE36-85E4C094AA3A}"/>
              </a:ext>
            </a:extLst>
          </p:cNvPr>
          <p:cNvSpPr txBox="1">
            <a:spLocks/>
          </p:cNvSpPr>
          <p:nvPr/>
        </p:nvSpPr>
        <p:spPr>
          <a:xfrm>
            <a:off x="435429" y="3652612"/>
            <a:ext cx="11038116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 startAt="3"/>
            </a:pPr>
            <a:r>
              <a:rPr lang="es-MX" dirty="0"/>
              <a:t>Eliminar la causa si ésta degrada la calidad. Incorporar la causa si mejora la calidad. Reconstruir la gráfica de control</a:t>
            </a:r>
          </a:p>
        </p:txBody>
      </p:sp>
    </p:spTree>
    <p:extLst>
      <p:ext uri="{BB962C8B-B14F-4D97-AF65-F5344CB8AC3E}">
        <p14:creationId xmlns:p14="http://schemas.microsoft.com/office/powerpoint/2010/main" val="36785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03B6C-AA98-4077-8202-CED876E224CF}"/>
              </a:ext>
            </a:extLst>
          </p:cNvPr>
          <p:cNvSpPr txBox="1">
            <a:spLocks/>
          </p:cNvSpPr>
          <p:nvPr/>
        </p:nvSpPr>
        <p:spPr>
          <a:xfrm>
            <a:off x="468086" y="1366612"/>
            <a:ext cx="11038116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 startAt="4"/>
            </a:pPr>
            <a:r>
              <a:rPr lang="es-MX" dirty="0"/>
              <a:t>Repetir periódicamente todo el proceso</a:t>
            </a:r>
          </a:p>
        </p:txBody>
      </p:sp>
    </p:spTree>
    <p:extLst>
      <p:ext uri="{BB962C8B-B14F-4D97-AF65-F5344CB8AC3E}">
        <p14:creationId xmlns:p14="http://schemas.microsoft.com/office/powerpoint/2010/main" val="25016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0F7AB9-825A-4647-9A09-576E73CC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4" t="21606" r="64911" b="26060"/>
          <a:stretch/>
        </p:blipFill>
        <p:spPr>
          <a:xfrm>
            <a:off x="1436913" y="386884"/>
            <a:ext cx="8382001" cy="608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48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60BC-E385-490C-A82D-747D37F3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dirty="0"/>
              <a:t>Tipos de errores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2722E55-7909-4E00-AFBC-EF26A34A9741}"/>
              </a:ext>
            </a:extLst>
          </p:cNvPr>
          <p:cNvSpPr txBox="1">
            <a:spLocks/>
          </p:cNvSpPr>
          <p:nvPr/>
        </p:nvSpPr>
        <p:spPr>
          <a:xfrm>
            <a:off x="446315" y="1987098"/>
            <a:ext cx="11038116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es-MX" b="1" dirty="0"/>
              <a:t>Error Tipo I. </a:t>
            </a:r>
            <a:r>
              <a:rPr lang="es-MX" dirty="0"/>
              <a:t>Rechazar un lote de buena calidad</a:t>
            </a:r>
            <a:endParaRPr lang="es-MX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CAE75EA-5453-4875-A93B-6BB421417D93}"/>
              </a:ext>
            </a:extLst>
          </p:cNvPr>
          <p:cNvSpPr txBox="1">
            <a:spLocks/>
          </p:cNvSpPr>
          <p:nvPr/>
        </p:nvSpPr>
        <p:spPr>
          <a:xfrm>
            <a:off x="576942" y="4182616"/>
            <a:ext cx="11038116" cy="19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es-MX" b="1" dirty="0"/>
              <a:t>Error Tipo II. </a:t>
            </a:r>
            <a:r>
              <a:rPr lang="es-MX" dirty="0"/>
              <a:t>Aceptar un lote de mala calidad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798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489</Words>
  <Application>Microsoft Office PowerPoint</Application>
  <PresentationFormat>Panorámica</PresentationFormat>
  <Paragraphs>37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Tema de Office</vt:lpstr>
      <vt:lpstr>Gráficas de Control</vt:lpstr>
      <vt:lpstr>Gráficas de Control</vt:lpstr>
      <vt:lpstr>Límites de Control</vt:lpstr>
      <vt:lpstr>Presentación de PowerPoint</vt:lpstr>
      <vt:lpstr>Los encargados del proceso emplean las gráficas de control en base a:</vt:lpstr>
      <vt:lpstr>Presentación de PowerPoint</vt:lpstr>
      <vt:lpstr>Presentación de PowerPoint</vt:lpstr>
      <vt:lpstr>Presentación de PowerPoint</vt:lpstr>
      <vt:lpstr>Tipos de errores</vt:lpstr>
      <vt:lpstr>Gráficas de Control Para Variables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Adolfo hernandez valdes</dc:creator>
  <cp:lastModifiedBy>Adolfo hernandez valdes</cp:lastModifiedBy>
  <cp:revision>16</cp:revision>
  <dcterms:created xsi:type="dcterms:W3CDTF">2020-12-07T14:28:21Z</dcterms:created>
  <dcterms:modified xsi:type="dcterms:W3CDTF">2020-12-09T20:08:04Z</dcterms:modified>
</cp:coreProperties>
</file>