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06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90.80906" units="1/cm"/>
          <inkml:channelProperty channel="Y" name="resolution" value="52.02312" units="1/cm"/>
          <inkml:channelProperty channel="T" name="resolution" value="1" units="1/dev"/>
        </inkml:channelProperties>
      </inkml:inkSource>
      <inkml:timestamp xml:id="ts0" timeString="2020-11-10T13:11:12.081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2070 1270 0,'23'0'125,"48"-24"-110,-48 1-15,1-1 16,23 24-16,-24-23 16,1 23-16,-1 0 15,24 0 1,-23 0-1,-1 0-15,1 47 16,-24-24 0,0 48-1,0-48-15,0 1 16,0-1-16,0 1 16,0-1-16,0 1 15,0-1-15,0 24 16,-47-23-16,47 23 15,-24-24-15,1-23 16,23 47-16,-47-23 16,47 23-16,-24-47 15,24 24-15,-23-1 16,-1-23-16,24 47 16,-23-23-1,23-1 1,0 1-16,0-1 15,0 1 1,0-1-16,0 1 16,0-1-1,0 1 1,23-1 0,1-23-1,-1 24 1,1-24-1,-1 0 1,1 0 0,-1 0-1,1 0 48,-1 0-32,1 0-15,-1 0-1,1 0 1,-1 0 78</inkml:trace>
  <inkml:trace contextRef="#ctx0" brushRef="#br0" timeOffset="1026.74">2728 1528 0,'0'-23'94,"24"-1"-94,-1 24 15,1 0 1,23-23-16,-24 23 16,1-24-16,23 24 15,-24 0 1,1 0-1,-1 24-15,1-1 0,-1 1 16,-23 23 0,47-24-16,-23 1 15,-1 23-15,1-24 16,-24 25-16,24-25 0,-24 1 16,23 23-16,-23-24 15,0 1-15,24 23 16,-1-24-1,1 24 1,-1-23-16,-23-1 0,24 1 16,-24-1-16,23-23 15,1 24 1</inkml:trace>
  <inkml:trace contextRef="#ctx0" brushRef="#br0" timeOffset="1890.43">3387 1411 0,'-24'47'93,"1"-24"-77,-1 1-16,1-1 16,-1 1-16,1-1 15,-1 1-15,1 23 16,23-24-16,-48 1 16,48 23-16,-47-23 15,24-1-15,-1 1 16,24-1-16,-23 1 15,-1-1-15,1 1 16,23-1-16,-24-23 16,24 24-16,-23-1 15,23 1-15,-24-24 16,24 23-16,-23 1 16,-1-1-1,24 1 1,0-1-1</inkml:trace>
  <inkml:trace contextRef="#ctx0" brushRef="#br0" timeOffset="4496.13">3928 1669 0,'23'24'141,"24"-24"-125,-23 0-16,-1 0 15,24 0-15,-23 0 16,-1 0-1,1 0 17,-1-24 77,1 24-93</inkml:trace>
  <inkml:trace contextRef="#ctx0" brushRef="#br0" timeOffset="6451.96">4774 1129 0,'24'0'94,"-1"0"-79,24 0 1,-23-24-16,-1 24 15,1 0-15,46 0 16,-46 0-16,-1 0 0,25-23 16,-25 23-16,1 0 15,-1 0-15,24 0 16,-23 0-16,-1 0 31,-46 23 110,-1 24-141,1-23 15,-1-1-15,1-23 0,23 24 16,-24-1 0,1 1-1,-25-1-15,48 1 0,-23-1 16,-1 1 0,-23-24-16,47 23 0,-23-23 15,23 24 1,-24-24-16,24 23 0,-23-23 15,-1 24 1,1-24 0,23 23 15,23-23 110,1 0-141,-1-23 15,24 23-15,-23-24 16,-1 24-16,1 0 15,23 0-15,0 0 16,-23 0 0,23 0-1,-47 24-15,23-24 16,-23 23-16,24 1 16,-1-24-16,-23 23 15,24 1-15,-24-1 16,0 1-1,0-1 1,0 1-16,0-1 16,0 1-1,0 0 1,-24-1-16,1-23 31,-1 24-31,1-1 31,-1-23-31,1 0 16,-24 0-16,23 24 16,0-24-16,1 0 15,-1 0 32,1 0-47,-1 0 16</inkml:trace>
  <inkml:trace contextRef="#ctx0" brushRef="#br0" timeOffset="8805">5691 1317 0,'0'23'78,"0"1"-78,0-1 15,0 1 1,0-1-16,0 1 16,0-1-1,0 1 1,0-1-16,24-23 16,-24 24-16,24-24 15,-24 23-15,47 1 16,-24-1-16,24 1 15,0-24-15,0 0 16,-23 0-16,-1 0 16,1 0-16,-1 0 15,1 0 32,-1 0-16,-23-24-31,0 1 16,0-1-16,0-23 16,0 24-1,0-1 1,0 1 0,0-1-16,0 1 15,0-1 16,0 1-15,0-1 0,0 1-1,0 46 126,0 1-141,0 23 16,24-24-16,-24 1 15,23 23-15,-23-24 16,24 1-16,-24 23 15,0-24 1,0 1-16,0 23 16,23-23-16,1-1 0,-24 24 15,0-23-15,0-1 16,0 1-16,0 23 16,23-24-16,-23 1 15,0 23 1,24-24-16,-24 1 0,0 23 15,0-24-15,0 1 16,0-1-16,0 1 16,0-1-1,-24-23 157,1 0-156,-24 0-16,23 0 15,1 0-15,-1 0 63,24-23-47,-23 23 15,23-24-16,0 1 1,0-1 0,0 1-1,0-1 1,0 1 15,0-1-31,0 1 31,0-1 1,0 1-17,0-1 1,0 1 31,0-1 15,23 24-62,1-23 16,-1-1 0</inkml:trace>
  <inkml:trace contextRef="#ctx0" brushRef="#br0" timeOffset="12355.64">6867 1387 0,'0'-23'63,"24"23"-1,-1 0-62,1 0 16,23-24-16,0 1 15,-23 23 1,-1 0 0,1 0-1,-1-24 126</inkml:trace>
  <inkml:trace contextRef="#ctx0" brushRef="#br0" timeOffset="13584.19">6938 1552 0,'23'0'94,"1"0"-79,0 0-15,-1 0 16,1 0 0,-1 0-1,1 0 1,-1 0 0,1 0 62</inkml:trace>
  <inkml:trace contextRef="#ctx0" brushRef="#br0" timeOffset="15073.46">7620 964 0,'24'0'63,"-1"0"-32,24 0-31,-23 23 15,-1-23-15,24 0 16,-23 0 0,-1 0-16,1 0 15,-1 24-15,1-24 0,-1 0 16,24 0 0,-23 0-1,23 0-15,-24 0 31,-23 23 110,0 1-125,0 23-16,0-23 15,0-1 1,0 1-16,0-1 16,0 1-16,0-1 15,0 1-15,0 23 16,0-24-16,0 1 15,0 23-15,24-24 16,-24 1-16,0-1 16,0 1-16,23-1 15,-23 1-15,0-1 16,24 1-16,-24-1 16,0 1-1,0-1-15</inkml:trace>
  <inkml:trace contextRef="#ctx0" brushRef="#br0" timeOffset="15890.59">7949 1387 0,'24'0'78,"23"0"-63,-24 24-15,1-24 16,-1 0-16,24 0 16,-23 0-16,-1 0 15,1 0-15,-1 0 16,1 0 31,0-24 93</inkml:trace>
  <inkml:trace contextRef="#ctx0" brushRef="#br0" timeOffset="19935.71">1858 3081 0,'23'0'110,"1"0"-95,0 0-15,-1 0 16,1 0-16,-1 0 16,1 0-1,-1 0 1,1 0-16,-1 0 16,1 0 77</inkml:trace>
  <inkml:trace contextRef="#ctx0" brushRef="#br0" timeOffset="21465.21">2305 2775 0,'0'-24'0,"23"1"31,1 23-15,-1 0 0,1 0-16,-1 0 15,1 0-15,-1 0 32,1 0-17,-1 23 1,1-23-1,0 0-15,-24 24 16,23-24-16,1 0 16,-24 23-1,23-23 1,-23 24 46,0-1-30,-47 1-1,24-24-15,23 23-16,-24-23 15,24 24-15,-24-24 47,1 0-47,46 0 188,1 0-173,0 0 1,-24 23-16,47-23 15,-47 24-15,47 0 0,-24-24 16,-23 23-16,24-23 16,-1 24-16,-23-1 15,24 1 1,-24-1 0,23 1-1,1-1-15,-24 1 0,0-1 16,0 1-16,0-1 15,0 1-15,-24-1 16,-23 1 0,24 23-16,-1-47 0,1 47 15,-1-47 1,1 0 0,-1 0-16,1 0 0,-1 0 15,-23 0 1,23 0-16,1 0 15,-1 0 1,1 0 31,23-24-31,0 1-1,0-1 16,23 1-31</inkml:trace>
  <inkml:trace contextRef="#ctx0" brushRef="#br0" timeOffset="22379.27">3034 2798 0,'47'0'15,"-94"0"-15,117 0 0,-46 0 16,-1 0 0,1 0-16,0 0 15,-1 0-15,24 0 16,-23 0-1,-1 24-15,1-1 16,-1 1-16,1-1 16,-1 24-1,1-47-15,-24 48 16,23-25 0,1 1-1,-24 23-15,23-24 16,-23 1-16,47 23 15,-47-24 1,24 24-16,-1-23 0,-23-1 16,24-23-16,-1 24 15,1-24 17,-1 0-1,1 0 0,-1 0-15,1 0-1</inkml:trace>
  <inkml:trace contextRef="#ctx0" brushRef="#br0" timeOffset="23382.67">3598 2775 0,'-23'47'47,"-1"-24"-32,24 1-15,-47 23 16,24-24 0,23 1-16,-24 0 15,1-24 1,23 23-16,-24 1 16,-23-1-16,24 1 15,-1-1 1,1 1-1,23-1 1,-24-23 31,24 24-47,-23-1 16,23 1-1,-24-1 1,24 1 62,-23-1-47,23 1 47,-24-24-62</inkml:trace>
  <inkml:trace contextRef="#ctx0" brushRef="#br0" timeOffset="26340.07">4233 2587 0,'0'23'31,"0"1"-15,0-1-16,-23 24 15,23-23-15,-24-1 16,24 24-16,0-23 16,0-1-16,0 24 15,0-23-15,0-1 16,0 25-16,0-1 16,0-24-16,0 1 15,-23 23-15,23-24 16,0 1-16,0-1 15,0 1 1,-24-24 0,24 23-1</inkml:trace>
  <inkml:trace contextRef="#ctx0" brushRef="#br0" timeOffset="26979.35">3975 2916 0,'23'0'47,"24"0"-47,-23 0 16,-1 0-16,1 0 15,23 0-15,-24 0 16,1 0-16,-1 0 16,1 0-16,-1 0 15,1 0-15,-1 0 16,1 0-1,-1 0 1,1 0 15,-24-24-15,23 24 0,-23-23-1,24 23 1,0-24 15</inkml:trace>
  <inkml:trace contextRef="#ctx0" brushRef="#br0" timeOffset="29341.72">5245 2563 0,'0'24'109,"0"-1"-93,0 1 0,23 23 15,1-47-15,-24 23-16,23-23 15,-23 24-15,24-24 16,-24 23-16,23-23 15,1 24-15,-1-24 16,1 0 0,-1 0-16,-23 23 15,24-23 1,-1 0 0,1 0-1,-1 0 1,1-23-16,-1 23 15,1-24-15,-24 1 16,23-1 0,-23 1-16,0-1 15,24 24-15,-24-23 16,0-1 0,0 1-1,0-1-15,0 1 16,0-1-1,0 1-15,0-1 32,0 48 108,0-1-124,0 24-16,0-23 16,0-1-16,0 1 15,0 23-15,0-24 16,0 1-16,23 23 15,-23-24 1,0 24-16,0-23 16,24-1-16,-24 24 15,0-23-15,0 0 16,0 23-16,0-24 16,0 1-16,0-1 15,0 1-15,0-1 16,0 1-16,0-1 15,0 1-15,-24-24 16,24 23 0,-23-23-1,23 24 1,-24-24 0,1 23-1,-1-23 16,1 0-15,-1 0-16,1 0 31,-24-23-31,47-1 16,-24 24 0,24-23-16,-23-1 62,23 1-62,0-1 16,0 1-16,0-1 15,0 1-15,0-1 32</inkml:trace>
  <inkml:trace contextRef="#ctx0" brushRef="#br0" timeOffset="30613.29">6914 2516 0,'24'0'110,"-1"-23"-95,1 23-15,23 0 16,-23 0 0,-1 0 31,1 0-32,-1 0-15,1 0 31,-1 0 16</inkml:trace>
  <inkml:trace contextRef="#ctx0" brushRef="#br0" timeOffset="31635.07">6938 2845 0,'23'0'78,"1"0"-47,0 0-15,-1 0-16,1 0 15,-1 0 1,1 0 15,-1 0-15,1 0 46,-1-23-15</inkml:trace>
  <inkml:trace contextRef="#ctx0" brushRef="#br0" timeOffset="32921.58">7644 2516 0,'0'0'0,"23"0"16,24 0 0,-23 0-1,-1 0-15,24 0 16,-23 0-16,-1 0 15,1 0-15,-1 0 16,1 0 0,-1-23-1,1 23 1,-1-24 46</inkml:trace>
  <inkml:trace contextRef="#ctx0" brushRef="#br0" timeOffset="34174.61">8279 2257 0,'23'0'78,"1"0"-62,23 0-1,-24 0-15,1 0 16,-1 0 62,1 0-47,-24 24 94,0-1-109,0 25-16,-24-25 16,24 24-16,-23-23 15,23-1-15,0 1 16,0 23-16,0-24 15,0 1-15,0 23 16,0-24 0,0 1-16,0-1 31,0 1 16</inkml:trace>
  <inkml:trace contextRef="#ctx0" brushRef="#br0" timeOffset="35069.9">8326 2516 0,'23'0'109,"1"0"-93,-1 0-16,1 0 31,-1 24-31,1-24 16,-1 0-1,1 0-15,-1 0 94</inkml:trace>
  <inkml:trace contextRef="#ctx0" brushRef="#br1" timeOffset="118440.75">1552 4515 0,'0'24'109,"0"-1"-109,24 1 16,-24 23-16,23-24 16,-23 1-1,0-1-15,0 1 16,0-1-16,0 1 15,0 23-15,24-47 16,-24 23-16,0 1 16,0 23-1,0-23-15,0-1 16,0 1 0,0-1-16,0 1 15,0-1-15,0 1 16,0 23-1,0-24 1,0 1-16,0-1 16,0 1-1,0-1 1,0 1 0,0-1-1,0 1-15,0 23 16,0-24-16,0 1 15,0-1-15,0 1 16</inkml:trace>
  <inkml:trace contextRef="#ctx0" brushRef="#br1" timeOffset="119355.83">1435 5056 0,'47'0'172,"-24"0"-172,1 0 16,-1 0-16,1 0 15,-1 0-15,1 0 16,-1 0 15,1 0-15,-1 0-1,1 0 17,-1 0-17,24 0 1,-23 0-1,-1 0-15,1 0 16</inkml:trace>
  <inkml:trace contextRef="#ctx0" brushRef="#br1" timeOffset="133578.88">1858 4774 0,'-24'0'157,"1"0"-142,23 23 1,0 1 31,-24-24-32,24 23 17,0 1-32,-23-24 15,23 24-15,0-1 47,-24-23-31,1 24-1,23-1 1,-24 1 0,24-1 15,-23 1-16,23-1 1,-24-23 0,24 24-1,-23-24 1,23 23-16,0 1 31,-24-24-31,24 23 16,0 1-16,-23-24 31,23 23-31,0 1 47,-24-1-31,24 1-1,-23-24-15,23 23 31,-24-23 16,24 24-31,0-1 0,-23 1-1</inkml:trace>
  <inkml:trace contextRef="#ctx0" brushRef="#br1" timeOffset="135117.93">1435 4868 0,'0'24'93,"0"-1"-77,47-23 0,-24 0-1,1 24 17,-1-24-32,1 0 15,-24 23 1,23-23-1,1 24 17,-1-24-17,-23 23-15,24-23 16,-24 24 15,23-24-15,-23 23-1,24-23 1,-24 24 0,23-1-16,1-23 15,-24 24 17,23-24-17,-23 23 1,0 1 46,24-24-46,-24 23 0,0 1-1,23-1 1,1 1-1</inkml:trace>
  <inkml:trace contextRef="#ctx0" brushRef="#br1" timeOffset="136848.16">2799 4633 0,'0'-24'109,"-24"24"-93,-23 0 0,24 0 15,-1 0 0,1 0-31,-1 0 16,1 0-16,-1 24 15,1-1 1,23 1 0,-24-24-16,24 23 15,-24-23 1,24 24-16,-23-1 31,23 1 0,0-1 1,23-23 30,1 24-46,23-24-1,-23 23-15,-1-23 16,1 0-16,-1 0 31,24 24-31,-23 23 32,-1-23-32,24-1 15,-23 24-15,23-23 16,-24 23-16,1-24 15,-24 1-15,0 23 16,23-24-16,-23 1 16,24 23-16,-24-24 15,0 1-15,0-1 16,0 1 0,0-1-16,0 1 15,0-1 32,-24-23 0,-23-23-31,24-1-1,-1 1 16,1 23-15,23-24-16,-24 24 16,1 0 31,-1 0-16,1-23 31,-1 23 16</inkml:trace>
  <inkml:trace contextRef="#ctx0" brushRef="#br1" timeOffset="137926.31">3363 5080 0,'-23'0'78,"-1"0"-62,24 23-1,-23 1-15,-1-24 0,24 47 16,-23-47-16,23 23 15,0 24-15,0-23 16,0-1 0,0 24-16,0-23 15,0-1 1,0 24 0,47-47-16,-24 24 15,1-24 1,23 0-16,-24 0 15,1 0-15,23 0 0,-24 0 16,1 0 15,-24-24-31,0 1 16,0-1-16,0 1 16,0-1-16,0 1 15,0-24-15,-24 23 16,24 1-16,-47-48 31,47 48-31,-23-24 0,-1 47 16,1-24-16,-1 1 15,1 23-15,-1-24 16,-23 24 0,24 0-16,-24 0 0,23 0 15,-23 0-15,23 0 16,1 24-16,-1-1 15,48 1 64,23-1-79,0-23 15</inkml:trace>
  <inkml:trace contextRef="#ctx0" brushRef="#br1" timeOffset="138974.51">3763 4562 0,'0'24'62,"0"23"-62,0-24 16,0 24-16,0 0 16,-24 24-16,24 0 15,0-1-15,0 1 16,0-48-16,-23 1 15,23-1-15,0 24 16,0-23-16,0-1 16,0 24-16,0-23 15,0 23 1,0-24 0,0 1-1,0-1 1,23 1-1</inkml:trace>
  <inkml:trace contextRef="#ctx0" brushRef="#br1" timeOffset="139971.31">3951 5103 0,'0'24'78,"0"-1"-78,0 1 15,0 23-15,0-24 16,0 1-16,0-1 16,0 1-16,0-1 15,0 1 1,0-1 0,24-23-16,-1 24 31,1-24 47,-1-24-62,1 1-16,-1-1 15,24 1-15,-23-24 16,23 23-16,-47 1 15,23-1 1,-23 1-16,24-1 47,-24 1-31,0-1-1,0 1 16,0-1 48</inkml:trace>
  <inkml:trace contextRef="#ctx0" brushRef="#br1" timeOffset="141519.57">4868 4962 0,'-23'0'62,"-1"0"1,1 0-48,-1 0 1,1 0-16,-24 0 15,23 0-15,-23 24 16,24-24 0,-1 0-1,-23 23-15,24 1 16,-1-1-16,1 1 16,-1-24-16,0 23 15,24 1 1,-23-24-1,23 23-15,0 1 16,0-1 0,0 1-1,0-1 1,0 1 0,0-1-1,23-23-15,1 0 16,0 0-1,-1 0-15,1 0 16,-1 0 0,1 0-16,-1 0 15,1 0-15,-1 0 16,1 0-16,-1 0 16,1 0-16,23 0 31,-24 0-16,1 0 1,-1 0 93,1 0-93,-1-23 0,1 23 15</inkml:trace>
  <inkml:trace contextRef="#ctx0" brushRef="#br1" timeOffset="142254.17">5268 4962 0,'0'47'16,"0"-23"-1,0 23-15,0 0 16,0-24-16,0 1 16,0 23-16,0-24 15</inkml:trace>
  <inkml:trace contextRef="#ctx0" brushRef="#br1" timeOffset="142883.51">5245 4680 0</inkml:trace>
  <inkml:trace contextRef="#ctx0" brushRef="#br1" timeOffset="144205.24">5621 4986 0,'-24'0'31,"24"23"-31,-23 1 32,23 23-17,0-24 1,0 1-1,0-1 1,0 1-16,0-1 16,0 1-1,0-1 1,23 1-16,1-24 16,-1 0-16,1 0 15,23 0 1,-23 0-16,-1 0 15,24 0-15,-23 0 16,-1-24-16,-23 1 16,24-1-16,-24 1 15,23-1-15,-23 1 16,0-24-16,0 23 31,0 1-31,0-1 16,0 1-1,-23 23 1,-1-24 0,1 24-1,-1 0 1,1 0-16,23-23 16,-24 23-16,1 0 15,-1 0-15,0 0 16,-23 23-1,24-23 1,23 24 0</inkml:trace>
  <inkml:trace contextRef="#ctx0" brushRef="#br1" timeOffset="145462.15">6209 4939 0,'0'23'16,"0"1"-1,0-1-15,0 1 16,0-1-16,0 1 31,0-71 126,0 23-142,23 1-15,1-24 16,-24 23-16,47 1 15</inkml:trace>
  <inkml:trace contextRef="#ctx0" brushRef="#br1" timeOffset="145732.6">6585 5033 0,'0'0'0,"0"23"0,0 24 32,0-23-32,0-1 31,24-23-15,-24 24-1</inkml:trace>
  <inkml:trace contextRef="#ctx0" brushRef="#br1" timeOffset="147044.04">6209 5103 0,'0'-23'0,"0"-1"15,0 1 1,0-1-1,23 24-15,-23-23 16,0-1-16,24 1 78,-24-1-47,23 24-31,1 0 16,-1-23 0,1 23 46,0 0-46,-1 0-1,1 0-15,-1 0 47,-23 23-31,24-23-16,-24 24 16,23-1-1,1 1-15,-24-1 16,23-23-1,-23 47-15,0-23 16,0-1 0,24 1-1,-24-1 1,0 1-16,0-1 31,23 1-31,-23-1 16,24-23-16,-24 47 15</inkml:trace>
  <inkml:trace contextRef="#ctx0" brushRef="#br1" timeOffset="147765.21">6068 4703 0,'-24'0'0,"1"0"31,23 24-15,-24-24-1,1 23 32,-1-23-16,24 24-15,0-1 0,-23-23-16,23 24 15</inkml:trace>
  <inkml:trace contextRef="#ctx0" brushRef="#br1" timeOffset="149183.91">7150 4986 0,'0'23'31,"23"71"-15,-23 24-16,24-48 15,-24 48-15,23-24 16,-23-23-16,0-48 16,0 24-16,0-23 15,0-1-15,0-70 94,0 24-78,0-1-16,0 1 15,0-48-15,0 47 16,0-23-16,24 24 15,-1-24-15,-23 23 16,0 1-16,0-24 16,47 23-16,-47 1 15,24-24-15,-1 23 16,-23 1-16,0-24 16,24 47-1,-24-24-15,23 24 0,1-23 16,23-1-1,-24 24 1,1 0 0,-1 47-1,-23-23-15,0 23 16,0-24 0,0 24-1,0-23 1,0-1-16,-47 24 15,24-23 1,-1-24-16,1 23 16,-1-23-16,1 0 15,-1 0 1,-23 0-16,24-23 16,-1 23-16,-23-24 15,24 1-15,-1 23 0,-23-24 16,47 1 78,24-1-79</inkml:trace>
  <inkml:trace contextRef="#ctx0" brushRef="#br1" timeOffset="150126.44">7902 4868 0,'-23'24'47,"-1"-1"-47,1 1 15,-24 23-15,23 0 16,1-24 0,23 1-16,0-1 0,-24 1 15,24-1-15,0 1 16,0-1 0,0 1-16,0-1 15,0 1-15,0-1 0,24-23 16,-24 24-1,23-1 1,1-23-16,-1 0 16,24 0-16,-23 0 0,-1-23 15,24 23-15,-23-24 16,-1 1 0,1 23-16,-24-24 0,0 1 15,23 23 1,-23-24-16,0 1 15,0-1 1,0 1 0,-23-1-1,23 1-15,-47-1 16,23 24 0,1 0-16,-1 0 15,-23 0-15,24 0 16,-1 0-1,1 0-15,-1 0 16,1 0 0,-1 0-16,1 0 15,-1 0 1,24 24 0</inkml:trace>
  <inkml:trace contextRef="#ctx0" brushRef="#br1" timeOffset="150894.94">8420 4892 0,'0'23'16,"0"24"0,0 0-1,0-23-15,0-1 16,0 1-16,0-1 15,0 1-15,23 23 16,1-24-16,-24 1 16,23 23-16,1-24 15,-24 1-15,0-1 16,0 1-16,23-24 16,-23 23-16</inkml:trace>
  <inkml:trace contextRef="#ctx0" brushRef="#br1" timeOffset="151467.91">8584 5009 0,'-23'0'15,"-1"0"1,-23 24-16,24-1 16,-1 1-16,-23-1 15,24-23-15,-1 24 16,1-24 15</inkml:trace>
  <inkml:trace contextRef="#ctx0" brushRef="#br1" timeOffset="152946.44">9690 4844 0,'-47'0'78,"23"0"-78,1 0 15,-24 0-15,-24 0 16,47 0-16,-23 0 16,24 0-16,-24 0 15,23 0-15,1 24 16,-1-24-1,24 24 1,0-1 15,0 1-31,0-1 16,47-23 15,-23 0-31,-1 0 16,24 0-16,-23 0 15,-1 0-15,1 0 16,-1 0-16,1 24 16,0-24-16,23 23 15,-24-23-15,1 0 16,-1 24-16,1-24 16,-1 23-16,1 1 15,-1-1 1,-23 24 15,0-23-15,0 23-1,-23-47-15,-1 47 16,1-24 0,-1-23-1,1 0 1,-1 0-16,1 0 15,-1 0-15,1 0 16,-1 0 0,0 0-16,1 0 15,-1 0 1,1 0-16,-1 0 16,1 0-16,-1 0 15,24-23 110,24-1-125,-1 24 16</inkml:trace>
  <inkml:trace contextRef="#ctx0" brushRef="#br1" timeOffset="153894.59">10019 4868 0,'0'24'78,"0"23"-78,0-24 16,0 1-16,23 23 16,1-24-16,-24 24 15,23-23-15,1-1 16,-1-23-16,1 24 15,0-24-15,-1 0 16,1 0-16,23 0 16,-24 0-16,1 0 15,-1 0-15,24 0 16,-23-24-16,23 24 16,-47-47-16,23 24 15,1-24-15,-24 23 16,0-23-1,0 24 1,0-1-16,0 1 16,0-1-16,-24 24 15,24-24-15,-23 24 32,-1 0-1</inkml:trace>
  <inkml:trace contextRef="#ctx0" brushRef="#br1" timeOffset="155263.06">10748 4939 0,'0'23'32,"0"1"-32,0 23 15,0-24-15,0 1 16,0-1-16,0 1 16,0-1-1,0 1-15,23-24 110,-23-24-110,0 1 15,0-1-15,0 1 16,0-1-16,24 1 15,-24-1-15,24 1 16,-24-1-16,47 1 16,-24-1-1,1 24 1,-1 0 0,-23 24 15,0-1-31,0 1 15,0-1-15,0 1 16,24-24 62,23-24-62,-24 1-1,1-1-15,23 1 0,-24 23 32,-23-24-32,24 24 47,-1 24-32,-23-1 1,0 1-16,0-1 15,0 1 1,0-1 0,-23-23-1</inkml:trace>
  <inkml:trace contextRef="#ctx0" brushRef="#br1" timeOffset="156271.13">11595 4868 0,'-24'0'63,"1"0"-48,-1 24-15,24-1 16,-23-23-16,-1 24 16,24-1-1,-23-23 1,23 24-16,0-1 15,0 1 1,0-1 0,0 1 15,0-1-31,23 1 16,1-24-1,-1 0-15,1 0 16,23 0-1,-24 0-15,1 0 16,-1 0-16,1 0 16,-1 0-1,-23-24 17,0 1-32,0-1 15,0 1 1,0-1-16,0-23 15,-23 24 1,23-1-16,-24 24 16,1-23-16,-1 23 15,1 0-15,-1 0 16,1 0-16,-24 0 16,23 23-16,1 1 15,-1-24-15,0 0 16</inkml:trace>
  <inkml:trace contextRef="#ctx0" brushRef="#br1" timeOffset="157428.15">11712 4797 0,'0'24'15,"0"-1"16,0 1-15,0 0 0,0-1-16,0 1 15,0-1 1,0 1 0,0-1-1,0 1 1,-23 23-16,23-24 15,0 1 1,0-1-16,0 1 16</inkml:trace>
  <inkml:trace contextRef="#ctx0" brushRef="#br1" timeOffset="158957.56">12136 4892 0,'0'23'78,"0"1"-62,0 23-16,0-24 16,0 1-16,0 23 15,23-47-15,-23 23 16,24-23-16,-1 24 16,-23-1-16,24-23 15,-1 0-15,1 0 16,-1 0-16,1 0 15,-1 0 1,1-23 0,-1-1-1,-23 1-15,24-1 16,-24-23-16,0 24 16,23-1-16,-23-23 15,0 24-15,24-1 16,-24-23-16,0 23 15,0 71 95,0-23-95,0 0-15,0-1 16,0 1-16,0-1 16,0 24-16,0-23 15,0-1-15,23 1 16,-23-1-16,0 1 16,0-1-16,0 1 15,0-1-15,0 24 16,0-23-16,0-1 15,0 1-15,0 23 16,0-24-16,0 1 16,0 23-16,0-24 15,0 25 1,0-25 0,0 1-16,-23-1 15,23 1-15,-24-1 16,1 1-16,-1-1 15,1 1-15,-1-24 16,1 0-16,-1 23 16,1-23-16,-1 0 15,1 0 1,-1 0-16,-23 0 16,24-23-16,-24 23 15,23-24-15,24 1 16,-24 23-16,1 0 15,23-24 1,-24 24-16,24-23 16,0-1-16,0 1 15,0-1-15,0 1 16,0-1 0,0 0 15,24 24-31</inkml:trace>
  <inkml:trace contextRef="#ctx0" brushRef="#br1" timeOffset="159929.47">13170 4750 0,'0'24'31,"0"-1"-15,0 1-16,0 23 15,0-23-15,0-1 16,0 24-16,0-23 16,0-1-16,0 1 15,0-1-15,0 1 16,0-1-16,0 1 16,0-1-16,0 1 15,24-24 1</inkml:trace>
  <inkml:trace contextRef="#ctx0" brushRef="#br1" timeOffset="160728.34">13288 4774 0,'0'23'32,"-24"1"-32,1-1 15,23 1-15,0 0 16,-24-24-16,24 23 31</inkml:trace>
  <inkml:trace contextRef="#ctx0" brushRef="#br1" timeOffset="162042.07">13382 5056 0,'47'0'15,"-23"0"1,-1 0 0,1 0 15,-1-23-31,1-1 16,23 1-1,-47-1 1,23 1-16,-23-1 31,24 24-15,-24-23-1,0-1 1,0 0 0,0 1-1,0-1 16,-24 24 1,1 0-1,-1 0-15,1 0-16,-1 0 15,1 0 1,-1 0-16,1 0 15,-1 0 1,24 24-16,0-1 16,-23-23-1,-1 24 1,24 0 0,-23-1-1,23 1-15,0-1 16,0 1-1,0-1 1,0 1-16,0-1 16,23-23-1,1 47-15,-1-47 32,1 0-32,-1 0 15,1 24 1,23-24-16,-24 0 15,1 0-15,23 0 16,-24 0 0,1 0-1,-1 0 79,-23-24-63,24 24-15,-24-23 0</inkml:trace>
  <inkml:trace contextRef="#ctx0" brushRef="#br1" timeOffset="163273.6">14135 4797 0,'-47'0'16,"-24"47"0,48-47-1,-1 0-15,24 24 110,24-24-63,-1 0-47,24 0 15,-23 0 1,-1 0-16,1 0 15,-1 24 32,-23-1-47,0 1 16,0-1 0,0 1-1,0-1 1,0 1-16,0-1 15,0 1 17,0-1-32,0 1 15,0-1 1,-23-23 0,-1 0-1,1 0-15,-24 0 16,23 0-16,1 24 15,-1-24-15,0 0 16,1 0-16,-1 0 31,48 0 79,-24-24-95,47 1-15,-47-1 0,47-23 16</inkml:trace>
  <inkml:trace contextRef="#ctx0" brushRef="#br1" timeOffset="164234.38">14581 4304 0,'0'23'15,"0"1"1,0-1-16,0 1 16,0 23-16,0-24 15,0 1-15,0 23 16,0-24-16,0 24 16,0-23-16,0 23 15,0-24-15,0 1 16,0-1-16,0 24 15,0-23-15,0-1 16,0 25-16,0-25 16,0 24-1,0-23-15,0-1 16,0 1-16,0-1 16,0 1-1,0-1 1,0 1-1,0-1 32</inkml:trace>
  <inkml:trace contextRef="#ctx0" brushRef="#br1" timeOffset="164891">14417 4844 0,'23'-23'63,"24"23"-48,-23 0-15,-1 0 16,24-24-16,-23 24 16,0 0-16,-1 0 15,1 0-15,-1 0 16,1 0 15,-1 0 0,24 0-15,-23 0 0,-1-23-16,1-1 15</inkml:trace>
  <inkml:trace contextRef="#ctx0" brushRef="#br1" timeOffset="166608.75">15122 4868 0,'-23'0'110,"-1"24"-95,-23-1-15,24-23 16,-24 47-16,23-47 15,1 24-15,-24-1 16,23 1 0,24-1 31,0 1-47,0-1 15,0 24 1,24-47-1,-1 24 1,1-24 0,-1 0-16,1 0 15,-1 0-15,1 0 16,-1 0-16,24-24 16,0-23-1,-23 24 1,-1 23-16,1-24 15,-1 1-15,-23-1 32,0 1-1,0-1-15,0 1-1,0 46 266,0 1-265,0 23 0,0-24-16,0 24 15,0-23 1,24-1-16,-24 1 16,24-1-1,-24 1 1,0-1-1</inkml:trace>
  <inkml:trace contextRef="#ctx0" brushRef="#br0" timeOffset="-207656.46">1670 7055 0,'23'0'31,"1"0"-16,-1 0 1,1 0 0,-1 0-1,24-23-15,-23 23 16,-1-24-16,25 24 16,-25 0-16,1 0 15,-1 0-15,-23-23 16,24 23-16,-1 0 15,1 0 1,-1 0 0,1 0-1,-24-24 173,0 1-188</inkml:trace>
  <inkml:trace contextRef="#ctx0" brushRef="#br0" timeOffset="-205890.72">2611 6538 0,'0'23'31,"0"24"-16,0 0-15,0 0 16,0 0-16,0 1 16,-24-1-16,24 0 15,0 23-15,-23-23 16,23 0-16,0-23 16,0 23-16,0 23 15,0-46-15,0-1 16,0 1-16,0 23 15,0-24 17,0-70 77</inkml:trace>
  <inkml:trace contextRef="#ctx0" brushRef="#br0" timeOffset="-204137.96">2634 6608 0,'24'0'47,"-1"24"-32,1-1 1,-24 24-16,0-23 15,23-1-15,1 25 16,-1-25-16,1 24 16,-1-23-16,1-1 15,-1 1-15,1-1 16,-24 1-16,23-24 16,1 0-16,-1 23 15,1-23 16,-1 0-15,24-70 0,-23 46-16,-1 24 15,1-47-15,-24 0 16,23 24-16,-23-1 16,0-23-16,0 23 15,0 1-15,0-24 16,0 23-16,0 1 15,24-1-15,-24-23 16,0 24 0,0-1-16,0 1 15,0-1 1,24 24 31,-24 24-16,23-1-15,-23 24-16,24-23 15,-24-1-15,0 24 16,23-23-16,-23-1 16,24 24-16,-24-23 15,0-1-15,23 25 16,1-25-16,-24 1 15,0 23-15,23-24 16,-23 1-16,24 23 16,-24-24-16,0 1 15,0-1-15,0 1 16,0-1-16,23 1 16,-23-1-1,0 1 1,24-1 78,-24 24-79,0-23 1,0-1-16,0 1 15</inkml:trace>
  <inkml:trace contextRef="#ctx0" brushRef="#br0" timeOffset="-203189.64">3645 6867 0,'0'24'47,"0"-1"-31,0 1-16,0-1 15,0 1-15,0 23 16,0-24-1,0 24-15,24-23 0,-1-1 16,-23 1-16,24-1 16,-24 1-1,23-24-15,1 47 16,23-24-16,-47 24 0,47-47 16,-47 47-16,47-47 15,0 0 1,-23 0-16,-1 0 15,1-23 1,-1-1-16,24 1 0,-23-24 16,-1 23-16,1-46 15,23 46 1,-47-23-16,0 0 16,23 0-16,-23-23 15,0 23-15,0 23 0,0 1 16,0-24-1,0 23-15,0 0 16,-23 1-16,-1-1 16,24 1-16,0-1 15</inkml:trace>
  <inkml:trace contextRef="#ctx0" brushRef="#br0" timeOffset="-202406.91">4469 6350 0,'23'0'31,"-23"23"-31,24 48 16,-1-1-16,-23-23 15,0 24-15,24-24 16,-1 23-16,1 1 16,-24-24-16,0 0 15,0 0-15,0 0 16,0-23-16,0-1 16,0 1-16,0-1 15,0 1 1</inkml:trace>
  <inkml:trace contextRef="#ctx0" brushRef="#br0" timeOffset="-201778.39">5033 6256 0,'23'0'15,"-23"70"1,24 24-16,23-47 16,-23 47-16,-1-47 15,1 47-15,-1-23 16,1 0-16,-24-24 16,23 23-16,1 1 15,-1-24-15,1 0 16,-1-24-16,24 1 15,-47 23-15,0-24 16,0 1-16,24-1 16,-1-23-1</inkml:trace>
  <inkml:trace contextRef="#ctx0" brushRef="#br0" timeOffset="-201120.05">4798 6820 0,'23'0'47,"24"24"-31,-23-24-16,-1 0 15,24 0-15,0 23 16,-23-23-16,-1 0 16,25 0-16,-25 0 0,1 0 15,23 0 1,-24 0-16,24 0 16,-23 0-1,23 0 1,-24 0-16,1 0 0,23 0 15,-24 0 1,1 0 0,-1 0-1,1 0 48,-1 0-16</inkml:trace>
  <inkml:trace contextRef="#ctx0" brushRef="#br0" timeOffset="-200558.92">5809 6867 0,'0'24'47,"0"-1"-47,0 1 16,0-1-16,0 24 15,0-23-15,0-1 16,0 1-16,0-1 15,0 1-15,0-1 32,24-23 30,-24-23-62</inkml:trace>
  <inkml:trace contextRef="#ctx0" brushRef="#br0" timeOffset="-200196.38">5691 6467 0,'24'0'156</inkml:trace>
  <inkml:trace contextRef="#ctx0" brushRef="#br0" timeOffset="-198882.41">6044 7032 0,'0'23'0,"0"1"15,0 23-15,24-24 16,-1 24-16,-23-23 16,24 23-16,-24-24 15,23 1-15,-23 23 16,0-24 0,24-23-1,-24 24 1,0-48 78,0 1-94,0-24 15,0-24-15,0 1 16,0-1-16,0 48 15,0-24-15,0 23 0,0-23 16,0 24 0,47-24-16,-24 23 15,-23 1-15,24-1 16,-1 24-16,1-23 16,-1 23-16,1 0 15,0 0-15,23 0 16,-24 0-16,1 23 15,-1 1 1,1 23-16,-24 0 16,23-24-1,-23 1-15,0-1 16,-47-23 46,24-23-62,-1-1 16,-23-23-16,24 47 16,-25-47-16,25 47 15,23-23 1,-24 23-16</inkml:trace>
  <inkml:trace contextRef="#ctx0" brushRef="#br0" timeOffset="-198206.89">6703 6162 0,'23'47'32,"1"47"-32,-1 47 15,1 23 1,-24-117-16,0 0 15,0 0-15,0-23 16,0 23-16,0 0 16,23-23-16,1-1 15,-24 1-15,0-1 16,0 1-16,23-24 16</inkml:trace>
  <inkml:trace contextRef="#ctx0" brushRef="#br0" timeOffset="-197692.72">7103 6679 0,'0'47'47,"0"-24"-47,0 1 16,23 0-1,-23 23-15,0 0 16,0-24-16,24 1 31,-1-24 16,-23-24-16</inkml:trace>
  <inkml:trace contextRef="#ctx0" brushRef="#br0" timeOffset="-197300.76">7009 6373 0,'0'-23'125,"23"23"-109</inkml:trace>
  <inkml:trace contextRef="#ctx0" brushRef="#br0" timeOffset="-196347.4">7738 6585 0,'0'0'0,"-24"-24"16,1 24 15,23 24-15,-24-24-1,24 23-15,-23-23 16,23 24-16,-24-1 16,-23-23-16,47 47 0,-47-23 15,23-1 1,-23 25-16,24-25 16,-1 24-16,24-23 15,-23-1-15,23 1 16,0-1-16,0 1 31,0-1-31,23-23 0,1 0 16,-1 0-1,1 0 1,-1 0 0,-23-23-1,24-1 1,-1 24-16,-23-23 15,24 23 1,-24-24-16,47-23 16,-23 24-1,-1-1-15,24 1 16,-23-1-16</inkml:trace>
  <inkml:trace contextRef="#ctx0" brushRef="#br0" timeOffset="-195660.25">8067 6514 0,'-24'0'47,"1"47"-47,23-23 16,0-1-16,0 24 16,0-23-1,0 23-15,0-24 16,0 25-1,0-25 1,23-23-16,-23 24 16,24-24-16,-1 0 62,-23-24-62,0-23 16,0 23 15,0 1-15,0-1-16,0 1 0,0-1 15,-23 24 1,23-23-16,0-1 16,-24 24-16,24-23 15</inkml:trace>
  <inkml:trace contextRef="#ctx0" brushRef="#br0" timeOffset="-194991.19">8114 6585 0,'0'23'31,"0"24"-15,0-23-16,-24 23 16,24-24-16,0 1 15,0 23 1,0-23-1,0-1-15,0 1 16,0-1-16,0 1 47,24-48 62</inkml:trace>
  <inkml:trace contextRef="#ctx0" brushRef="#br0" timeOffset="-194428.49">8302 6561 0,'0'24'32,"0"-1"-17,0 24-15,24-23 16,-24-1-16,23 24 16,1-23-16,-24 0 15,0 23-15,23 0 16,1-47-1,-24 23 1,23-23 62</inkml:trace>
  <inkml:trace contextRef="#ctx0" brushRef="#br0" timeOffset="-193804.61">8537 6491 0,'-23'0'15,"-1"23"1,-23 1-1,47-1 1,-23-23 0,23 24-16,-24-1 62</inkml:trace>
  <inkml:trace contextRef="#ctx0" brushRef="#br0" timeOffset="-192288.39">9102 5879 0,'23'24'16,"1"-1"-16,-1 24 16,1 0-16,-24 0 15,47 0-15,-47 24 16,23 0-16,-23-48 16,0 1-16,0 23 15,0-24-15,0 1 16,0-1-16,0 24 15,0-23-15,0-1 16,0 1-16,0 23 16,24-24-16,-24 1 15,0 23-15,0-24 16,0 1 0,0-1-16,0 1 15,0 0 1,0-1-1,0 1 32</inkml:trace>
  <inkml:trace contextRef="#ctx0" brushRef="#br0" timeOffset="-190657.03">9925 6420 0,'-24'0'16,"1"0"-1,-1 0 48,1 0-32,-1 24-31,1-1 16,-1 1-1,24-1-15,-23 1 16,23-1 0,-24 1-1,24-1 1,0 1 0,0-1-16,0 1 15,0-1 1,0 1-16,0-1 31,24-23-15,-1 0-1,1 0 1,-1 0 0,1 0-1,-1-23 1,1-1-16,-1 1 15,1-1-15,-24 1 16,0-1 0,0 1 15,0-1-15,0 1-1,0-1 16,0 1-15,0-1-16,0 1 109,0-1-93,23 24 78,1 0-63,-24 47-15,0-23-1,0 23 1,0-24-16,0 1 16,0-1-16,0 1 15,0-1-15,23-23 16,-23 24-16,0-1 15,0 1 1,0-1 0,0 1-1,0 0 48</inkml:trace>
  <inkml:trace contextRef="#ctx0" brushRef="#br0" timeOffset="-189149.37">10442 6679 0,'47'-24'15,"0"24"1,-23-23-16,-1 23 16,24 0-16,-23-24 15,-1 24-15,24-23 16,-23 23-16,-1 0 16,25-24-16,-25 24 15,-23-23-15,47 23 16,-47-24-1,24 1 1,-24-1 0,0 1-1,0-1-15,0 1 16,0-1-16,0 1 16,0-24-1,0 70 126,-24-23-126,24 24-15,-23-24 16,-1 23-16,24 1 16,0-1-1,-23-23 1,23 24 0,-24-1-1,24 1 16,0-1-31,-24-23 16,24 24 0,-23-24-1,23 23-15,-24 24 16,24-23 0,0-1-1,0 1 1,0-1-16,0 1 15,0-1 1,0 1-16,0 0 0,24-1 16,-1-23-16,25 24 15,-48-1 1,23-23-16,1 0 0,-1 24 16,1-24-16,-1 0 15,1 0 1,-1 0 31,1 0-16,-1 0-15,24-24-16,-47 1 15,24 23-15,23-24 16,-24 1-16,1-25 15,-1 48-15,24 0 16</inkml:trace>
  <inkml:trace contextRef="#ctx0" brushRef="#br0" timeOffset="-188244.08">11712 6373 0,'-23'-23'31,"-1"23"0,1 0-15,-1 0-1,1 0 17,-1 0-32,1 0 31,-24 0-31,47 23 15,-24-23 1,1 0 0,-1 24-1,0-24-15,1 23 16,-24 1 0,47-1-16,-24 1 15,1-1-15,23 24 16,-24-47-16,24 24 15,0 23-15,-23-24 16,23 1-16,-24-1 16,24 1-16,0-1 15,0 1 1,0 0 15,24-24-31,-1 23 16,1-23-1,-24 24 1,23-24-16,1 0 16,-1 0-1,1 0 32,-1 0-16,25 0-15,-25-24-16,1 24 16,-1 0-16,1 0 15</inkml:trace>
  <inkml:trace contextRef="#ctx0" brushRef="#br0" timeOffset="-187756.86">11900 6820 0,'24'0'109,"-1"-23"-93</inkml:trace>
  <inkml:trace contextRef="#ctx0" brushRef="#br0" timeOffset="-186164.73">12606 6067 0,'23'-23'47,"1"23"-31,-1-24-16,1 1 15,23 23 1,-23 0 0,-1 0-16,24 0 15,-23 0-15,23 0 16,-24 0-1,1 0 17,-24 23-17,23-23 1,-23 24 0,0-1-1,0 1 1,0 23 15,-23-47-31,23 24 16,-24-1-16,24 1 15,-47-1-15,47 1 16,-23 23-16,-1-47 16,24 23-16,-23 1 15,-1-1-15,1 1 16,23-1-16,-47 1 15,23 23-15,24-24 16,-24-23-16,24 24 16,-23-1-16,23 1 15,-24-1 1,1 24 0,23-23-1,0 23 1,0-24-1,0 1 1,0 0 15,0-1-15,23-23 15,1 0 16,-1 0 47,1 0-63,0 0 78</inkml:trace>
  <inkml:trace contextRef="#ctx0" brushRef="#br0" timeOffset="-184364.22">13335 6491 0,'0'23'0,"0"1"16,-24 23-16,24-24 16,0 1-1,0-1-15,0 1 16,0 23 0,0-24-16,0 1 15,0 0-15,0-1 16,0 1-16,0-1 15,0 1 1,0-1 0,0-46 124,0-1-124,0-23-16,0 24 16,0-1-16,0-23 15,24 23-15,-24 1 16,24-24-16,-1 23 15,-23 1-15,24 23 16,-1-47-16,1 23 16,-24 1-1,23-1 1,1 1-16,-24-1 16,23 24-16,1 0 31,-1-23-31,1 23 0,23 0 15,-24 0-15,1 0 16,-1 0 0,24 0-16,-23 0 15,-24 23 32,0 1-31,0-1 15,0 1-15,0-1 31,-24-23-47,-23 0 15,24 0 1,-1 0-1,1 0 32,-1 0-31,1 0 0,-1 24-1,1-24 1,-1 0 124</inkml:trace>
  <inkml:trace contextRef="#ctx0" brushRef="#br0" timeOffset="-182899.3">14088 6397 0,'0'23'110,"-24"-23"-110,24 24 15,0-1 1,0 1-16,0-1 16,0 24-16,0-23 15,24-1 1,-24 1 0,23-24-16,-23 23 15,24-23-15,-1 0 16,1 0-16,-1 0 15,1 0-15,23 0 16,-24 0 0,1 0 15,-24-23-15,0-1-1,0 1-15,0-1 16,0-23-16,0 24 15,-24-1-15,1 24 16,23-23-16,0-1 16,-24 1-1,1 23 1,23-24-16,-47 24 16,23 0-1,1 0-15,-1 0 16,1 0-1</inkml:trace>
  <inkml:trace contextRef="#ctx0" brushRef="#br0" timeOffset="-181943.42">14605 6350 0,'0'23'47,"0"1"-47,0-1 16,0 1-16,0 23 15,0-24-15,24 1 16,-24 23-16,0-24 16,0 1-16,0-1 31,0 24-31,0-23 16,0-1 15</inkml:trace>
  <inkml:trace contextRef="#ctx0" brushRef="#br0" timeOffset="-180894.2">14817 6350 0,'-24'47'78,"1"-24"-63,-1 1-15,1-1 16,-1-23-16,1 24 16,-1-24 15,1 47-31</inkml:trace>
  <inkml:trace contextRef="#ctx0" brushRef="#br0" timeOffset="-179079.39">15710 5809 0,'-23'23'141,"-1"1"-126,1-24 1,-1 23-1,24 1 1,-23-24 0,23 23-16,-24 1 15,1-1 1,23 24 0,-24-23-1,24-1-15,0 1 16,-23 23-16,-1-23 15,24-1-15,-23 24 16,23-23-16,-24-1 16,1 24-16,23-23 15,0-1-15,0 24 16,0-23-16,23-1 16,1 24-16,-24-23 15,23-1-15,1 24 16,-1-23-16,1-1 15,-24 1-15,23-1 16,1 1-16,-24-1 16,0 1-16,23-24 15,-23 24 1,24-24 109,-1 0-109</inkml:trace>
  <inkml:trace contextRef="#ctx0" brushRef="#br0" timeOffset="-177328.25">15946 5997 0,'23'0'63,"1"0"-63,-1 0 31,24 0-16,-23 0 1,-1 0-16,24 23 16,-23-23-1,-1 0-15,1 0 16,-24 24 109,0-1-94,0 1-15,0-1-1,-24 1 1,24 0 0,-23-1-16,-1-23 15,1 24-15,23-1 16,0 1 0,-24-24-16,1 0 31,23 23-31,23 1 203,1-24-187,-1 23-1,1 1-15,-1-24 16,-23 23-16,24 1 15,-24-1 1,0 1 0,23-1-16,-23 1 15,0-1 1,0 24-16,0-23 16,0-1-16,-23 24 15,-1-47-15,-23 47 16,24-23-16,-24-1 15,23-23-15,1 24 16,-24-24-16,23 0 16,1 0-1,-1 0 1,1 0-16,-1 0 16,24-24-1,-24 24-15,1 0 63,23-23-48,0-24 1,47 47-16,-47-47 16,47 47-16</inkml:trace>
  <inkml:trace contextRef="#ctx0" brushRef="#br0" timeOffset="-175967.91">16651 5926 0,'47'0'0,"-47"24"16,47-1-16,-47 1 15,24-24-15,-24 23 16,23 1-16,1-1 16,-1 1-1,-23-1-15,47 1 16,-47 0-16,0-1 16,24 1-16,-1-1 15,-23 24-15,0 0 16,0-23-1,0-1-15,0 1 16,0-1 0,0 24-1,0-23 1,-23-1 0,23 1-16,-24-1 0,24 1 15,-23-1-15,-1-23 16,1 24-16,23-1 15,-47 1-15,23-24 16,24 23 62,-23-23-62,-1 0 46</inkml:trace>
  <inkml:trace contextRef="#ctx0" brushRef="#br0" timeOffset="-171613.28">17733 6373 0,'0'24'235,"0"-1"-204,0 1 32,0-1-48,0 1 16,23-24-15,-23 23 0,0 1-1,24-24 1,0 23-16,-1 1 16,1-24-1,23 0-15,-24 23 16,24 1-1,-23-24-15,-1 0 16,24 0-16,-23 0 0,-1 0 16,24-24-16,-23 1 15,23-24 1,-24 23 0,1-23-16,-1 47 15,-23-23-15,47-24 0,-47 23 16,0 1-16,0-24 15,0 23-15,0 1 16,0-1 0,0 1-1,0-1-15,0 1 32,0 46 61,0 1-93,0 23 16,24-24-16,-24 24 16,47-23-16,-23-1 15,-1 24-15,1-23 16,-1 23-16,1-24 15,-24 24-15,0-23 16,0 46-16,0-46 16,0-1-16,0 1 15,0 23-15,0 0 32,0-23-32,0-1 15,0 1-15,0 23 16,-24-24-1,24 1-15,0-1 16,-23-23 0,-1 24 15,1-1-31,-25 1 16,25-1-16,-1-23 0,1 0 15,-1 0 1,1 24-1,-1-24 1,1 0 0,23-24-16,-47 1 15,47-1-15,-24 1 16,1-1-16,23-23 16,-24 0-1,24 24 32,24 23-31,-1 0-1,24 0-15</inkml:trace>
  <inkml:trace contextRef="#ctx0" brushRef="#br0" timeOffset="-170441.42">19450 6185 0,'0'0'0,"-47"0"0,0 0 16,23 0-1,1 0-15,-1 24 16,1-24-16,23 23 16,-47-23-16,23 0 15,24 24 1,-23-1-1,23 1 1,0-1 0,0 1-1,23-24-15,1 23 16,-1 1-16,24-24 16,-23 0-16,-1 0 15,24 0-15,-23 0 16,-1 0-1,1 0 1,-1 0 0,-23 23-1,24-23-15,-24 24 16,0-1-16,0 1 16,0-1-1,0 1 1,0-1-16,-24 1 15,-23-24 1,24 23-16,-1 1 16,1-24-16,-1 23 15,1-23-15,-1 0 16,1 0 0,-1 0-16,-23 0 15,24 0-15,-1 0 16,1 0-16,-1 0 31</inkml:trace>
  <inkml:trace contextRef="#ctx0" brushRef="#br0" timeOffset="-169500.68">19638 6326 0,'0'24'94,"23"23"-94,-23-24 16,0 1-1,0 23-15,0-24 0,24 1 16,0-1 0,-1-23-16,1 47 15,23-47-15,0 24 16,-24-24-16,1 0 16,-1 0-16,1 0 15,-1 0 1,1 0-16,23-24 15,-24-23-15,24 24 0,-47-1 16,24 1 0,-24-24-1,23 47-15,-23-24 0,0-23 16,-23 47-16,23-47 16,-24 47-16,-23-23 15,24 23 1</inkml:trace>
  <inkml:trace contextRef="#ctx0" brushRef="#br0" timeOffset="-168331.03">20391 6397 0,'0'23'31,"0"1"-15,23 23-16,-23-24 16,24 1-16,-24 23 15,0-24 1,23-23 62,1-23-62,-1-1-16,1-23 15,-1 24-15,1-1 16,-1 1-16,1-24 16,-1 47-16,-23-24 15,24 24-15,-1 0 16,1 0-1,23 0 1,-24 0 0,1 24-16,-1-1 15,-23 1-15,0-1 16,0 24-16,0-23 16,24-24 77,-1-24-93,24 1 16,-23-1-16,0 1 16,23-1-16,-24 24 15,1 0-15,23 0 16,-24 0-1,-23 24 1,24-1-16,-24 1 16,0 23-1,0-24 1,0 1 0,0-1 15,0 1 16</inkml:trace>
  <inkml:trace contextRef="#ctx0" brushRef="#br0" timeOffset="-167462.29">21755 6256 0,'-24'0'47,"-23"23"-31,24 1-1,-1-24 1,1 23-16,23 1 16,0-1-16,-24-23 0,24 24 15,0 23 1,0-24-1,0 1 1,0-1-16,24 1 16,23-1-16,-24 1 15,1-1-15,23-23 16,-24 0 0,1 0-1,-1 0-15,1 0 16,23 0-1,-47-23 1,23-1-16,-23 1 16,0-1-16,0 1 15,0-1-15,0 1 16,0-1-16,-23-23 16,-1 24-16,1-1 15,-24 1-15,23-1 16,-23 24-16,24 0 15,-1-23-15,1 23 16,-1 0-16,1 0 16</inkml:trace>
  <inkml:trace contextRef="#ctx0" brushRef="#br0" timeOffset="-166803.55">21919 6279 0,'0'47'31,"0"-23"-16,0-1-15,0 1 16,0-1-16,0 1 16,0-1-16,0 1 15,0-1-15,0 24 16,0-23 0,0-1-16,0 1 15,0-1 1,24-23 93,-1-23-109</inkml:trace>
  <inkml:trace contextRef="#ctx0" brushRef="#br0" timeOffset="-166220.84">22131 6350 0,'23'0'47,"-23"47"-47,0-24 16,0 1-16,24-1 15,-24 1 1,0-1-16,0 1 16,0-1-16,0 1 15,0-1 1,23-23 78,1 0-63,0-23-31</inkml:trace>
  <inkml:trace contextRef="#ctx0" brushRef="#br0" timeOffset="-165708.22">22390 6279 0,'-24'0'0,"1"24"16,-24-1-16,47 24 15,-24-47-15,1 24 16,-1 23-16,0-24 16,24 1-16,-23-24 15,46 0 95,1 0-95,0 0 17</inkml:trace>
  <inkml:trace contextRef="#ctx0" brushRef="#br0" timeOffset="-164860.6">22578 5879 0,'0'47'62,"23"-23"-46,-23-1-16,0 24 16,0-23-16,0-1 15,0 24-15,0-23 16,0 0-1,0-1-15,0 1 0,0-1 16,0 1-16,0-1 16,0 1-1,0-1 17,0 1 14</inkml:trace>
  <inkml:trace contextRef="#ctx0" brushRef="#br0" timeOffset="-163987.12">23048 6138 0,'-23'0'16,"-1"24"-1,1-24 16,23 23-31,-24 1 16,1-24 0,23 23-16,0 1 15,0-1 1,0 1-16,0-1 16,0 1-1,0-1 1,23-23-1,1 0 1,23 0-16,-24 0 16,1 0-16,23 0 15,-24 0-15,1-23 16,23 23-16,-47-24 16,23 24-16,-23-23 15,0-1-15,24 24 16,-24-23-1,0-1 1,0 1 0,0-1-16,-47 24 15,23 0-15,1 0 0,-1 0 16,-23 0 0,24 0-16,-1 0 15,1 0-15</inkml:trace>
  <inkml:trace contextRef="#ctx0" brushRef="#br0" timeOffset="-163409.37">23307 6067 0,'0'0'0,"0"24"15,23-1 1,-23 1-16,0 0 16,0-1-16,0 1 15,0-1 1,0 1 0,0-1-1,0 1 1,0-1-1,0 1 1,24-24 0,-24 23-16,23-23 78,-23-23-78,24-1 15,-24-23-15</inkml:trace>
  <inkml:trace contextRef="#ctx0" brushRef="#br0" timeOffset="-162310.52">24271 6020 0,'-23'0'16,"-1"0"-16,24 24 15,-23-24-15,-1 23 16,1 1-16,-25-1 16,48 1-16,-23 0 15,-1-24-15,24 23 16,0 1 0,0-1-1,0 1-15,24-24 16,23 23-16,-23-23 15,-1 0-15,1 0 16,23 0-16,-24 0 16,24 0-1,-23 0 1,-1 0 0,-23-23-1,24 23-15,-24-24 16,23 24-1,-23-23-15,0-1 16,0 1 0,-23-1-1,-1 0 1,-23 1-16,24 23 16,-1 0-16,1 0 15,-1 0-15</inkml:trace>
  <inkml:trace contextRef="#ctx0" brushRef="#br0" timeOffset="-161624.3">24412 6020 0,'24'47'32,"-24"-23"-17,0-1-15,0 1 16,0 0 0,23-1-16,-23 1 15,0-1-15,0 1 16,0-1-16,0 1 31,0-1-15,0 1 15</inkml:trace>
  <inkml:trace contextRef="#ctx0" brushRef="#br0" timeOffset="-160411.65">25141 6091 0,'0'0'0,"24"0"0,-1 0 15,-23-24 1,24 24 15,23-23-15,0-1-16,-24 24 15,1 0-15,-1-23 16,1-1-16,0 24 16,-24-23-1,23 23-15,1 0 16,-24-24 0,-24 24 62,1 0-78,-1-23 15,0 23 1,1 0-16,-1 0 16,1 0-1,-1 0-15,1 0 16,-24 23-16,23-23 15,1 24-15,-1-24 16,24 23-16,-23-23 16,-1 0-1,24 24-15,0-1 16,0 1 0,-23-1-1,23 24-15,0-23 16,0 0-16,0-1 15,23 1-15,1-1 16,-1-23-16,1 24 16,-1-1-16,24 1 15,-23-1 1,-1-23-16,24 0 16,-47 24-16,24-24 15,23 0-15,-23 0 16,-1 0-16,1 0 15,-1 0 1,1 0 0,-1 0 77</inkml:trace>
  <inkml:trace contextRef="#ctx0" brushRef="#br0" timeOffset="-158911.3">26082 5997 0,'-23'0'172,"-1"23"-156,0-23-16,24 24 16,0-1-1,-23-23-15,23 24 16,-24 23-1,1-47-15,23 24 16,0-1 15,0 1 1,0-1 14,0 1-30,23-24 15,1 0-15,-1 0 15,-23 23-31,24-23 16,0 0-1,-1 0-15,1 0 63,-1-23-32,1-1 0</inkml:trace>
  <inkml:trace contextRef="#ctx0" brushRef="#br0" timeOffset="-158446.75">26341 6162 0,'23'0'16,"1"0"125</inkml:trace>
  <inkml:trace contextRef="#ctx0" brushRef="#br0" timeOffset="-157477.33">26905 5597 0,'-23'24'93,"-1"-1"-93,24 24 16,-23-47 0,-1 24-16,24-1 15,0 1-15,0-1 16,-23-23-16,23 47 15,0 0-15,-24-23 16,24-1-16,0 1 16,0-1-1,0 1-15,0-1 16,0 1-16,0-1 0,0 1 16,0-1-16,24 1 15,-24 0 1,0-1-1,23-23-15,-23 24 110,24-24-48,-1 0-46</inkml:trace>
  <inkml:trace contextRef="#ctx0" brushRef="#br0" timeOffset="-156809.45">27234 5715 0,'24'47'47,"-24"-24"-47,23 1 16,-23 23-16,0-24 15,0 1-15,0 23 32,0-24-32</inkml:trace>
  <inkml:trace contextRef="#ctx0" brushRef="#br0" timeOffset="-155866.95">27423 5597 0,'0'24'125,"0"-1"-125,23 1 16,-23 23-1,24 0 1,-24-24 0,0 1-16,23-1 15,-23 1-15,0-1 16,0 1-16,0-1 16,0 24-1,0-23 1,0 23-16,0-24 15,0 1 1,0-1 0,0 1-1,0 0 48,0-1-48,0 1 79,0-1-31</inkml:trace>
  <inkml:trace contextRef="#ctx0" brushRef="#br0" timeOffset="-150810.49">2822 8208 0,'24'-24'16,"-24"1"-16,23 23 15,-23-24 1,24 24 0,-1 0-1,-23-23-15,24 23 16,-24-24-1,23 24 1,-23-23-16,47 23 16,-23-24-16,-1 0 15,1 1-15,-1-1 16,24 24-16,-23 0 16,0-23-16,23 23 15,-24 0-15,1 0 16,-1 0-1,1 0-15,-1 0 32,1 0-32,-1 23 15,-23 1 32,0-1-31,0 25-16,-23-25 15,-1 1-15,1 23 16,-24-24-16,23 24 16,1-23-1,23-1 1,-24-23-16,24 24 16,-47-1-16,0 1 15,23-1 1,1-23-16,23 24 15,-24-24-15,24 23 16,0 1 0,0 23-1,0-24-15,0 1 16,0-1-16,0 24 16,0-23-1,24-1-15,-24 1 16,0 0-16,23-1 15,1-23-15,-1 24 16,1-24-16,0 23 16,-1-23-1,24 24-15,-23-24 16,-1 0-16,24 0 0,-23 0 16,-1 0-16,1 0 15,23 0 1,-47-24-1,0 1 32,23 23-31,1-24-16,-1-23 16,1 0-1</inkml:trace>
  <inkml:trace contextRef="#ctx0" brushRef="#br0" timeOffset="-149839.09">3998 8372 0,'-23'0'94,"-1"24"-94,1-1 15,-1 1-15,-23 23 16,24-24-16,-25 24 16,25-23-16,-1-1 15,1 1 1,23-1-16,-24-23 16,24 24-1,0 0 63,24-24 47,-1 0-109,-23-24-16</inkml:trace>
  <inkml:trace contextRef="#ctx0" brushRef="#br0" timeOffset="-149209.18">3834 8255 0,'23'0'47,"-23"23"-47,24 1 16,-1-1-16,-23 24 15,24-47-15,-24 47 16,23-47-16,1 24 15,23 23-15,-24-24 16,24 24-16,-23-23 16,-24-1-1,0 1 1,23-24-16</inkml:trace>
  <inkml:trace contextRef="#ctx0" brushRef="#br0" timeOffset="-148356.41">4563 8349 0,'47'0'63,"-24"0"-48,24 0 1,-23 0-16,-1 0 16,1 0-16,-1 0 15,-23 23 1,24-23-1,-1 0-15,1 0 16,-1 0 0,1 0-1,-1 0-15,1 0 16,-1 0 0</inkml:trace>
  <inkml:trace contextRef="#ctx0" brushRef="#br0" timeOffset="-146961.45">5339 7949 0,'23'-24'31,"1"24"-15,-1 0-1,1 0 1,23 0-1,-24 0-15,1 0 16,23 0-16,-24 24 16,1-24-16,23 0 15,-24 23 1,1-23 15,-24 47-31,24-47 16,-24 24-1,0 0 1,0-1 0,-24 1-1,0-1 1,1-23-16,-1 47 0,-23-47 16,24 24 15,-24-24-16,23 0-15,1 0 16,-1 23-16,1-23 16,23 24 93,23-24-109,1 0 16,-1 0-16,24 23 15,-23 1-15,-1-24 16,1 23-16,23 1 16,-24-24-1,-23 23-15,24-23 16,-24 47-1,0-23 1,0-1-16,0 1 16,0-1-16,0 24 15,-24-47-15,24 24 16,-23-24-16,-1 23 16,-23-23-1,24 0 1,-1 0-1,-23 0 1,24 0-16,-1 0 16,1 0-16,-1-47 15,1 47 1</inkml:trace>
  <inkml:trace contextRef="#ctx0" brushRef="#br0" timeOffset="-145392.83">6115 8067 0,'0'23'63,"0"1"-48,0 23 1,23 0 0,1-24-1,-1-23-15,1 24 16,-1-24-16,-23 23 16,47-23-16,-23 0 15,-1 0 1,1 0-16,0 0 15,-24-23 1,47 23 0,0-47-16,-24 47 15,-23-24 1,24 24 0,-24-23-16,23-1 15,-23 1-15,24-24 16,-24 23-16,0 0 15,0-23-15,0 24 32,0-1-1,-24 48 47,1 23-62,23-24-1,0 1-15,0 0 16,0 23-16,0-24 16,0 1-16,0 23 15,23-24 1,-23 1-16,0-1 15,24 24-15,-1-23 16,-23-1-16,0 1 16,0 46 15,0-46-31,0-1 0,0 1 16,0-1-16,0 1 15,0-1-15,-23 1 16,-1-1-16,1 1 15,-1 0 1,-23-1-16,24-23 16,-1 0-1,1 0 17,-1-23-17,0-1 1,1 24-1,23-24-15,-47 1 16,47-1-16,0 1 16,0-1-1,0 1 1,0-1-16,0 1 16,23-1-16,48-46 31,-71 23-31,24 47 15,-24-24-15,23 1 16</inkml:trace>
  <inkml:trace contextRef="#ctx0" brushRef="#br0" timeOffset="-144226.08">7079 8302 0,'47'0'62,"-23"0"-46,-1 0-16,24 0 15,-23 0-15,-1 0 16,1 0-16,-1 0 16,1 0-16,-1 0 15,1 0-15,-1 0 16,1 0 0,-1 0-1,1 0 32</inkml:trace>
  <inkml:trace contextRef="#ctx0" brushRef="#br0" timeOffset="-143231.48">7126 8513 0,'24'0'78,"-1"0"-78,1 0 15,-1 0-15,1 0 16,-1 0 0,1 0-16,-1 0 109,1 0-78</inkml:trace>
  <inkml:trace contextRef="#ctx0" brushRef="#br0" timeOffset="-142012.54">7879 8043 0,'23'0'62,"1"0"-46,-1 0-16,1 0 16,23 0-1,-24 0 16,1 0-15,-1 0 0,1 0 15,-1 0-31,-23 24 78,0-1-47,0 24-31,0 0 16,-23-23 0,-1-1-16,24 24 15,0-23-15,-23-1 16,23 1-16,0-1 15,0 1-15,0-1 16,0 1 0,0-1-1,0 1 1,23-24 0,-23 23 30</inkml:trace>
  <inkml:trace contextRef="#ctx0" brushRef="#br0" timeOffset="-141392.66">8020 8278 0,'23'0'63,"1"0"-32,-1 0-15,1 0-1,-1 0 95,1 0-79</inkml:trace>
  <inkml:trace contextRef="#ctx0" brushRef="#br0" timeOffset="-136003.83">2658 10042 0,'23'0'203,"1"24"-187,-1-24-16,1 23 16,-1-23-16,1 0 15,-1 0 32,1 0-16,-1 0-15,1 0 62,-1 0-47,1 0 1,-1 0-32,1 0 31,-1 0 16,-23-23-47</inkml:trace>
  <inkml:trace contextRef="#ctx0" brushRef="#br0" timeOffset="-133659.59">3669 9525 0,'0'-24'63,"-24"24"-48,1 0 17,-1 0-17,-23 0 1,47-23-16,-23 23 15,-1 0 1,-23 0 0,24 0-1,-1 0-15,1 0 16,-1 0-16,1 0 16,-1 0-16,1 0 15,23 23 63,-24 1-62,24-1 0,0 1 15,0-1-16,0 1 17,24-24-17,-1 0 1,-23 23-16,24-23 16,23 0-1,-24 0 16,1 0 1,-1 0-32,1 0 15,-1 0 32,1 0-31,-1 0-1,1 0 48,-1 0-47,-23-23-1,24 23 16,-24-24-31,23 24 32,-23-23-17,24 23 1,-24-24 0,0 1 93,0 46 94,0 1-187,0-1-16,0 1 15,0 23-15,0-24 16,0 1-16,0-1 16,0 24-16,0-23 15,0 23 1,0-24-1,0 24 1,0-23 15,0 0 16,0-1-16,0 1-31,0-1 32,0 1 108,0-1-124,0 1 0</inkml:trace>
  <inkml:trace contextRef="#ctx0" brushRef="#br0" timeOffset="-132359.18">3951 9642 0,'24'-23'94,"-1"-1"-79,1 1 1,-1 23 0,1 0-16,-1-24 15,1 24-15,-1 0 32,1 0-32,-1 0 15,1 24 1,-1-24-1,-23 47-15,24-24 32,-24 24-32,0-23 0,23 46 15,1-46 1,-1-1-16,-23 24 16,24-23-16,-1 23 15,1 0 1,-1-23-1,1-1-15,-24 1 16,24-24 0,-1 0 62,1-24-63,-1 1-15,1 23 16,-1-47 15,-23 23-31</inkml:trace>
  <inkml:trace contextRef="#ctx0" brushRef="#br0" timeOffset="-131462.52">4610 9478 0,'-24'23'47,"24"1"-32,-23-1-15,23 1 16,0-1 0,-24 1-16,1 23 15,-1-24-15,-47 71 32,48-47-32,-1-23 15,1-1-15,23 24 16,-47-47-16,47 48 15,-24-25 1,1-23-16,23 24 16,0-1-1,-24-23 1,24 24 0,0-1 46,-23-23-46,23 24-1,0-1-15</inkml:trace>
  <inkml:trace contextRef="#ctx0" brushRef="#br0" timeOffset="-130030.33">5080 9360 0,'0'0'0,"0"24"16,0-1-1,0 1 1,24-24-16,-24 23 16,23 24-16,-23-23 15,0-1-15,0 1 16,0-1-16,0 24 16,0-23-16,24-1 15,-24 1-15,23 23 16,-23-24-16,0 1 15,0-1-15,0 1 16,0-1-16,0 1 94,0-1-79</inkml:trace>
  <inkml:trace contextRef="#ctx0" brushRef="#br0" timeOffset="-129052.68">5033 9713 0,'23'0'140,"1"0"-108,0 0-1,-1 0-16,1 0 17,-1 0-32,1 0 31,-1 0 0,1 0 0,-1 0-31,1 0 16,-1 0 172</inkml:trace>
  <inkml:trace contextRef="#ctx0" brushRef="#br0" timeOffset="-127359.64">5691 9337 0,'24'0'62,"0"0"-46,-1 0 15,24 0-15,-23 0 0,-1 0-1,1 0-15,-1 0 16,1 0 15,-24 23 0,23-23-31,-23 47 78,-23-47-62,23 24-16,-47-1 16,23 1-1,1-24 1,-1 23 0,1-23-1,-1 0-15,1 24 16,-1-24-16,0 23 15,48-23 157,0 0-172,-1 0 16,24 0-16,-23 24 16,-1-1-16,24-23 15,-23 24-15,-1-24 16,1 23-16,-24 1 15,23-1-15,1 1 16,-24-1 0,0 1 15,0-1-15,0 1-16,-24-24 15,24 23 1,-23-23-16,-1 0 15,1 0-15,-1 24 16,1-24-16,-1 0 16,1 0-16,-1 0 15,1 0 1,-24-24-16,23 24 16,24-23-1</inkml:trace>
  <inkml:trace contextRef="#ctx0" brushRef="#br0" timeOffset="-125237.68">6303 9266 0,'0'23'94,"0"25"-94,0-25 15,0 24 1,23-23 0,1-1-16,-24 1 15,0-1-15,24 1 16,-24-1-16,23 1 16,1-1-1,-1-23-15,1 0 16,-1 24-1,1-24-15,-24 23 16,47-23-16,-24 0 31,1 0-15,-24-23 0,23-24-1,-23 23-15,24 1 16,-24-1-16,0-23 15,0 24-15,0-1 16,0-23 0,0 0-16,0 23 31,-24 24 0,24 24 110,0 0-126,0-1-15,24 1 16,-24-1 0,23 1-16,-23-1 0,0 24 15,24-23-15,-1-1 16,-23 24-16,24-23 16,-1-1-16,-23 24 15,0-23-15,0-1 16,24 1-16,-24-1 15,23 24-15,-23-23 16,0-1 0,0 1-1,0-1-15,0 1 16,0 0 15,-23-24-15,23 23-1,0 1-15,-24-24 32,1-24 77,-1 1-93,1 23-1,23-24-15,0 0 32,0 1-17,0-1 16,0 1 16,0-1-31,23 24 15,-23-23 0,0-1 1</inkml:trace>
  <inkml:trace contextRef="#ctx0" brushRef="#br0" timeOffset="-124210.27">7220 9572 0,'24'0'63,"-1"0"-63,1 0 15,-1 0-15,1 0 16,23 0-16,-24-24 15,1 24 1,-1 0-16,-23-23 31,24 23-31,-24-24 16,23 24-16,1 0 16,-1-23-16,1 23 31</inkml:trace>
  <inkml:trace contextRef="#ctx0" brushRef="#br0" timeOffset="-123205.21">7197 9783 0,'0'24'16,"23"-1"-1,1-23 1,23 0 0,-24 0-1,1 0-15,-1 0 16,24 0-16,-23 0 15,-1 0-15,-23-23 16,24 23-16,-1 0 16,24 0 62,-23 0-63,-1 0 32,1 0 78</inkml:trace>
  <inkml:trace contextRef="#ctx0" brushRef="#br0" timeOffset="-120511.03">7761 9619 0,'24'0'172,"-24"23"-156,23-23-1,-23 24 17,24-24-32,-1 0 62,1 0-46,-1 0-1,1 0 1,-1 0 78,1 0-63</inkml:trace>
  <inkml:trace contextRef="#ctx0" brushRef="#br0" timeOffset="-119137.77">8231 9337 0,'0'-24'47,"24"24"-16,-24-24-31,24 1 16,-1 23-16,1 0 15,23-24-15,-24 24 16,1 0-16,-1-23 15,24 23 1,0 0 0,-23 0-1,-1 0 1,1 0 62,-24 23-62,0 1-1,-24-1 1,1 1-16,23 0 16,-24-24-16,1 47 15,23-24 16,-24-23-31,24 24 16,-23-24-16,23 23 16,-24 1-16,24-1 15,-23-23-15,23 24 16,-24-1 0,1-23-16,23 24 15,0-1 1,0 1 15,0-1-31,0 1 31,0-1-15,23 1 15,-23-1-15,0 1-16,24-24 15,-1 0 1,1 0 0,-1 23-16,1-23 15,23 0 1,-24 0 0,1 0 30,-1 0 33,-23-23-64,24 23 1,-24-24-1,0 1 1</inkml:trace>
  <inkml:trace contextRef="#ctx0" brushRef="#br0" timeOffset="-118226.86">8890 9172 0,'24'70'16,"-24"-23"15,23-23-31,1 0 0,-24-1 15,0 24 1,0-23 0,0 23-1,0-24-15,0 1 16,23-1 0,-23 1-16,0-1 15,0 1 1,24-1-1,-24 1 1,0-1 15,0 1-31,0-1 16,0 1 15,0-1 32</inkml:trace>
  <inkml:trace contextRef="#ctx0" brushRef="#br0" timeOffset="-103751.56">2469 10489 0,'24'0'0,"-1"0"16,-23 23 0,24-23-1,-24 24 1,24-24 15,-1 0-15,1 23-1,-1-23-15,1 0 16,-1 0 0,1 24-16,-1-24 0,1 0 15,-1 0 1,1 0 0,-1 24-16,1-24 0,-1 0 15,24 0-15,-23 0 16,-1 0-16,24 0 15,-23 0-15,-1 0 16,24 0 0,-23 0-16,23-24 15,-23 24-15,-1 0 16,1 0 0,-1 0-16,1 0 0,-1 0 15,1 0 1,-1 0-16,1 0 0,-1 0 15,1 0 1,23 0 0,-24 0-16,1-24 15,23 1-15,-24 23 16,1 0-16,-1 0 16,24 0-16,-23 0 15,-1 0 1,1 0-16,-1 0 15,1 0-15,0 0 16,-1 0-16,1 0 16,23-24-16,-24 24 15,1 0-15,-1 0 16,24 0-16,-23-23 16,-1 23-16,1 0 15,-1 0-15,1 0 16,23 0-16,-24 0 15,1 0-15,23 0 16,-24 23-16,1-23 16,23 24-16,-24-24 15,25 0 1,-1 0-16,0 0 0,-24 0 16,1 0-1,-1 0-15,1 0 16,23 23-16,-24-23 15,1 0-15,23 0 16,-24 0-16,1 0 31,-1 24-31,24-24 16,-23 0-16,-1 0 16,1 0-16,23 24 15,-24-24-15,1 0 16,23 0-16,-23 0 15,-1 0-15,24 0 16,-23 0-16,23 23 16,0-23-1,0 0-15,-24 0 16,1 0-16,23 0 16,-24 0-1,24 0-15,-23 0 16,-1 0-16,24 0 15,-23 0-15,-1 0 16,1 0-16,23 0 16,-23 0-16,-1 0 15,24 0-15,-23 0 16,-1 0-16,24 0 16,-23 0-16,-1-23 15,1 23-15,-1 0 16,71 0 15,-70 0-15,-1-24-16,1 24 15,-1 0-15,1 0 16,-1 0-16,24 0 16,-23-24-1,0 24-15,-1 0 16,24-23-16,-23 23 15,-1 0-15,1 0 16,23 0-16,-24-47 16,95 0-16,-1 47 15,-70-24-15,0 1 16,0-1-16,-23 24 16,0-23-16,-1 23 15,1 0 1,-1 0-16,1-24 15,-1 24-15,1 0 16,-1 0-16,1 0 16,-1 0-16,24 0 15,-23 0-15,-1 0 16,1 0-16,23 0 16,-24 0-16,1 0 15,23 0-15,-24 0 16,24 0-1,-23 0-15,-1 0 16,1 0-16,23 0 16,-23 0-16,-1 0 15,24 0-15,-23 0 16,-1 24-16,24-24 16,-23 0-16,-1 0 15,1 0 1,46 0-16,-23 0 15,47-24-15,-23 1 16,0 23-16,-1 0 0,-23-24 16,0 24-16,-23 0 15,-1 0 1,1 0 0,-1 0-1,1 0-15,-1 0 16,1 0-1,-1 0-15,24 0 16,-23 0 0,23-23-1,-24 23-15,1 0 16,-1 0-16,1 0 16,-1 0-16,1 0 0,0 0 15,-1 0 1,1 0-1,-1 0-15,1 0 0,23 0 16,-24 0 0,1 0-16,23 0 15,0 0-15,-24 0 16,1 0-16,23 0 16,-24 0-16,1-24 15,23 1-15,23-1 16,-23 1-16,-23 23 15,0-24-15,-1 24 16,1 0-16,-1 0 16,1 0-1,23 0-15,-24 0 32,1 0 77,-1 0-47,-23 24-30</inkml:trace>
  <inkml:trace contextRef="#ctx0" brushRef="#br0" timeOffset="-96669.05">3081 11312 0,'47'0'16,"-24"24"-16,1-24 31,0 0-15,-24 23-16,23-23 16,1 0-1,-24 24-15,23-24 16,1 0-1,-1 23-15,1-23 16,-1 0 0,1 0 109,-1 0-47</inkml:trace>
  <inkml:trace contextRef="#ctx0" brushRef="#br0" timeOffset="-95266.84">3716 11006 0,'23'0'15,"1"0"48,-1 0-47,1-23-1,23 23 1,-23 0-16,-1 0 15,1 0-15,-1 0 16,1 0 0,-1 0-1,1 0 17,-1 0-1,1 0-16,-48 0 110,24 23-109,0 1 0,0-1-1,-23 24-15,23-23 16,0-1-16,0 1 16,0-1-16,0 1 15,0 23-15,-24-23 16,24-1-16,0 1 15,0 23 1,0-24-16,0 1 16,0 23-16,0-24 15,0 1-15,0 23 16,0-24-16,0 1 16,0-1-16,0 24 15,0-23 1,0-1-1</inkml:trace>
  <inkml:trace contextRef="#ctx0" brushRef="#br0" timeOffset="-94593.04">3763 11430 0,'23'0'16,"1"0"-16,-24-24 16,24 24-1,-1 0-15,-23-23 0,24 23 16,-1 0 0,1 0 30,-1 0-14,-23 23-17,24-23 1,-1 0 0,1 0 93</inkml:trace>
  <inkml:trace contextRef="#ctx0" brushRef="#br0" timeOffset="-93471.4">4469 11336 0,'23'-24'109,"24"1"-93,-23 23-1,-1-24-15,1 24 0,-1 0 16,1 0 15,-1 0-31,1 0 16,23 71 0,0-24-16,-24-24 15,24 48-15,-23-48 16,23 24-16,-24 0 15,1-23-15,-1-1 16,-23 24-16,24-47 16,-24 24-16,23-24 15,1 0-15,-24 23 16,0 1-16,24-24 16,-1 0-1</inkml:trace>
  <inkml:trace contextRef="#ctx0" brushRef="#br0" timeOffset="-92409.24">5033 11265 0,'-24'24'78,"24"-1"-62,-23 1-16,23-1 15,-24 1-15,1-1 16,23 1-16,-24-1 16,1 1-16,23 23 15,-24-24-15,24 1 16,-23 23-1,23-24-15,-24 1 16,1 23-16,23 0 16,-24-47-1,24 23-15,0 1 16,-23-24-16,23 23 16,0 1-1,0 0 1,-24-24-1</inkml:trace>
  <inkml:trace contextRef="#ctx0" brushRef="#br0" timeOffset="-90818.8">6726 9007 0,'-23'0'16,"-1"24"0,1-1-16,-1-23 15,24 24-15,-23-1 16,-1 1-16,1-24 16,23 47-16,-47-47 15,47 23-15,-47-23 16,47 24-16,-24-1 15,-23 1-15,24-1 16,-25 25-16,25-25 16,-24 24-16,-24 0 15,48-23-15,-24 46 16,0-46-16,23 23 16,-23-24-16,24 1 15,-24 23-15,47-24 16,-24 1-16,1-1 15,-1 24-15,-23-23 16,0 23 0,0 0-16,23-47 15,1 47-15,-1-23 16,1-1 0,-1 1-16,-23-24 15,24 23-15,-1 1 16,24-1-1</inkml:trace>
  <inkml:trace contextRef="#ctx0" brushRef="#br0" timeOffset="-89499.31">6844 7714 0,'-24'0'46,"1"0"-30,-1 23 0,1 24-1,-1-47-15,1 24 16,23-1-16,-24 1 16,1-1-1,-1-23-15,24 47 16,-23-47-16,-1 24 15,1-1-15,-24 1 16,23-1-16,-23 25 16,24-25-16,-1 1 15,1-1-15,-1 1 16,0-1-16,1 1 16,-1-1-16,1 1 15,-1-1 1,1-23-16,23 24 15,-47-1-15,0 24 16,23-47 0,1 47-16,-1-47 15,1 47-15,-1-47 16,1 47-16,-24-47 16,23 24-16,1-1 15,-1 1-15,1-1 16,-1 1-16,1-1 15,-1-23-15,1 24 16,-25 0-16,25-1 16,-1 1-1,1-24-15,23 23 16,-24-23-16,24 24 16,-23-24-16,-1 23 15,1-23 1,-1 24-1,24-1-15,-23 1 0,-1-24 16,1 23-16,23 1 16,-24-1-1,1-23 1,23 24-16,-24-24 31,24 23-31,0 1 16,-23-24-1</inkml:trace>
  <inkml:trace contextRef="#ctx0" brushRef="#br0" timeOffset="-85954.97">7338 11147 0,'23'0'32,"1"0"61,-1 0-77,1 0 15,-1 0-15,1 0-1,-1 0 17,1 0 46,-1 0-63,1 0 173,-24-23-172</inkml:trace>
  <inkml:trace contextRef="#ctx0" brushRef="#br0" timeOffset="-84602.96">7455 11430 0,'24'0'140,"-1"0"-124,1 0 0,-1 0-1,1 0 1,-1 0 0,1 0 15,0 0 125</inkml:trace>
  <inkml:trace contextRef="#ctx0" brushRef="#br0" timeOffset="-80035.08">7902 11242 0,'24'0'47,"-24"23"-47,23 1 16,1-24-16,-1 0 15,1 0 1,-1 0-16,1 0 16,23 0-16,0 0 15,-24 0 1,1 0 0,23-24-16,-23 24 0,23 0 15,-24 0 63,-23-23-15</inkml:trace>
  <inkml:trace contextRef="#ctx0" brushRef="#br0" timeOffset="-78828.78">8725 10912 0,'0'-23'47,"0"70"46,0-24-77,0 1 0,0-1-16,0 24 15,0-23 1,0-1-1,0 24-15,0-23 16,0 23 0,0-23-16,24-1 15,-24 1-15,0 23 16,0-24 0,0 1-1,0-1 63,0 1-46</inkml:trace>
  <inkml:trace contextRef="#ctx0" brushRef="#br0" timeOffset="-76495.13">9078 10795 0,'0'23'0,"-23"1"15,23-1 1,-24 1-1,24-1 1,-23-23 0,23 24-1,0-1 17,-24 1-1,24-1 0,0 1 0,0-1 1,24-23-32,-1 0 15,1 0-15,23 0 16,-24 0 15,1 0-15,-1 0-16,1 0 15,23 0-15,-24 0 16,24 0 0,-23 0-1,-1 0 1,1 0-16,-1 0 15,-23-23 110,0-1-125,0-23 16,0 24 0,0-1-1,0 1 17,0-1-17,0 1 16,0-1 16,0 1 63,0-1-79,0 1-31,0-1 31,0 48 141,0-1-156,0 1-16,-23 23 15,23-24-15,0 1 16,0 23-16,0-24 16,0 1-16,0-1 15,0 1-15,-24-1 16,24 24-16,0 0 15,-23-23 17,23-1-32,0 1 15,0 0-15,0-1 16,0 1 0,0-1 15,0 1-31,0-1 15,0 1 1,0-1-16,0 1 16,0-1-1,-24-23 17</inkml:trace>
  <inkml:trace contextRef="#ctx0" brushRef="#br0" timeOffset="-71189.45">4610 12700 0,'0'-47'313,"47"23"-313,-47 1 16,23 23-16,1-47 15,-1 47-15,1-24 16,-1-23-16,1 47 15,-1-24-15,24 1 16,-23 23 0,-1 0 77,-23 23-77,0 1 0,24 23-16,-24-23 31,23 23-31,-23-24 16,0 1-16,0 23 15,0 0 1,0-24-16,0 1 15,0-1-15,0 1 16,24-24-16,-24 47 16,0-24-16,23-23 15,-23 24-15,0-1 16,24-23-16,-1 24 16,1-24-16,-24 23 15,24-23-15,-1 0 16,1 0-1,-1 0 142</inkml:trace>
  <inkml:trace contextRef="#ctx0" brushRef="#br0" timeOffset="-69620.21">5174 12535 0,'-23'24'140,"-1"-1"-124,24 1-16,-23 23 16,-1-24-1,24 1-15,-24-1 0,1 1 16,23-1-1,-24 1 1,24-1 0,-23 1-1,23-1-15,0 1 47,-24-24-16,24 23 1,-23-23-17,23 24-15,0-1 16,-24 1 0,24-1 93,-23 1-93,23-1-1,0 1 16,-24-24 94</inkml:trace>
  <inkml:trace contextRef="#ctx0" brushRef="#br0" timeOffset="-68745.23">5433 12653 0,'23'0'110,"1"0"-110,-1 0 15,24 0-15,-23 0 16,-1 0 0,1 0 15,-1 0-31,1 0 0,-1 0 62,1 0-30,0-24 77</inkml:trace>
  <inkml:trace contextRef="#ctx0" brushRef="#br0" timeOffset="-67642.13">5503 12888 0,'0'-24'16,"47"24"109,-23 0-110,-1 0-15,1 0 16,-1 0-16,1 0 16,-1 0-1,1 0 48,0 0-48,-1 0 1</inkml:trace>
  <inkml:trace contextRef="#ctx0" brushRef="#br0" timeOffset="-60549.8">6256 12370 0,'23'0'16,"1"0"15,-24-23-31,23 23 16,1 0 31,0 0-32,-1 0-15,1 0 16,23 0-1,-24 0-15,1 0 16,-1 0 0,1 0-16,-1 0 31,1 0 110</inkml:trace>
  <inkml:trace contextRef="#ctx0" brushRef="#br0" timeOffset="-59383.57">6844 12159 0,'0'23'94,"0"1"-79,0-1-15,0 1 16,0-1-1,0 1 1,0-1 0,23-23-16,-23 24 15,0-1 1,0 1-16,0-1 31,0 1 0,0-1 1,0 1-1,0 0 47,0-1-62,0 1 93,24-24-93</inkml:trace>
  <inkml:trace contextRef="#ctx0" brushRef="#br0" timeOffset="-56968.03">7056 12182 0,'0'24'141,"0"-1"-126,0 1 17,0-1-1,0 1 0,0-1-15,0 1 46,23-24 16,1 0-62,-1 0-16,1 0 62,-1 0-15,1 0-31,-1 0 0,-23-24 171,0 1-171,0-1-1,0 1 17,0-1-1,0 1-16,0-1 17,0 1-1,0 46 250,0 1-265,0-1-16,0 1 15,0-1 1,0 1 0,0-1-1,0 1 1,0-1 0,0 1-1,0-1-15,0 1 16,0-1 15,0 1-15,0 0 15,0-1-15,0 1 15,0-1 0,0 1-15,0-1 15,24-23 94</inkml:trace>
  <inkml:trace contextRef="#ctx0" brushRef="#br0" timeOffset="-55679.45">7667 12276 0,'0'24'78,"0"-1"-62,-23-23-16,-1 24 15,24-1-15,-24 1 16,1-1-16,-1-23 16,24 47-16,-47-47 15,24 48-15,-1-48 16,24 47-16,-23-47 15,-1 23-15,24 1 16,-23-1-16,23 1 16,-24-24-1,24 23 1,-23-23-16,-1 24 16,24-1-1,-23 1 1,-1-1-1,1 1 17,-1-1-32,24 1 15,-23-24 1,-1 23 31,1 1-16,23-1 0,-24-23-15</inkml:trace>
  <inkml:trace contextRef="#ctx0" brushRef="#br0" timeOffset="-54726">7502 12747 0,'24'0'141,"-24"23"-125,23-23-16,1 0 15,-1 0 1,-23 24-16,48-24 16,-25 23-1,1-23-15,-1 0 31,1 0 94,-1 0-93,-23-23-32,24 23 31</inkml:trace>
  <inkml:trace contextRef="#ctx0" brushRef="#br0" timeOffset="-53281.18">7973 12559 0,'47'0'110,"-24"0"-95,1 0 1,-1 0-16,1 0 94,-1 0-79,-23 23 126,0 1-141,0-1 16,0 24-1,0-23 1,0-1-16,0 1 16,-23-24-16,23 23 15,0 1 1,0-1-16,0 1 15,0-1-15,0 1 32,0-1-32,0 1 15,0-1 1,0 1 0,0-1-1,0-46 141</inkml:trace>
  <inkml:trace contextRef="#ctx0" brushRef="#br0" timeOffset="-52368.6">8043 12794 0,'24'0'172,"-1"0"-172,1 0 31,-1 0 0,1 0 0,-1 0-15,1 0 171</inkml:trace>
  <inkml:trace contextRef="#ctx0" brushRef="#br0" timeOffset="-50180.09">8702 12417 0,'23'0'188,"24"0"-172,-23 0-1,23 0 1,-24 0-16,1-23 15,0 23-15,-1 0 16,1 0 0,-1 0 15,1 0 0,-1 0-15</inkml:trace>
  <inkml:trace contextRef="#ctx0" brushRef="#br0" timeOffset="-49199.78">8819 12676 0,'24'0'94,"-1"0"-79,1 0-15,0 0 16,-1 0-16,1 0 47,-1 0-16,-23-23-31</inkml:trace>
  <inkml:trace contextRef="#ctx0" brushRef="#br0" timeOffset="-45939.69">9196 12253 0,'47'0'141,"-24"-24"-126,1 24-15,-1 0 16,24 0-16,-23-23 15,23 23 1,-24-24 0,1 24-1,-1 0 17,1 24-17,0-24-15,-24 23 16,23-23-1,-23 24 48,0-1-16,0 1-47,0-1 15,-23-23-15,23 24 32,-24-1-32,24 1 47,-24-24-32,1 23 1,-1 1-1,1-24-15,23 23 32,0 1-32,-24-24 15,1 24 1,23-1 15,-24 1 0,24-1-15,0 1 47,0-1-48,24 1 1,-1-1-1,1-23 1,-24 24 0,23-24-1,1 0 1,-1 0-16,1 0 0,23 0 16,-23 0-16,-1 0 15,1 0-15,-1 0 16,1 0-1,-1 0-15,1-24 16,-1 24-16,1 0 31,-24-23 126,-24 23-142</inkml:trace>
  <inkml:trace contextRef="#ctx0" brushRef="#br0" timeOffset="-40377.5">8914 12841 0,'0'23'125,"0"1"-94,0-1 16,0 1-31,0-1-1,0 1 1,0-1 78,23-23-94,1 0 15,-24 24 1,23-24-1,1 0-15,-24 23 16,23-23-16,24 0 16,-23 0-16,-1 0 15,1 0 1,23 0-16,-24 0 16,1 0-16,-1 0 15,24 0-15,-23 0 16,-1 0-16,1 0 15,-1 0 1,1 0 0,-1 0-1,24 0 1,-23 0-16,0 0 16,-1 0-16,24 0 15,0 0 1,-23-23-1,-1 23-15,1 0 16,23-24-16,0 1 16,-24 23-16,1-24 15,-1 24 1,24-23 0,-23 23-1,-1 0 1,1 0-1,-1 0 1,1 0 0,-24-24-1,23 1 157,-23-1-156,24 1-16,-24-1 15,0 1 1,0-1-16,0 1 0,0-1 16,0 1-1,0-24-15,0 23 16,0 1-16,0-24 16,0 23-16,0 1 15,0-1-15,0 0 0,0 1 16,0-1-1,0 1 1,0-1 0,0 1-1,0-1 1,0-23-16,0 24 16,0-1-1,0 1-15,-24 23 16,24-24-1,0 1 32,-23 23-31,23-24 0,0 1-1,0-1 16,-24 24 1,24-23-32,0-1 31,0 1-15,-23 23-16,23-24 15,-24 24-15,24-23 16,-23-1 15,23 1 0,-24 23-15,24-24 15,-23 24 0,-1 0 16,1 0-47,-1 0 16,1-23 0,-1 23-16,1 0 15,-24 0 1,23 0-16,1 0 15,-1 0-15,-23 0 16,24 0-16,-24 0 16,23 0-16,0 0 15,1 0 17,-1 0-32,1 0 0,-1 0 15,1 0 63,-1 0-78,1 0 47,-1 0-31,1 0-1,-1 0 1,1 0 15,-1 0-15,1 0 0,-1 0-1,1 0 1,-1 0 31,24-24-47,-23 24 15,-1 0-15,1 0 32,-1 0 14,-23 0-30,24 0 0,-1 0 15,-23 0-15,23 0-1,24 24 126,0-1-126,0 1 1,0-1 0,0 1 15,0-1 63,0 1-63,0-1 63,0 1-47,0-1-16,0 1 63,0-1-79,0 1 16</inkml:trace>
  <inkml:trace contextRef="#ctx0" brushRef="#br0" timeOffset="-26393.01">1435 14863 0,'23'-23'125,"24"23"-125,-23 0 62,-1 0-46,1 0 31,-1 0-32</inkml:trace>
  <inkml:trace contextRef="#ctx0" brushRef="#br0" timeOffset="-23870.74">1952 14440 0,'0'24'47,"0"23"-47,0-24 0,0 1 16,0 23-16,0-24 15,0 24 1,0-23-16,0-1 16,0 1-1,0-1-15,0 1 0,0-1 16,0 1-1,0-1-15,0 1 16,0 23 0,0-24-1,0 1 1,0-1 31,0 1-32,0 0 1,0-1 31,0 1-16,-23-24 157,-1 0-157,24-24-15,-24 1-1,24-1 1,0-23-1,-23 23 1,23 1-16,-24-1 16,24 1-1,0-1-15,0 1 16,0-1 0,0 1 77,0-1-61,0 1-17,0-1-15,0 1 16,0-1 15,24 1 0,-24-1-15,23 1 0,1-1-1,-24-23-15,24 47 16,-1-23-16,-23-1 15,24 1 48,-1 23-47,24 0-1,-23 0 1,23 0-1,-24 0 1,1 0 0,-1 0 15,1 0-15,-1 0 15,-23 23 0,0 1-15,0-1 31,0 1-1,-23-24-14,-1 0-17,24 23 1,-23-23-16,23 24 16,-24-24-1,1 23 1,-1-23-16,1 24 31,-1-24 0,1 23-15,23 1 0,-24-24 15</inkml:trace>
  <inkml:trace contextRef="#ctx0" brushRef="#br0" timeOffset="-15356.13">2422 14793 0,'-23'0'93,"-1"0"-30,1 0 31,-1 0-48,1 0 1,-1 0-31,1 23 31,-1 1-16,24-1-31,-23-23 47,-1 24-31,1-24-1,23 23 1,-24-23-1,24 24 32,0-1 31,24-23-46,-24 24-17,23-24-15,1 0 16,-1 0 15,-23 23-31,24-23 47,-1 0-16,1-23-31,-24-1 16,23 24 0,-23-23-1,24 23 16,-24-24 1,23 24-32,-23-23 15,24 23 1,-24-24-16,0 1 16,0-1-1,0 1 63,23 23 141,-23 23-203,24 1 124,-24-1-140,23-23 16,1 24-16,-24-1 16,23-23-1,-23 24 1,24-24 296</inkml:trace>
  <inkml:trace contextRef="#ctx0" brushRef="#br0" timeOffset="-14377.75">2775 14675 0,'0'24'78,"0"-1"-62,0 1-1,0-1 1,0 1-16,0 23 16,0-24-1,0 1 1,0-1-16,0 1 16,0 23-1,0-24 1,0 1-1</inkml:trace>
  <inkml:trace contextRef="#ctx0" brushRef="#br0" timeOffset="-13430.28">2963 14746 0,'-23'0'47,"-1"0"-47,24 23 15,-23 1 17,-1-24-17,1 0 16,23 23-15,-24-23 0,24 24-1,-23-24 1</inkml:trace>
  <inkml:trace contextRef="#ctx0" brushRef="#br0" timeOffset="-12053.52">3316 14793 0,'-23'0'172,"-1"23"-172,24 1 16,-23-24-16,-1 0 31,24 23 0,-23-23-15,23 24 15,0-1-31,0 1 16,23 23-1,1-47 1,-1 0-1,-23 23-15,24-23 32,23 0-17,-24 0-15,1 0 16,-1 0 15,-23-23-15,0-1 15,0 1-15,0-1 15,-23 1 0,-1 23-15,1-24-16,-1 24 31</inkml:trace>
  <inkml:trace contextRef="#ctx0" brushRef="#br0" timeOffset="-11347.02">3387 14863 0,'0'24'125,"0"-1"-125,0 1 16,23-1 0,-23 1-16</inkml:trace>
  <inkml:trace contextRef="#ctx0" brushRef="#br0" timeOffset="-9708.1">3951 14910 0,'24'0'16,"-1"0"-16,24 0 15,-23-23-15,-1 23 16,24-24-16,-23 24 16,-24-23-16,23 23 15,1 0-15,-24-24 16,0 1 62,0-1-47,0 1 1,-24-1-1,1 24-31,-1 0 15,1 0-15,-1 0 32,1 24 61,23-1-77,-24-23-16,24 24 31,-23-24-15,23 23 0,0 1-16,0-1 15,0 1 1,0-1-1,0 1 1,23-24 0,-23 23-1,24-23 1,-1 24 0,1-24-1,-1 23-15,1-23 16,-1 0-1,1 0-15,-1 0 16,1 0-16,-1 0 16,1 0 15,-1 0-31,1 0 16,-1 0-16,1 0 109</inkml:trace>
  <inkml:trace contextRef="#ctx0" brushRef="#br0" timeOffset="-8595.43">4469 14840 0,'0'47'78,"23"-47"-62,-23 23-16,24 24 0,-24-23 31,0-1-31,0-46 141,23-24-141,-23 23 15,24 24-15,-24-47 0,23 24 16,1-1-16,-1 24 16,-23-23-16,24 23 15,-1 0 1,1-24-1,-24 1-15,23 23 0,1 0 32,-1 0-17,1 0 1,-24 23 0,0 1-16,23-1 15,-23 1 1,0 23-16,0-24 15,0 24 1,0-23 0,0-1-1,0 1 17,0 0-17,0-48 79</inkml:trace>
  <inkml:trace contextRef="#ctx0" brushRef="#br0" timeOffset="-7596.38">5174 14769 0,'-23'0'78,"23"24"-31,-24-24-31,1 23-16,23 1 15,0-1 1,0 1 0,0-1-1,0 1 16,0-1-15,23-23 0,-23 24-16,24-24 15,-24 23 1,23-23 15,1 0 16,-1 0 0,1 0 47</inkml:trace>
  <inkml:trace contextRef="#ctx0" brushRef="#br0" timeOffset="-6613.75">5480 14769 0,'-24'0'47,"24"24"-31,-23-1-16,-1 1 15,24-1 1,-23-23-16,23 24 16,0-1-1,0 1-15,0-1 16,0 1 0,23-24-16,1 0 15,-24 23 1,23-23-16,-23 24 15,24-24 1,-1 0 0,1 0 15,-1 0 0,-23-24-15,0 1-1,0-1-15,0 1 16,0-1 0,0 1-1,-23-1 1,23 1 0,-24 23-16,1-24 15,-1 1 16</inkml:trace>
  <inkml:trace contextRef="#ctx0" brushRef="#br0" timeOffset="-5257.81">5809 14793 0,'24'23'63,"-24"1"-48,0-1-15,0 1 16,23-1-16,-23 1 16,0-1-1,24 1 1,-24-1-1,23-23 157,-23-47-172,24 24 16,-1-1-16,1 1 16,-1-1-16,1 24 15,-24-23-15,23 23 16,1 0 31,-1 0-32,1 0-15,-1 23 16,-23 1 0,0-1-16,24 24 15,-24-23-15,0 23 31,0-23-15,0-1 0,0 1-16</inkml:trace>
  <inkml:trace contextRef="#ctx0" brushRef="#br0" timeOffset="-4123.73">6491 14275 0,'0'24'62,"0"-1"-46,0 1-16,0 23 15,0-23-15,24 23 16,-24-24-16,0 24 16,0-23-16,23-1 15,-23 24-15,0-23 16,0-1-16,24 24 15,-1-23-15,-23-1 16,0 1-16,0-1 16,0 1-16,0-1 15,0 1 1,0-1-16,24 1 16,-24-1 30</inkml:trace>
  <inkml:trace contextRef="#ctx0" brushRef="#br0" timeOffset="-3407.9">6303 14675 0,'23'0'31,"1"0"-31,0 0 16,-1 0-16,24 0 15,0 0 1,-23 0-16,-1 0 15,1 0-15,-1 0 16,1 0-16,-1 0 16,1 0-16,-1 0 15,1 0-15,-1 0 16,1 0-16,-1 0 16,1 0-1,-1 0 16,1 0 48,-24-23-64</inkml:trace>
  <inkml:trace contextRef="#ctx0" brushRef="#br0" timeOffset="-2710.72">7079 14628 0,'0'24'63,"0"23"-48,0-24-15,0 1 16,0-1-16,0 1 15,0-1-15,0 24 16,0-23 0,0-1-1,0 1-15,24-24 125,-1 0-109</inkml:trace>
  <inkml:trace contextRef="#ctx0" brushRef="#br0" timeOffset="-2051.96">7244 14605 0,'-24'23'31,"1"-23"-16,-1 0 1,24 24 0,-23-24-1,23 23-15,-24-23 32,24 24-32,0-1 15,-23-23 1</inkml:trace>
  <inkml:trace contextRef="#ctx0" brushRef="#br0" timeOffset="-817.16">7455 14699 0,'-23'0'78,"-1"0"-62,1 0 15,23 23-31,-47 1 31,23-24-31,1 47 16,-1-47-16,1 23 16,-1 1-1,24-1 17,0 1-17,0-1-15,0 1 16,0-1-16,47 1 15,-23-24 1,-1 0 0,1 0-1,-1 0 1,1 0-16,-1 0 16,1-24-1,-1 1-15,-23-1 16,24 24-16,-1-47 15,-23 24-15,0-1 16,0 1 0,0-1-16,0 1 15,-23 23-15,23-24 16,-24 24-16,1-23 16,-1 23-16,1 0 15,-1-24 1,1 24-1,-1 0 1</inkml:trace>
  <inkml:trace contextRef="#ctx0" brushRef="#br0" timeOffset="70.46">7549 14605 0,'0'23'110,"0"1"-110,0-1 15,0 1-15,0-1 16,0 1 15,0-1-31,0 1 16,0-1-1,0 1 1,0-1-16,0 1 16,0-1-1,0 1 17,0-1-17,24-23 95,-24-23-95,23 23 1</inkml:trace>
  <inkml:trace contextRef="#ctx0" brushRef="#br0" timeOffset="931.71">7738 14652 0,'0'23'31,"0"1"-15,0-1-16,0 1 15,0-1-15,0 1 16,0-1-16,-24 1 16,24 23-16,-23-24 15,23 1-15,0-1 16</inkml:trace>
  <inkml:trace contextRef="#ctx0" brushRef="#br0" timeOffset="2208.56">7902 14628 0,'-23'24'203,"-1"-1"-187,1 1 0,23-1 15,-24-23 63</inkml:trace>
  <inkml:trace contextRef="#ctx0" brushRef="#br0" timeOffset="5400.38">8772 14558 0,'0'23'235,"0"1"-220,0-1 1,0 1-1,0-1 1,0 1 0,0-1-1,0 1 1,24-1 0,-1-23 15,1 24-31,-1-1 31,1-23-15,0 0-1,-1 0 1,1 0 15,-24-23-15,23-1-16,-23 1 15,24 23-15,-24-24 16,0 1 31,0-1-47,-24 1 31,24-1 0,-23 24-15,23-23-16,0-1 47,0 48 78,0-1-125,0 1 16,47-1-1,-47 24-15,23-47 16,1 24-16,-24 23 15,23-24-15,1 24 16,-24-23 0,23-1-16,-23 1 15,0-1-15,0 24 16,0-23-16,24 0 16,-24-1-1,0 1 1,0-1-1,0 1-15,0-1 32,0 1-1,-24-24-15,1 0-1,23 23-15,-24-23 16,1 0-16,-1 0 15,1 0-15,-1 0 16,1 0-16,-1 0 16,-23 0-16,23 0 15,1 0-15,-1 0 16,1 0 0,-1-23-1,1 23-15,-1 0 16,24-47 62,0 23-62,24 1-1,-1-1-15,-23 1 16,24 23-16,-1-24 15,-23 0 1,24 24 15,-1 0-15,-23-23 78,24 23-79,-24-24-15,47 24 16</inkml:trace>
  <inkml:trace contextRef="#ctx0" brushRef="#br0" timeOffset="8287.42">10136 14464 0,'-23'0'31,"-24"0"1,23 0 46,1 0-47,23 23 0,0 1 0,0-1-31,23-23 16,1 0-16,-1 0 16,1 0-16,-1 24 15,1-24-15,0 0 16,-1 0-16,24 23 16,-23-23-1,-1 24 1,-23-1-1,24 1 1,-1-24-16,-23 23 16,24 1-1,-24-1 17,0 1-32,-24-1 15,1-23 1,-24 24-16,23-24 15,1 23-15,-24-23 16,-1 0 0,25 0-16,-1 0 15,1 0 1,23-23-16,-24 23 16,1 0-16,23-24 93,0 1-93,23 23 16</inkml:trace>
  <inkml:trace contextRef="#ctx0" brushRef="#br0" timeOffset="9175.54">9525 14863 0,'-47'24'79,"47"-1"-48</inkml:trace>
  <inkml:trace contextRef="#ctx0" brushRef="#br0" timeOffset="10616.3">10583 14534 0,'0'47'63,"0"-23"-48,0-1-15,0 24 16,0-23-1,0-1-15,24 1 16,-1-24-16,1 0 16,-24 23-16,23-23 0,1 0 31,-1 0-31,24 0 16,-23 0-1,23-23 1,-47-1-16,24 1 15,-24-1 1,0 1 0,0-1-16,0 1 15,0-1-15,0-23 16,-24 47-16,24-47 16,-23 47-1</inkml:trace>
  <inkml:trace contextRef="#ctx0" brushRef="#br0" timeOffset="11709.51">11195 14511 0,'-24'0'16,"1"0"15,-1 0 0,24 23 32,0 1-32,0-1 16,24 1-32,-1-24 1,24 0-16,-23 0 16,-1 0-16,24 0 15,-23 0-15,23 23 16,-24-23-1,1 24-15,23-24 16,-23 23 0,-24 1 15,0-1-15,0 1-1,-24-24 1,1 0-16,-1 23 15,0 1 1,1-24 0,-1 0-16,1 0 15,-1 0 17,-23-24-17,24 24 1,23-23-16,-24 23 15,1 0 17</inkml:trace>
  <inkml:trace contextRef="#ctx0" brushRef="#br0" timeOffset="12652.99">11830 14064 0,'0'47'31,"0"-24"-15,0 1-16,0-1 16,0 24-16,0-23 15,0-1-15,0 1 16,0 23 0,0-24-16,0 1 15,0 0-15,0 23 16,0-24-16,0 1 15,23 23-15,-23-24 16,0 1 0,0-1-16,0 1 31</inkml:trace>
  <inkml:trace contextRef="#ctx0" brushRef="#br0" timeOffset="13226.54">11712 14464 0,'47'0'63,"-23"0"-32,-1 0-15,1 0-1,-1 0 1,1 0 15,-1 0 47</inkml:trace>
  <inkml:trace contextRef="#ctx0" brushRef="#br0" timeOffset="13646.85">12089 14605 0,'23'0'0,"1"0"94</inkml:trace>
  <inkml:trace contextRef="#ctx0" brushRef="#br0" timeOffset="15619.62">12982 14322 0,'24'-23'47,"-1"23"-32,1 0 1,-1 0 15,1-24-31,-1 24 16,24 0-16,-23 0 15,-1 0-15,1 0 16,-1 0 0,1 24-16,-1-1 15,25 1 1,-48 23-16,47-23 16,-47 23-16,23-47 15,-23 23-15,24 24 16,-24-23-1,23-24-15,1 23 32,-1-23-17,1 0 32</inkml:trace>
  <inkml:trace contextRef="#ctx0" brushRef="#br0" timeOffset="16234.97">13523 14252 0,'-23'0'15,"23"23"-15,0 1 16,-24-24-16,1 23 15,-1 1-15,1-1 16,-1 1 0,1 0-16,-1-1 15,0 1-15,-23-24 16,24 47-16,-1-47 16,24 23-16,-23-23 15,23 24-15,-24-1 0,1-23 16,-1 24 15,48-24 94</inkml:trace>
  <inkml:trace contextRef="#ctx0" brushRef="#br0" timeOffset="17121">13852 14393 0,'24'0'78,"23"0"-63,-24 0 1,1 24-16,0-24 16,-1 0-1,1 0 1</inkml:trace>
  <inkml:trace contextRef="#ctx0" brushRef="#br0" timeOffset="17705.44">13758 14581 0,'47'0'79,"-23"0"-79,23 0 15,-24 0 1,1 0-16,23 0 15,-23 0 79,-1 0-78</inkml:trace>
  <inkml:trace contextRef="#ctx0" brushRef="#br0" timeOffset="19309.24">14393 14017 0,'47'0'125,"0"0"-110,0 0-15,-23 0 16,-1 0-16,1 0 16,0 0-1,-24 23 1,0 1-1,0-1 1,0 1 0,0-1-1,-24 1 1,0 23 0,-23-24-16,47 1 15,-47-24-15,24 23 16,-1 1-16,1-24 15,-1 23-15,1 1 16,-1 23 0,24-23-1,0-1 1,0 1 0,0-1-16,0 1 15,24-24 1,-24 23-16,23-23 15,1 24-15,-1-24 32,1 0-17,-1 0 1,1 0-16,-1 0 16,1 0-16,-1 0 15,1 0 16,-24-24 1,0 1-17,24 23-15,-24-24 16</inkml:trace>
  <inkml:trace contextRef="#ctx0" brushRef="#br0" timeOffset="21551.5">15287 14417 0,'24'0'31,"-1"0"-15,24 0-16,-23 0 16,-1 0-16,24 0 15,-23-24-15,-1 0 16,24 24-16,-23-23 15,-1-1-15,1 24 16,-24-23-16,23 23 16,-23-24-16,0 1 15,0-1 1,0 1 15,0-1-15,-23 24-16,-1 0 0,1 0 15,-24 0 1,23 0-16,1 0 16,-1 0-16,1 0 62,23 24-62,-47-24 16,23 23-1,24 24 1,0-23-16,0-1 16,-23 24-16,23-23 15,0 0-15,0-1 16,0 1-16,0-1 16,23 1-16,1-24 15,23 23 1,-47 1 15,23-24-31,1 0 16,-1 23-16,1-23 0,-1 0 15,1 0 1,23 0-16,-24 0 0,1 0 16,23 0-1,-24-23-15,1 23 16,-1-24-16,1 24 15,-1-23 17,-23-1-17,0 1 1</inkml:trace>
  <inkml:trace contextRef="#ctx0" brushRef="#br0" timeOffset="22442.82">15851 14252 0,'24'23'47,"-24"24"-31,0-23-1,0-1 1,0 1-1,0 0-15,0-1 16,0 1-16,0-48 94,24 24-94,-1-23 15,-23-1-15,24 0 16,-1-23-16,1 24 16,-1-24-16,24 47 15,0-24-15,-23 24 16,23-23-16,-24 23 16,24 0-1,-23 0 1,-1 0-1,-23 47 1,0-24 0,0 1-16,0-1 15,0 1-15,0-1 16,0 1-16,0 0 31,0-1 47,24-23-46,-1 0-17</inkml:trace>
  <inkml:trace contextRef="#ctx0" brushRef="#br0" timeOffset="23160.34">16722 13687 0,'0'24'15,"23"23"1,1 0 0,-1 0-16,1-23 15,-1 23-15,1 0 16,-1-24-16,1 24 15,-24-23-15,0-1 16,23 24-16,1 0 16,-24-23-1,0-1 1,0 1-16,0-1 16,23-23-16,-23 24 15,24-24 48,-1 23-48,1-23 1,-1 0-16</inkml:trace>
  <inkml:trace contextRef="#ctx0" brushRef="#br0" timeOffset="24288.37">17568 14040 0,'-23'0'0,"-1"0"16,1 0-16,-1 0 15,-23 0-15,24 0 16,-1 24-16,1-24 15,-1 23-15,24 1 32,0-1-17,-23 1 1,23-1 0,0 1 15,0-1-16,0 1 1,23-24 0,1 23-16,-1-23 15,24 0 1,-23 0-16,-1 0 16,24 0-16,-23 0 15,-24-23 16,23 23-31,-23-24 16,24 1 0,-24-24-1,0 23 1,-24 1 0,1-1-1,-24 1 1,0 23-16,23 0 15,-23 0-15,24 0 16,-1 0 0</inkml:trace>
  <inkml:trace contextRef="#ctx0" brushRef="#br0" timeOffset="24847.28">17521 14064 0,'24'0'16,"-1"23"15,-23 24-31,0-23 16,0-1-16,0 24 15,24-23-15,-24-1 16,0 24-16,23-47 15,-23 24-15,0-1 16,0 1-16,24-24 16,-24 24-1,23-24 1,-23 23-16,47-23 16,-23 0-16,23 0 15,-23-23-15,-24-1 31</inkml:trace>
  <inkml:trace contextRef="#ctx0" brushRef="#br0" timeOffset="26718.46">18509 13970 0,'24'0'110,"-1"-47"-95,24 23-15,-23 1 16,-1 23-16,1-47 16,-1 47-16,-23-24 47,0 1-32,0-1 1,-23 0-1,23 1-15,0-1 16,-24 24-16,1 0 16,-1-23-1,1 23-15,-1 0 16,1 0-16,-24 0 16,23 0-16,1 23 15,-25 1-15,25-1 16,-1-23-16,1 24 15,23 0 1,0-1-16,0 1 16,0 23-1,0-24 1,0 24-16,0-23 16,23 23-16,1-47 15,-24 23-15,23 1 16,1 23-1,0-24 1,-1 1-16,1-24 16,-24 23-16,23-23 15,1 24-15,-1-1 16,1 1 0,-1-24-1,1 23 1,-1-23-16,24 0 15,-23 0 1,23 0-16,-24 0 16,1 0 15,-1-23-31,-23-1 16,24 1-16,-1-1 15,1 1-15,-1-1 16,1 1-16</inkml:trace>
  <inkml:trace contextRef="#ctx0" brushRef="#br0" timeOffset="27473.53">19473 13711 0,'-23'0'31,"-1"0"-15,1 47-16,-24 0 16,47-23-1,-24-24-15,24 23 16,-23 1 0,23 23-16,0-24 0,0 1 15,0-1 1,-24 1-16,24-1 15,0 1 1,0-1 0,0 1-1,0-1-15,24-23 16,-1 24 0,1-24-16,-1 0 15,24 0-15,-23 0 16,-1 0-16,1 0 15,23 0-15,-24 0 16,1 0-16,-1 0 94,1 0-94</inkml:trace>
  <inkml:trace contextRef="#ctx0" brushRef="#br0" timeOffset="27964.6">19944 14205 0,'47'0'109,"-24"0"-109,1 0 16,-1 0-16,-23 23 15</inkml:trace>
  <inkml:trace contextRef="#ctx0" brushRef="#br0" timeOffset="29499.78">20837 13687 0,'0'-23'32,"0"-24"-17,24 47 1,-24-24-16,0-23 15,23 24-15,-23-1 16,0-23-16,0 24 16,0-1-1,0 1-15,24 23 16,-24-24-16,23 24 156,-23 47-156,0-23 16,0-1-1,24 1-15,-24 23 16,0-24-16,0 1 16,0-1-16,0 24 15,0 0 1,0-23 0,0-1-16,0 1 15,0 0-15,0 23 16,0-24-16,0 1 15,0-1 1,0 1 0,0-1-1,0 1-15,0-1 32,-47-23 77,23 0-109,1 0 16,-1 0-1,1 0 1,-1 0-1,48 0 79,-1 0-78,1 0-1,-1 0-15,1 0 16,23 0 0,-23 0-16,-1 0 15,24 0 1,-23 0-16,-1 0 0,1 0 16,-1 0-1,1 0-15,-24-23 16,23 23-16,1 0 125,-24-24-110,23 24-15,-23-23 32</inkml:trace>
  <inkml:trace contextRef="#ctx0" brushRef="#br0" timeOffset="42467.48">2281 16039 0,'24'0'94,"-24"-23"-94,0-1 16,47 24-1,-47-23-15,23 23 16,1-24-16,-24 1 16,23 23-1,1 0-15,-24-24 0,23 24 16,1 0-16,-1-23 16,25-1-16,-25 24 15,1 0-15,-1 0 16,1 0-1,-1 0 1,1 0 15,-24 24-15,23-24 0,-23 23-16,0 1 15,0-1 1,0 1-16,24-24 15,-24 23-15,0 1 16,0-1 0,0 1-1,0-1 1,0 1 15,-24-24-15,24 23-1,-23 1-15,-1-1 16,1 1-16,-24-1 16,47 1-16,-24-1 15,1 1 1,-1 0-16,0-1 62,24 1-62,0-1 16,-23-23-16,23 24 16,0-1-1,0 1 1,0-1 0,47 1-1,-23-1 16,-1-23-15,1 24-16,-1-24 16,1 0-16,-24 23 15,23-23-15,1 0 16,-1 0-16,1 0 16,-1 0-16,1 0 15,23 0 1,-47-23-1,23 23 95,-23-24-110,24 24 15,-1-47-15</inkml:trace>
  <inkml:trace contextRef="#ctx0" brushRef="#br0" timeOffset="43735.66">3387 15804 0,'0'24'94,"-24"-1"-94,1-23 16,-1 24-1,24-1 1,-23-23-16,-1 0 15,24 24 1,-23-1 0,-1 1-1,24-1 1,0 1 0,-23-1-16,23 1 15,-24 23-15,24-24 16,0 1-16,0-1 15,0 1 1,0-1-16,0 24 0,0-23 16,0 0-16,0-1 15,0 1-15,0-1 16,0 1 0,0-1-1,0 1-15,0-1 16,24 1-1,23-24 110,-24 0-109,1 0-16</inkml:trace>
  <inkml:trace contextRef="#ctx0" brushRef="#br0" timeOffset="45345.92">3692 15922 0,'24'0'219,"-1"0"-204,1 0 17,-24 23-17,23-23 1,-23 24 15,0-1 32,24 1-48,-24-1 95,0 1-79,0-1-15,0 1 15,0-1 16,-24-23-32,1 24-15,23-1 32,-24-23-32,24 24 15,0-1-15,0 1 16,0-1 31,0 1-16,0 0 16,0-1-32,24-23 1,-1 0 0,1 0-16,0 0 15,-1 0 17,1 0-32,-1 0 93,1 0-61,-1 0-17,1 0-15,-1-23 16,1-1-16,-1 24 15,-23-47-15</inkml:trace>
  <inkml:trace contextRef="#ctx0" brushRef="#br0" timeOffset="46405.13">4163 15710 0,'23'0'93,"-23"47"-77,24-47-16,-1 24 16,1 23-1,-24-24 1,23 1-16,24 23 16,-47-24-16,24 1 15,-24-1-15,23 1 16,1-1-16,-24 1 15,0-1-15,0 24 16,0-23-16,0-1 16,0 24-16,0-23 15,0-1-15,0 25 16,-24-25 0,24 1-16,0-1 15,0 1-15,-23-24 16,23 23-1,-24-23 126,95 0-94</inkml:trace>
  <inkml:trace contextRef="#ctx0" brushRef="#br0" timeOffset="48110.15">4821 16157 0,'24'0'125,"-1"0"-109,1 0-1,-1 0 1,1 0 15,-1 0-31,1 0 16,-1 0 62,1 0-15,-1 0-32,1 0-16,0 0 1</inkml:trace>
  <inkml:trace contextRef="#ctx0" brushRef="#br0" timeOffset="50196.6">5456 15734 0,'24'0'188,"-1"0"-188,1 0 16,-1 0 30,-23 23-14,0 1-32,24-24 15,-24 23 32,0 1 16,23-24-32,-23 23-31,0 1 16,0-1 15,0 1 0,0-1 16,0 1-47,-23-24 16,-1 0 30,24 23-14,-23-23-1,23 24 47,47-24 47,0 23-109,-24 1-1,1-24 1,-24 23-16,23-23 16,1 24-1,-24-1 1,0 1-1,0-1 1,0 1 31,-24-24-31,24 23-1,-23-23-15,-1 0 47,-23 0-31,24 0-1,-1 0 1,1 0 31,-1 0-32</inkml:trace>
  <inkml:trace contextRef="#ctx0" brushRef="#br0" timeOffset="51925.77">5997 15757 0,'0'24'109,"0"-1"-109,0 24 16,-23-23-16,23 23 15,0-24-15,0 1 16,-24-24 0,24 23-16,0 1 15,0-1 17,0 1-1,24-24-16,-1 0-15,1 0 16,23 0 0,-47-24-16,23 1 15,24-1 1,-23-23-16,-24 24 0,47-24 16,-47 23-1,23 1-15,1-24 0,-24 23 16,0 1-16,0-1 15,0 1 1,23 23 0,-23 23 171,0 24-187,0-23 16,0-1-16,0 24 15,0-23-15,0-1 16,0 1-16,0-1 16,0 1-16,24-1 15,-24 1-15,0-1 16,0 24-16,0-23 16,0-1-16,0 1 15,0-1-15,0 1 16,0 23-16,0-24 15,0 1 1,0 0 0,-24-1 15,1-23-31,23 24 16,-24-24-16,1 23 15,-1-23 16,1 0-31,-1 24 16,1-24 0,-1 0-1,24-24 126,0 1-125,24 23-16</inkml:trace>
  <inkml:trace contextRef="#ctx0" brushRef="#br0" timeOffset="53437.27">6773 15945 0,'24'0'46,"-1"0"-30,1 0 0,23 0-16,-24 0 15,1 0-15,-1 0 16,25 0-16,-25 0 16,1 0-16,-1 0 15,1 0 32,-1 0-31,-23-23 15,24 23-15,-1-24-1</inkml:trace>
  <inkml:trace contextRef="#ctx0" brushRef="#br0" timeOffset="54395.33">6820 16180 0,'24'0'110,"-24"24"-110,23-24 15,1 0-15,-1 0 16,1 0 0,-1 0 30,1 0-46,0 0 16,-1 0-16,1 0 16,-1 0-16,1 0 15,-1 0 95,24 0-95</inkml:trace>
  <inkml:trace contextRef="#ctx0" brushRef="#br0" timeOffset="55999.28">7667 15687 0,'24'0'156,"-1"0"-140,1 0-16,-1 0 31,1 0-15,-1 0-1,1 0 1,-24 23 218,0 1-218,0-1-1,0 1-15,0-1 0,-24 1 16,24-1 0,-23 1-16,23-1 15,0 1 1,0-1 0,0 1-1,0-1-15,0 1 16,0-1-1,0 1 1,0-1-16,0 1 16,0-1-1,0 1 17,0-1-17,0 1 16,0-1 1,23-23 61,-23-23-61</inkml:trace>
  <inkml:trace contextRef="#ctx0" brushRef="#br0" timeOffset="56765.75">7667 15992 0,'24'0'125,"23"0"-109,-24 0-1,1 0 63,23 0-62,-24 0 15,1 0 1,-1 0-32,1 0 15,23 0 1,-24 0-16,24 0 15,-23-23 1</inkml:trace>
  <inkml:trace contextRef="#ctx0" brushRef="#br0" timeOffset="60399.68">2940 16909 0,'0'48'140,"0"-25"-124,0 1 15,0-1 63,0 1-16,23-24-62,1 0-16,-1 0 15,1 0-15,-1 0 16,24 0-16,-23 0 15,-1 0-15,1 0 16,23 0-16,-23 0 16,-1 0-16,1 0 15,-1 0 1,1 0 0,-1 0 15,24 0-16,-23 0 1,-24-24 31,0 1-31,0-1-1,0 1 1,0-1-16,0 0 47,-24 24-32,24-23 1,0-1 31,0 1-32,0 46 267,0 1-267,0-1 1,0 1-16,0 0 16,0-1-1,0 1 1,0-1 31,0 1-32,0-1 1,0 1 0,0-1-16,0 1 15,0-1 1,0 1 31,24-1-47,-24 1 15,0-1 1,0 1 0,0-1 46,23-23-46,-23 24-16,0-1 31,0 1 31,24-24 32</inkml:trace>
  <inkml:trace contextRef="#ctx0" brushRef="#br0" timeOffset="61595.12">3834 17145 0,'23'0'93,"1"0"-93,23 0 16,-24 0 0,1 0 62,-24-24 31,23 24-93,-23-23-1,24 23-15</inkml:trace>
  <inkml:trace contextRef="#ctx0" brushRef="#br0" timeOffset="63908.41">4469 16839 0,'23'0'47,"1"0"-16,-1 0-16,1-24 1,-1 24-16,1 0 16,-1 0-16,1 0 15,-1 0 17,1 0-17,-1 0 1,-23 24-1,24-24 1,-24 23 0,0 1 15,0-1-15,0 1-1,0 0 63,-24-24-62,1 23 0,-1-23-1,1 0 79,-24 0-63,23 0 125,24 24 32,0-1-157,47-23-31,-23 24 16,-1-24-1,1 0-15,-1 23 32,1-23 46,-24 24-63,0-1 32,0 1 0,0-1-16,-24-23-15,24 24 0,-23-24-16,-1 0 15,24 23-15,-23-23 16,-1 0 15,-23 0-15,24 0-16,-24 0 15,23 0 17,24-23 108,24 23-124,-1 0-16</inkml:trace>
  <inkml:trace contextRef="#ctx0" brushRef="#br0" timeOffset="65289.51">5080 16862 0,'24'0'78,"-24"24"-62,23-1 0,1 25-16,-1-1 15,1-47 1,-1 23 0,1 1-16,-1-1 15,1-23 1,23 0-16,-24 0 15,1 0 1,-1 0-16,1 0 16,-1-23-16,1 23 15,-1-24-15,1-23 16,-1 24-16,1-1 16,-24-23-16,0 23 15,0 1-15,0-1 16,0-23-16,0 24 15,0-1-15,-24 24 16,24 24 125,0-1-141,24 24 15,-1-23-15,-23 23 16,24 0-16,-1-23 16,-23-1-16,24 24 15,-1-23-15,-23-1 16,24 24-16,-24-23 15,24-1-15,-24 24 16,0-23-16,0-1 16,0 24-16,-24-23 15,0-1 1,1 1 0,-24-24-1,23 23 1,1-23-16,-1 0 15,1 0-15,-1 0 16,1 0 0,-1 0 15,1 0-15,-1-23-16,24-1 31,-23 1-31,23-1 15,0 1-15,-24-1 16,1-23-16,23 24 16,0-24-1,0 23-15,0 1 16,0-1-16,23 1 16</inkml:trace>
  <inkml:trace contextRef="#ctx0" brushRef="#br0" timeOffset="66174.43">6374 17074 0,'23'0'63,"1"-23"-63,-1 23 15,24 0 1,-23 0-16,-1 0 16,1 0-16,-1 0 15,1-24-15,-1 24 16,1 0-16,-1 0 16,-23-23-16,24 23 15,-1 0-15,1 0 31,-24-24 1</inkml:trace>
  <inkml:trace contextRef="#ctx0" brushRef="#br0" timeOffset="66847.92">6374 17380 0,'23'0'47,"1"-24"-47,-24 1 15,23 23 1,24-24 0,-23 24-1,-1 0-15,1-23 16,23-1-16,-24 24 15,1 0-15,-1 0 16,1 0-16,-1-23 16,1 23-1,-1 0-15,1 0 16,-1 0-16,-23-24 16,24 24-16,-1-23 31,1 23-16</inkml:trace>
  <inkml:trace contextRef="#ctx0" brushRef="#br0" timeOffset="68005.92">7455 16580 0,'47'0'62,"-23"0"-46,-1 24-16,48-1 16,-47-23-16,-1 0 15,24 24-15,-23-24 16,-1 23-16,1-23 15,-1 0-15,1 0 16,-24 24 140,0-1-156,0 1 16,-24-1-16,24 24 16,0-23-1,0 23 1,-23-24-16,23 1 15,0 23-15,0-23 16,0-1 15,0 1-15,0-1 15,0 1-31,0-1 31,23 1 94,-23-1-93</inkml:trace>
  <inkml:trace contextRef="#ctx0" brushRef="#br0" timeOffset="68715.85">7526 16957 0,'0'-24'16,"23"24"-1,1 0-15,-1 0 16,1 0-16,0 0 16,23 0-1,-24 0 1,1 0-1,-1 0-15,1 0 16,-1 0-16,1 0 16,-1 0-1,24 0 1,-23 0 0,-1-24-16,1 24 15,-1 0 16,1 0 1,-1-23 30,1 23-31</inkml:trace>
  <inkml:trace contextRef="#ctx0" brushRef="#br0" timeOffset="79978.92">8961 16322 0,'47'0'140,"-24"0"-124,24 0-16,-23 0 16,-1 0-16,1 0 15,23-24-15,-24 24 0,1 0 16,-1 0-16,1-24 15,-1 24 1,1 0 0,-1 0-1,1 0-15,-1 0 16,1 0 31,-1 0-32,1 0 95</inkml:trace>
  <inkml:trace contextRef="#ctx0" brushRef="#br0" timeOffset="81592.13">9478 16204 0,'23'0'140,"1"0"-124,0 0 109,-1 0-94,-46 0 235,23 23-251,-48 1-15,25-1 16,-1 25-16,24-1 16,0-24 15,0 1 31,0-48 173,0 1-204,0-1-15,0 1 46,0-1-15,24 24-31,-24-24-16,0 1 31</inkml:trace>
  <inkml:trace contextRef="#ctx0" brushRef="#br0" timeOffset="85011.75">10254 15616 0,'24'0'156,"-1"0"-140,1 23-16,23-23 15,-24 0 1,1 0-16,-1 0 31,1 0 16,-1 0 94</inkml:trace>
  <inkml:trace contextRef="#ctx0" brushRef="#br0" timeOffset="86591.81">10842 15404 0,'24'0'78,"-1"0"-47,1 0-15,-1 0 0,1 0-1,-1 0 1,-23 24 0,47-24-1,-23 23 1,-1 1-1,-23-1 1,0 1 0,0-1 15,-23 1-15,-1-1-1,-23 1-15,24-24 16,-1 0-16,1 23 15,-1-23 17,24 24 140,24-24-141,-1 0-16,1 24-15,-1-24 32,-23 23-32,24 1 15,-1-24-15,1 23 16,-24 1 0,23 23-1,1-24 1,-24 1-1,0-1 48,-24-23-47,1 24-1,-24-24-15,23 0 16,1 0-1,-1 0 1,1 0 0,-1 0-1,1 0 1,-1 0 0,24-24-1</inkml:trace>
  <inkml:trace contextRef="#ctx0" brushRef="#br0" timeOffset="88638.57">11524 15381 0,'0'23'47,"0"1"-31,0-1-1,0 1 1,0-1 0,24-23-16,-1 24 15,1-24 1,23 23-16,-24-23 16,1 0-16,-1 0 15,-23 24-15,24-24 16,-1 0-16,1 0 15,-1 0 17,1 0-17,-1 0 32,-23-24-16,24 1-15,-24-1 31,0 48 219,0-1-251,23 24-15,-23-23 16,24-24-16,-24 23 15,0 1-15,23 0 16,-23-1 0,0 1-16,0-1 15,24-23-15,-24 24 32,0-1-17,0 1 1,0-1-1,0 1-15,0-1 16,-24-23 62,1 0-62,-1 0-1,1 0 48,-1 0-47,1-23-1,-1-1-15,1 1 16,23-1-1,0 1 110,0-1-109,47 1 0,-24-1-1</inkml:trace>
  <inkml:trace contextRef="#ctx0" brushRef="#br0" timeOffset="89425.8">12371 15687 0,'23'-24'109,"1"24"-93,-1 0-16,1 0 15,-1 0-15,1 0 16,-1 0-16,-23-24 47,24 24-47,-1-23 15,1 23 1</inkml:trace>
  <inkml:trace contextRef="#ctx0" brushRef="#br0" timeOffset="90282.68">12512 15781 0,'23'0'125,"1"0"-125,-1 0 16,1 0-1,-1 0 1,24 0 0,-23 0-1,0 0-15,-1 0 47,1 0-47,-1 0 16</inkml:trace>
  <inkml:trace contextRef="#ctx0" brushRef="#br0" timeOffset="93087.37">13264 15334 0,'24'0'125,"-1"0"-125,1 0 16,0 0-16,-1 0 16,1 0-1,-1 0 1,1 0-16,-1 0 16,-23-24-1,24 24-15,-24 24 250,0 23-250,0-24 0,0 1 16,0-1-16,0 24 15,0-23 1,0 23 0,0-24-1,0 24 1,0-23 0,23 23 15,-23-23 0,24-24 172</inkml:trace>
  <inkml:trace contextRef="#ctx0" brushRef="#br0" timeOffset="93796.98">13429 15639 0,'24'0'63,"-24"-23"-63,23 23 15,1 0 17,-1 0 15,1 0-16,-1 0 47</inkml:trace>
  <inkml:trace contextRef="#ctx0" brushRef="#br0" timeOffset="94679.82">13899 15569 0,'24'0'78,"-1"0"-62,1 0 0,0 0-16,-1 0 15,1 0 16,-1 0-15,1 0 0,-1 0-1,1 0 17,-1 0-32,24 0 15</inkml:trace>
  <inkml:trace contextRef="#ctx0" brushRef="#br0" timeOffset="96827.98">14487 15310 0,'0'24'47,"0"-1"-47,0 1 32,0-1-17,0 1 1,0-1 62,0 1 0,0-1-31,24-23-47,23 0 16,-47 24-16,23-24 15,1 0 32,0 0-47,-1 0 31,-23-24 63,0 1-78,0-1 15,0 1-15,0-1-1,0 1 1,0-1 46,0 1-46,0 46 187,0 1-203,0-1 16,0 1-16,0 23 15,0-24 1,0 1 15,0 23-31,0-24 31,0 1-15,0-1-16,0 1 16,0 0-1,0-1 1</inkml:trace>
  <inkml:trace contextRef="#ctx0" brushRef="#br0" timeOffset="111911.04">11030 16698 0,'0'23'94,"0"1"-63,0-1-15,0 1-1,0-1-15,0 1 16,0 23 15,24-24-31,-24 25 16,23-48 0,-23 23-16,24-23 15,-24 24 1,23-24-16,1 0 47,-1 0-32,-23-24-15,24 24 16,-1-23-16,-23-1 16,24 0-16,-24 1 15,0-1-15,23-23 16,1 24-16,-1-24 15,-23 23-15,0 1 0,24-24 16,-24 23 0,0 1-1,0-1-15,0 1 16,23 23 0,-23-24-16,0 1 31,0-1 0,0 1-15,0 46 62,0 1-63,24-1 1,-24 1-16,0-1 16,0 24-16,0-23 15,0-1-15,0 1 16,0-1-16,0 1 0,23 23 16,-23-24-1,0 1-15,0 23 0,0-24 16,0 1-16,24 23 15,-24-23 1,0-1-16,0 1 16,0 23-16,0-24 15,0 1-15,0-1 16,0 1 15,0-1-15,0 1-16,-24-1 15,1 1-15,-1 23 16,1-47-16,-1 23 16,1 1-16,-1-24 31,1 0 0,23 23-15,-24-23-16,1 0 15,-1 0 1,1 0 15,-1 0 1,1 0-17,23-23 1,0-1-1,0 1 1,0-1-16,0 1 16,0-1-16,0 1 15,0-1 1,23 1 15,1-1 0,-1 24-31,24-23 16,0-1 0,-23 24-1,-24-23-15,23 23 16,1 0 0</inkml:trace>
  <inkml:trace contextRef="#ctx0" brushRef="#br0" timeOffset="112670.55">11712 16980 0,'24'0'78,"-1"0"-62,1 0-1,-1 0 1,1 0 0,-1 0-16,1 0 15,-1 0 1,1 0 15,-1 0-15</inkml:trace>
  <inkml:trace contextRef="#ctx0" brushRef="#br0" timeOffset="113731.28">11783 17121 0,'23'0'109,"1"0"-93,-1 0-1,1 0 1,-1 0 0,1 0-1,-1 0 1</inkml:trace>
  <inkml:trace contextRef="#ctx0" brushRef="#br0" timeOffset="118516.12">12371 16416 0,'23'0'187,"1"0"-155,23 23-32,-24 1 15,1-24-15,-1 23 0,1-23 16,23 24-16,-24-24 31,-23 23-15,0 1 93,0-1-62,-47-23-47,24 24 16,-1-24-1,1 0 1,-1 0 0,1 0 46,-1 0 1,48 0 93,-24 23-156,47-23 15,-24 0 1,1 0 15,-24 24-31,23-24 16,1 0 15,-24 23 16,23-23-16,-23 24 1,-23-1 30,-1 1-15,1-24-31,23 23-1,-24-23 1,1 0 15,-1 0-15,1 0-1,-1 24 1,1-24 0,-1 0-16,1 0 93</inkml:trace>
  <inkml:trace contextRef="#ctx0" brushRef="#br0" timeOffset="119637.59">13076 16651 0,'-23'0'15,"23"23"17,-24-23-17,1 0-15,23 24 16,0-1 0,-24 1-16,1-24 15,23 47 1,-47-24-1,23 1 1,1-1 0,23 1-16,-24-1 15,1 1 1,-1 0 0,24-1-16,-47 1 15,24-1-15,-25 24 16,25-23-16,-1 23 15,-23-24-15,24 1 16,-1-24-16,24 23 16,-23-23-1,23 24 1,0-1-16,-47 1 16,47-1-1,0 1 1,-24-24-16,24 23 15,-23-23-15,23 24 32,-24-24 15</inkml:trace>
  <inkml:trace contextRef="#ctx0" brushRef="#br0" timeOffset="120465.89">12912 17333 0,'23'0'125,"1"0"-125,-1 0 15,1 0 1,-1 0-16,1 0 16,-1 0-1,1 0-15,-1 0 16,1 0-1,-1 0 1</inkml:trace>
  <inkml:trace contextRef="#ctx0" brushRef="#br0" timeOffset="122072.83">13453 17168 0,'0'-23'63,"23"-1"-17,1 24-30,23 0 0,-24 0 31,-23 24 15,0-1-46,0 1-1,0-1 17,0 1-32,0-1 62,-23 1-46,-1-24-16,24 23 15,-23-23 1,-1 24-16,1-24 16,46 0 187,1 0-188,-1 0-15,1 0 32,-1 0-17,-23 23-15,24-23 16,-24 24-1,23-24 1,-23 23 15,24-23-31,-24 24 16,23-24 0,-23 23 46,24 1-31,-24-1-15,0 1 0,0-1 15,-24-23 0,1 0-31,23 24 16,-24-24-16,1 0 15,-1 0 1,1 0 0,-1 0-16,1 0 15,-1 0 1,1 0-1,-1 0-15,1 0 16,-1 0-16,1 0 16,-25 0-1,25 0 1</inkml:trace>
  <inkml:trace contextRef="#ctx0" brushRef="#br0" timeOffset="124829.93">14276 17474 0</inkml:trace>
  <inkml:trace contextRef="#ctx0" brushRef="#br0" timeOffset="125732.51">14770 17403 0</inkml:trace>
  <inkml:trace contextRef="#ctx0" brushRef="#br0" timeOffset="126716.95">14464 16933 0</inkml:trace>
  <inkml:trace contextRef="#ctx0" brushRef="#br0" timeOffset="129121.68">15428 16604 0,'0'23'110,"-23"1"-110,23 23 15,0-24-15,0 1 16,0-1-16,0 1 16,0-1-1,0 1-15,23-1 16,-23 24 0,47-47-16,-47 48 15,47-48-15,-23 0 16,-1 0-1,1 0-15,-1 0 16,1 0-16,-1 0 16,24 0-16,-23-24 15,-1 24-15,24-24 16,-23 1-16,-24-1 16,23 1-16,-23-24 15,0 23-15,24 1 16,-24-1-16,0 1 15,0-1-15,0 1 16,0-1 15,0 48 157,0-1-173,0 1-15,0 23 16,0-24-16,0 1 16,0 23-16,24-24 15,-1 1-15,-23 23 16,0-23-16,24-1 16,-24 24-16,23-23 15,-23-1-15,0 24 16,0-23-1,0 23-15,24-47 16,-24 23-16,0 1 16,23-1-16,-23 1 15,0-1-15,0 1 16,0-1 15,-23 1 0,-1-24-31,24 23 16,-23-23-16,-1 0 16,1 0-1,-1 0-15,0 0 16,1 0 0,-1-23-16,-23 23 15,24 0-15,-1-24 16,1 1-16,-1 23 15,1 0 1,-1-24 0,1 24-1,-1 0 1,1 0-16,23-23 16,0-1 62,0 1-63,0-1 17,23 1-17</inkml:trace>
  <inkml:trace contextRef="#ctx0" brushRef="#br0" timeOffset="130433.7">16369 16933 0,'23'0'110,"1"0"-95,-1 0-15,1 0 16,23 0-16,-23 0 16,-1 0-1,1 0 1,-1 0 0,1 0 15</inkml:trace>
  <inkml:trace contextRef="#ctx0" brushRef="#br0" timeOffset="131301.53">16392 17145 0,'0'23'47,"24"-23"-16,23 0-16,-24 0 1,1 0-16,0 0 16,-1 0-1,1 0 1</inkml:trace>
  <inkml:trace contextRef="#ctx0" brushRef="#br0" timeOffset="132085.97">16816 17051 0,'23'0'16,"1"0"-16,-1 0 15,1 0 1,-1 0-16,1 0 16,-1 0-1,1 0 63,-1 0-46,-23 23-17,24-23 1</inkml:trace>
  <inkml:trace contextRef="#ctx0" brushRef="#br0" timeOffset="133191.61">17310 16557 0,'0'47'62,"0"-24"-46,0 24-1,0-23-15,0-1 16,0 1-16,0 23 16,0-24-16,0 1 15,0-1 1,0 1-16,0-1 0,0 1 15,0 0 1,0-1-16,23 1 16,-23-1-16,0 1 0,0-1 15,0 1-15,0-1 16,0 24 0,0-23-1,0-1 1,0 24-1,0-23 1,0-1 0,0 1 15,0-1-15</inkml:trace>
  <inkml:trace contextRef="#ctx0" brushRef="#br0" timeOffset="147716">16369 16533 0,'0'-23'156,"0"-1"-124,0 1-17,0-1 1,0 1-16,23-1 16,-23 1-16,24-1 15,-24 1-15,0-1 16,0 0-1,0 1 1,0-1 0,23 24-1,-23-23 110,24 23-109,-1 0-16,1 0 16,0 0-16,-1 0 15,24 0-15,-23 0 16,-1 0-1,1 0 17,-1 0-17,1 0 1,-1 0-16,1 0 16,-1 0-1,1 0 1,-24-24-1,23 24-15,1 0 16,-1 0-16,1 0 16,-1 0-16,1 0 15,23 0 1,-24 0-16,1 0 16,-1 0-16,24 0 15,-23 0-15,0 0 16,23-23-16,-24 23 15,1 0 1,-1 0 0,1 0-1,-1 0 1,1 0-16,-24-24 16,23 24-16,1 0 31,-1 0-16,1 0 1,-1 0 0,1 0-16,23 0 15,-24 0 1,-23 24-16,47-24 16,-23 0-16,-1 23 15,1-23-15,-1 0 16,1 0-16,23 0 15,-23 0-15,-1 0 16,24 0-16,-23 24 16,-1-24-1,1 0 1,-24 23 171,0 1-171,0-1-16,0 1 16,0 0-16,0-1 15,0 1-15,0 23 16,0-24-16,0 1 16,0-1-16,0 24 15,0-23 1,0 23-1,23-24-15,-23 1 16,24 23-16,-24-24 16,0 1-16,0 23 15,23-24-15,-23 1 16,24 23 0,-1-24-16,-23 1 0,24 23 15,-24-23 1,0-1-16,23 24 0,1-23 15,-24-1-15,0 1 16,0-1 0,0 24-16,0-23 0,23-1 15,-23 1 1,0 23-16,0-24 0,0 1 16,0 23-16,24-24 15,-24 1-15,0-1 16,0 1-1,0-1-15,0 1 16,0 23-16,0-23 16,0 23-1,0-24 1,0 1 0,0-1 15,-24 1-31,1-24 15,-1 23 1,1-23-16,-1 0 16,1 0-16,-24 0 15,0 0-15,23 0 16,1-23-16,-48 23 16,48-24-16,-1 24 15,-23-23-15,23 23 16,1 0-1,-48 0 1,48 0-16,-1 0 16,1 0-1,-24 0-15,23 23 16,-23-23 0,24 0-16,-1 0 15,1 24-15,-1-1 16,-23-23-16,24 0 15,-1 24 1,1-24-16,-1 0 16,1 23-16,-1-23 15,-23 24-15,23-24 16,1 0 0,-1 0-16,1 0 15,-1 0-15,1 0 16,-1 0-16,24 23 15,-23-23-15,-1 0 16,1 0 0,-1 0-1,1 0 1,-1 0-16,-23 0 16,24 0 15,-1 0-31,1 0 15,-1 0 1,1 24 0,-1-24 62,1 0 0,23-24-62,0 1-1,0-1-15,0 1 16,0-1-1,0 1 1,0-1-16,-24 24 31,24-23 32,0-1-32,0 1 16,0-1 0,0 1-32,24 23-15,-1 0 94,-23-24-94</inkml:trace>
  <inkml:trace contextRef="#ctx0" brushRef="#br0" timeOffset="165159.57">21966 9689 0,'24'0'0,"-24"-23"15,23-1-15,1 1 32,-24-1-1,23 24 16,-23-23-32,0 46 157,0 24-156,24-23 0,-24 23-1,0-24 1,0 1-16,0-1 15,0 24-15,0-23 16,23-1-16,-23 1 16,0 23-16,0-23 15,0 23-15,0-24 16,0 24-16,0-23 16,0 23-16,0 0 15,24-24-15,-24 24 16,0 0-16,0 0 0,0 0 15,-24 0 1,1 0-16,-1 0 16,24 24-16,-23 0 15,-24 23-15,0-24 16,47 1-16,-47-1 16,23 24-16,-23 0 15,47-23-15,0 0 16,-23-1-16,23-23 15,0 0-15,0 0 16,-24-23-16,24 46 16,0 1-16,0 23 15,0 0-15,0 47 16,0-47-16,0 24 16,0-1-16,24-23 15,-24 1-15,0-25 0,0 24 16,0-23-16,0-1 15,23 1 1,-23-24-16,0 0 16,0 0-16,0 0 15,24-23-15,-1 23 16,1 0-16,-24-24 16,23 24-16,1 0 15,-1 0-15,-23-23 16,24 23-16,-1-24 15,-23 24-15,0-23 16,24 23-16,-1-24 0,-23 1 16,0 23-1,24-24-15,-24 1 16,23 23-16,-23-23 0,0-1 16,0 24-16,0-23 15,0-1 1,0 24-16,0-23 15,0-1-15,0 1 16,0 23-16,0-24 16,0 1-16,0 23 15,0 23-15,0-46 16,-23 70-16,-1-23 16,24-24-16,-47 94 15,24-47-15,-1 0 0,1 23 16,23-70-1,0 24-15,0-24 16,-24 0-16,24 0 0,0 0 16,0 24-1,0-48-15,0 1 0,0-1 16,0 48-16,0-48 16,0 1-16,0-1 15,0 24 1,0 0-16,0-23 15,0 23-15,0 0 0,0-23 16,0-1-16,0 1 16,0 23-16,0 0 15,0-24 1,0 1-16,0 23 16,0-24-16,0 1 0,0 23 15,0-24-15,0 1 16,0-1-1,24 24-15,-24-23 16,0-1-16,0 25 0,0-1 16,0-24-16,0 1 15,0 23-15,0 23 16,0-46-16,0 23 16,0-24-16,0 24 15,0-23-15,0-1 16,0 24-16,0-23 15,0-1-15,0 1 16,0-1 15,0 1-15,0-1 0,0 1-1,0 0 1,0-1-1,0 1-15,0-1 16,0 24 0,0-23-1,0 23-15,0-24 16,0 1 0,0-1-16,0 1 15,0-1 1,0 1-1,0-1-15,0 24 16,0-23-16,23-1 16,-23 1-16,0-1 15,0 1-15,24 23 16,-24 0-16,0-23 16,0 46-16,0-23 15,0 24-15,0-1 16,0 1-16,0-48 15,23 24-15,-23-23 16,0-1-16,0 24 16,24-23-16,-24-1 15</inkml:trace>
  <inkml:trace contextRef="#ctx0" brushRef="#br0" timeOffset="183115.63">22060 9666 0,'0'-24'234,"0"1"-218,0-1-1,0 1 1,0-1-1,-23 1 1,23-1 0,0 1-1,0-1 1,-24 24 0,24-23-1,0-1 1,0 1-1,-23-1 1,23 1 0,0-1-1,-24 0 1,24 1 0,0-1-16,0 1 15,0-1 1,0 1 15,0-24-31,0 23 16,0 1-16,0-1 15,0 1 1,0-1 0,0 1-16,0-24 15,0 23-15,0 1 16,0-24-16,0 23 15,0-23 1,0 24 0,0-1-16,0 1 15,0-1-15,0 0 16,0 1 0,0-1-16,0 1 15,0-1 32,0-23-31,0 24-1,0-24 1,0 23-16,0 1 16,0-1-16,0 1 0,0-1 15,0 1-15,0-1 16,0 1-16,0-24 15,0 23-15,0 1 16,0-1 0,0 1-16,0-1 31,24 24 78,-1 0-109,1 0 16,23-23-16,-24-1 16,1 24-16,23-24 15,-24 24-15,1-23 16,23 23-16,-23 0 15,-1-24-15,24 24 16,-23-23-16,23 23 16,0 0-16,23 0 15,-46 0-15,46 0 16,-23 0-16,0 0 16,0 0-16,0-24 15,1 24-15,22-23 16,-46 23-16,-1 0 15,1 0-15,23 0 16,-24 0-16,1 0 16,23 0-16,-24-24 15,1 24-15,-1 0 16,1 0-16,-1 0 16,1 0-16,-1 0 15,1 0 1,-1 0-1,1 0-15,-1 0 16,1 0-16,23 0 16,-23 0-16,-1 0 15,24 0-15,0 0 16,0 0-16,0 0 16,0-23-16,0 23 15,0 0-15,24 0 16,-48 0-16,24 0 15,-23 0-15,23 0 16,-24 0-16,25 0 16,-1 0-16,0 0 15,23 0-15,-23 0 16,-23 0-16,23 0 16,-24 0-16,48 0 15,-48 0-15,24 0 16,-23 23-16,23-23 15,23 0-15,1 0 16,0 0-16,-1 24 16,-23-24-16,24 0 15,-24 0-15,-24 23 16,24-23-16,-23 0 16,46 24-16,-23-24 15,24 23-15,0-23 16,23 24-16,0-24 15,23 23-15,-46-23 16,-24 48-16,0-48 16,0 23-16,24-23 15,-48 0-15,1 0 16,23 0-16,-24 0 16,24 0-16,47 0 15,24 0-15,23-23 16,24 23-16,-48-24 15,24 0-15,-23 24 16,-24 0-16,24 0 16,-48 0-16,24 0 15,-47 0-15,24 0 16,-1 0-16,1 0 16,23 0-16,24 0 15,-24-23-15,23 23 0,-46-24 16,23 24-16,-71 0 15,48 0-15,-1 0 16,25 0 0,-25 0-16,-46 0 15,23 0-15,-24 0 0,1 0 16,-1 0 0,48 24-16,23-24 15,0 0-15,47 23 16,-47-23-16,0 0 15,0 0-15,0 0 0,0 0 16,47 24 0,-23-24-16,23 0 15,-23 0-15,-24 0 16,-24 0-16,1 0 16,0 0-16,-48 0 0,1-24 15,-1 24-15,24 0 16,0-23-1,71 23-15,23-24 16,-24 24-16,1 0 16,0 0-16,-1 0 0,-46 0 15,-48 0-15,24 24 16,-23-24 0,-1 0-16,24 0 15,-23 0-15,-1 0 16,24 0-16,-23 0 0,0 0 15,23-24-15,23 1 16,-23-1 0,-23 24-16,23 0 15,0 0-15,-24 0 0,24 0 16,-23 0 0,-1 0-1,1-23 1,-1 23-16,1 0 15,-1 0-15,24 0 16,-23 0-16,-24-24 16,23 24-1,1 0 17,0 0-1,-1 0-16,1 0-15,-1 0 16,24 0-16,-23 0 16,-1 0-1,1 0-15,-1 0 16,1 0-16,-1 0 16,24 0-1,-23 0-15,-1 0 16,1 0-16,-1 0 0,1 24 15,-1-24-15,1 0 16,-1 0 0,1 0-1,23 0 1,-24 0-16,1 0 16,0 0-16,23 0 15,-24 0-15,1 0 16,-1 0-16,1 0 15,-1 0-15,1 0 16,-1 0 0,1 0-16,-1 0 15</inkml:trace>
  <inkml:trace contextRef="#ctx0" brushRef="#br2" timeOffset="191338.12">23330 8349 0,'-23'0'219,"-1"0"-204,1 0 1,-1 0-16,1 0 16,23 23-1,-24-23-15,1 0 16,-1 24-16,1-1 16,-1 1-16,1-1 15,-1 1 1,24-1-1,-23-23 1,23 24 0,-24-24-16,24 23 15,0 1 1,0-1 0,0 1-16,0-1 15,0 1 1,0 0-16,24-1 15,-1 1 1,1-1-16,-1-23 16,1 24-16,23-1 15,-24-23 1,24 24-16,-23-24 16,-1 23-16,1-23 15,-1 0-15,1 0 16,-1 0 62,1 0-47</inkml:trace>
  <inkml:trace contextRef="#ctx0" brushRef="#br2" timeOffset="192856.46">23683 8584 0,'-47'23'94,"24"1"-78,-1-1-16,-23 1 15,47 0 1,-23-1 0,23 1-1,0-1 1,23-23-1,1 24-15,-1-1 16,1-23-16,23 0 16,-24 24-1,1-24-15,-1 0 16,1 0 0,-1 0-16,1 0 15,-1 0-15,-23-24 63,0 1-48,0-1 1,-23 1 0,-1-1-16,1 24 0,-24 0 15,23 0-15,1 0 16,-24-23-16,23 23 15</inkml:trace>
  <inkml:trace contextRef="#ctx0" brushRef="#br2" timeOffset="194123.84">24059 8654 0,'0'24'47,"0"23"-47,0-23 16,24-1-16,-24 1 15,0-1-15,23-23 125,-23-23-109,24 23 0,-24-24-16,24 24 15,-1 0 63,1 0-62,-1 24 0,-23-1-16,24-23 15,-24 24-15,23-24 94,24 0-94,-23 0 16,-1 0 46,1 0-46,-24 23-1,0 1 1,23-24 0,-23 23 15,24-23-16,-1 0 17,1 0-32</inkml:trace>
  <inkml:trace contextRef="#ctx0" brushRef="#br2" timeOffset="195226.83">24647 8607 0,'24'24'47,"-24"-1"-32,23 25-15,-23-25 16,0 1-16,24 23 16,-24-24-16,23-23 15,-23 47-15,24-47 16,-24 47-16,24-23 16,-1-1-1,-23 1-15,0-48 125,0 1-109,0-1-16,0 1 15,-23-24-15,23 23 0,0 1 16,0-1 0,0 1-16,0-1 15,0 1 1,0-1 0,0 0-16,0 1 15,23-1 1,1 24-1,-24-23-15,23 23 16,1 0 0,-1 0-1,1 0-15,-24 23 16,23 1-16,24 23 16,-47-23-16,24-1 15,-24 1 32,0-1-16,-47-23-15,23 0-16,1 0 16,-1 0-16,-23 0 15,24 0-15,-1 0 16,-23 0-16,71 0 140,-1 0-140,24 0 16</inkml:trace>
  <inkml:trace contextRef="#ctx0" brushRef="#br2" timeOffset="196045.24">25165 8607 0,'0'24'94,"0"-1"-94,0 1 15,23-24 1,-23 24-16,24-1 15,-24 1-15,0-1 32</inkml:trace>
  <inkml:trace contextRef="#ctx0" brushRef="#br2" timeOffset="196689.52">25282 8537 0,'-23'23'46,"23"1"-46,-24-24 0,24 23 16,-23 1 0,-1-24-1,24 23 1,-23-23 15,23 24 0,-24 0 1,24-1 30</inkml:trace>
  <inkml:trace contextRef="#ctx0" brushRef="#br2" timeOffset="197480.09">25494 8560 0,'-23'0'15,"-1"24"-15,1 23 16,-1-24 0,24 1 15,0 0-15,0-1-1,24 1 1,23-24-16,-24 23 15,24-23-15,-23 0 16,23 0 0,-24 0-16,1 0 15,-1 0 1,-23-23 31,0-1-32,-23 24 1,-1-23-16,1-1 16,-1 24-16,-23 0 15,24 0-15,-1 0 16,-23 0-16</inkml:trace>
  <inkml:trace contextRef="#ctx0" brushRef="#br2" timeOffset="199166.27">26011 8302 0,'0'23'47,"0"24"-47,0-23 16,0-1-16,0 24 16,0-23-16,0-1 15,0 1-15,0-1 16,0 1-1,0-1 204,0 1-188,0-1-31,0 1 16,0-48 172,0 1-188,0-1 15,0 1 1,24 23-16,-24-24 15,24 1 1,-1 23-16,-23-24 16,24 24-1,-1 0 1,1 0-16,-1 0 16,1 0-16,-1 24 15,24-1-15,-23 1 16,-1-24-1,1 0 1,-24 23 0,0 1 15,0-1-15,-24-23-1,1 48 1,-1-48-16,-23 23 15,24 1-15,-1-24 16,-23 0-16,24 0 16,-1 0-1,1 0-15,46 0 110,1 0-95,-1 0 1,1 0-16,-1 0 16</inkml:trace>
  <inkml:trace contextRef="#ctx0" brushRef="#br2" timeOffset="201240.81">26811 8513 0,'-47'0'31,"24"0"-15,-1 0-16,-23 0 15,23 0-15,24 24 16,-23-24-16,-1 0 16,24 23-1,-23-23 1,23 24-16,0-1 16,-24 1-1,24-1 1,0 1-1,0 0 1,0-1 0,0 1 31,24-24-47,-1 0 15,1 0-15,23 0 16,0 0-1,-23 0-15,-1 0 16,1 0 0,-24-24-1,0 1-15,23 23 16,-23-24 0,0 0 15,0 1 94,0-1 219,0 1-329,0-1 16,0 48 188,0-1-203,0 1-1,0-1 1,0 1 0,0 0-1,0-1 1,0 1 0,24-24 124,-1 0-109,1-24-15</inkml:trace>
  <inkml:trace contextRef="#ctx0" brushRef="#br2" timeOffset="202630.55">27305 8584 0,'0'-24'93,"-24"24"1,1 0-94,-1 0 16,1 0-1,-1 24-15,1-24 16,23 23 0,-24-23-1,24 24 1,0-1-1,0 1 1,-23 0 0,23-1-1,0 1 17,23-1-1,1-23-16,-1 0 1,1 0-16,-1 0 16,1 0-16,-1 0 15,1 0 1,0 0-16,-1 0 16,1 0-1,-1 0 32,1 0-31,-1 0 31</inkml:trace>
  <inkml:trace contextRef="#ctx0" brushRef="#br2" timeOffset="203221.58">27540 8513 0,'0'24'47,"0"23"-47,0-24 16,0 1-16,0-1 16,0 1-16,0 0 15,0-1-15,0 1 16,0-1-16,0 1 15,0-1 17</inkml:trace>
  <inkml:trace contextRef="#ctx0" brushRef="#br2" timeOffset="204133.17">27540 8302 0,'24'0'156</inkml:trace>
  <inkml:trace contextRef="#ctx0" brushRef="#br2" timeOffset="206412.23">27869 8584 0,'-23'23'204,"-24"1"-189,47-1 1,-24-23-1,24 24 64,0 0-79,24-24 15,-1 23-15,1 1 16,-1-24-1,1 0-15,-1 0 16,25 0-16,-1 0 16,-24 0-1,1 0-15,23 0 16,-24-24-16,1 24 16,23-23-16,-24-1 15,1 24-15,-1 0 16,-23-24-16,24 24 15,-24-23 32,0-1-31,0 1 0,0-1-1,-24 24 1,24-23-1,-47 23 1,24 0-16,-1 0 16,1 0-16,-1 0 15,1 0 1,-1 0-16,1 0 16,-1 0-1,1 0 1,-1 0-1,1 0 1,-1 0-16,0 23 0,1-23 31,-1 24 16,1-1-31,23 1-16,-24-24 15,24 23 32,-23-23-47,23 24 16,23-24 93,1 0-93,23 0 0</inkml:trace>
  <inkml:trace contextRef="#ctx0" brushRef="#br2" timeOffset="207241.19">28410 8678 0,'0'0'16,"24"47"-16,-24 0 15,0-23-15,23-1 16,1 1-16,-24-1 16,23-46 124,-23-1-124,0-23-16,24 47 16,-1-23-16,-23-1 15,24 1-15,0 23 16,-1-24-16,1 24 15,-1 0-15,1 0 16,-1-24-16</inkml:trace>
  <inkml:trace contextRef="#ctx0" brushRef="#br2" timeOffset="207486.54">28763 8654 0,'47'71'16,"-47"-47"-1,0-1 1,24 1 0,-24-1-16,0 1 31,0-1-15,23-23-1,1 0 16,-1 0-15</inkml:trace>
  <inkml:trace contextRef="#ctx0" brushRef="#br2" timeOffset="208478.45">28175 8184 0,'0'24'62,"0"-1"-62,-23 1 16,23-1-16,-24 1 15,24-1 1,0 1 15,-23-24-15,23 23 46</inkml:trace>
  <inkml:trace contextRef="#ctx0" brushRef="#br0" timeOffset="-210936.91">22860 9619 0,'0'-24'125,"0"1"-109,24-1 0,23 1-16,-24-1 15,24 1-15,-23 23 16,-1-24-16,24 24 15,-47-23-15,24 23 16,-1 0-16,24 0 16,-23 0-1,-1 0 1,1 0 0,-24 23-16,0 1 15,23-24-15,1 23 16,-1-23-16,-23 47 15,0-23-15,0 23 16,0-24 15,0 1-15,0-1 0,-23 1-16,-1-1 15,1 24-15,-1-47 16,1 24-16,-1-1 15,1 1-15,-1-24 16,1 0 0,23 23-16,-47 1 15,23-1-15,-23 1 16,0 23 0,0-23-16,24-1 0,-25 24 15,25-23-15,-24-24 16,47 23 15,0 1-15,0 23-16,47-24 15,-24 1-15,1-24 16,23 47-16,0-24 16,0-23-16,0 0 15,-23 0-15,-1 0 16,1 0-16,46 0 15,-46 0-15,-1-47 16,48 24-16,-48-1 16,24-23-16,0 24 15,-23-1-15,23 1 16,-23 23 78,-24-24-79,23 24 1,-23-23 0,24-1-16,-1-23 0,1 24 15</inkml:trace>
  <inkml:trace contextRef="#ctx0" brushRef="#br0" timeOffset="-208820.37">24106 9454 0,'24'0'93,"-24"24"-14,-24-1-79,24 1 15,-23-24-15,23 23 16,0 1-16,-24-1 15,24 1-15,0-1 16,0 1 0,0-1-16,0 1 15,0-1-15,0 1 16,0 23-16,0-24 16,0 24-1,0 0 1,0-23-1,0 0-15,24-1 16,-24 1-16,23-24 16,1 23-16,0-23 31,-24 24-15,23-24 218</inkml:trace>
  <inkml:trace contextRef="#ctx0" brushRef="#br0" timeOffset="-206949.16">24506 9525 0,'24'0'31,"-1"0"47,-23-24-62,24 1-16,-1 23 15,1 0-15,23 0 16,-24-24-16,1 24 16,23-23-16,-23 23 15,-1 0 1,1 0-1,-1 0 1,1 0 0,-1 23-1,-23 1 1,24-24-16,-24 23 16,0 1 15,0-1-16,0 1 1,0-1-16,-24 1 16,24-1-16,0 1 15,-23-1-15,-1 1 16,1-1 0,23 1-1,-24-24 1,24 23-1,-23-23 1,23 24-16,-24-24 16,24 23-16,0 1 15,-24-1 17,24 1-17,0-1-15,0 1 16,0 0-16,0-1 15,0 1 1,0-1 0,24-23-1,0 24 1,-1-24-16,1 0 16,-1 0-1,1 0 1,-1 0-1,1 0 1,-1 0 0,-23-24 31,24 24 78</inkml:trace>
  <inkml:trace contextRef="#ctx0" brushRef="#br0" timeOffset="-205897.75">25353 9266 0,'23'23'78,"1"-23"-62,-24 24-16,71 23 16,-71-23-1,23-1-15,-23 1 16,24-1-16,-1 1 16,-23-1-16,0 1 15,0-1-15,24 24 16,-24-23-16,0 23 15,0-24 1,0 1-16,0-1 16,0 24-16,0-23 15,0-1-15,0 1 16,0-1-16,0 1 16,0-1-16,0 1 15,0 0 1,-24-1-16,1 1 15,23-1 1,-24-23 0,24 24-1,0-1 1,-23-23 0,23 24-16</inkml:trace>
  <inkml:trace contextRef="#ctx0" brushRef="#br0" timeOffset="-204220.11">25847 9807 0,'23'0'188,"1"0"-173,-1 0 48,1 0 77</inkml:trace>
  <inkml:trace contextRef="#ctx0" brushRef="#br0" timeOffset="-202412.2">26364 9478 0,'24'-24'78,"-1"1"-78,24 23 16,-23 0-16,-1-24 15,1 24 1,-1 0-16,24-23 0,-23 23 16,23 0-1,-23 0 1,-1 0 15,1 23-15,-24 1 15,0-1 0,0 1-15,-24-24-16,1 23 15,-25-23 1,25 24-16,-1-24 16,1 0-1,23 23-15,-24-23 32,24 24-17,-23-24-15,-1 0 78,48 0 32,-1 0-110,1 0 15,-1 23-15,24-23 16,-23 0-16,0 24 16,-1-24-16,1 0 15,-1 23-15,1 1 16,-1-1 15,-23 1-31,24-24 16,-24 23-1,0 1 1,-24-1 0,24 1-1,-23-24-15,-1 23 16,1-23-16,-1 24 15,1-24 1,-1 0 0,0 0-1,1 0 1,-1 0 0,1 0-16,-1 0 15,1 0 16,23-24 94</inkml:trace>
  <inkml:trace contextRef="#ctx0" brushRef="#br0" timeOffset="-200766.99">27234 9289 0,'-23'24'172,"23"0"-157,-24-24-15,24 23 16,-23-23-16,23 24 16,-24-24-1,24 23 1,0 1-1,-23-1 17,23 24-17,-24-23 1,24-1-16,0 24 16,0-23-1,0-1-15,0 1 16,0-1-1,0 1-15,0-1 16,0 1-16,24-1 16,-24 1-1,23-24 1,-23 23-16,24-23 16,-24 24-16,0-1 15,23-23-15,1 0 16,-24 24-16,23-24 15,24 0 1,-47 23-16,24-23 16,0 0-1,-1 0 48,1 0-63,-1 0 15,1 0 1</inkml:trace>
  <inkml:trace contextRef="#ctx0" brushRef="#br0" timeOffset="-199845.82">27446 9642 0,'24'0'94,"-1"0"-79,1 0 1,-1 0-16,1 0 94</inkml:trace>
  <inkml:trace contextRef="#ctx0" brushRef="#br0" timeOffset="-198890.12">27822 9431 0,'24'0'63,"-24"23"-47,0 24-16,23-47 15,-23 24-15,0-1 16,0 1-16,24-1 15,-24 1-15,23-24 16,-23 23 0,0 1-1,0-1 1,24 1-16,-24-1 16,0 1 15,0-1-16,0 1 1,24-24 109</inkml:trace>
  <inkml:trace contextRef="#ctx0" brushRef="#br0" timeOffset="-197773.79">28058 9313 0,'23'0'78,"-23"24"-78,24-1 0,-1 1 15,1-24 1,-24 23-16,23 1 0,1-1 16,-1 1-1,-23-1 1,24-23-16,-24 24 15,23-24 1,-23 23-16,24-23 16,-24 47-1,0-23 1,23-1 0,-23 1-1,0-1 1,0 1 15,0-1-15,0 1-1,-23-1 1,-1-23 0,24 24-16,-23-1 15,-1 1-15,1-1 16,-1-23-1,24 24 95,-23-24-110,23 23 31,-24-23-15</inkml:trace>
  <inkml:trace contextRef="#ctx0" brushRef="#br0" timeOffset="-196093.79">28716 9478 0,'24'0'78,"-1"0"-62,1 0 0,-1 0-16,1 0 15,-1 0-15,24 0 16,-47 23-16,47-23 15,-23 0-15,-1 0 16,1 0-16,-1 0 16,1 0-1,-1 0-15,1 0 16,-1 0 0,1 0 15,-1 0-16</inkml:trace>
  <inkml:trace contextRef="#ctx0" brushRef="#br0" timeOffset="-195270.14">28834 9736 0,'23'0'46,"1"0"-30,-1 0-16,1 0 16,-1 0-1,1 0-15,-1 0 16,1 0-16,-1 0 16,1 0-16,-1 0 15,1 0-15,-1 0 78,1 0-62,-1 0-16,1 0 31</inkml:trace>
  <inkml:trace contextRef="#ctx0" brushRef="#br0" timeOffset="-194001.48">29586 9195 0,'24'0'16,"-24"-23"-16,23 23 16,1 0-16,-1 0 15,1 0 1,-1 0-16,1 0 15,-1 0-15,1 0 16,-1 0-16,1 0 0,0 0 16,-1 0-1,1 0 1,-1 0 0,-23 23 155,0 1-171,0-1 16,0 1 0,0-1-16,0 1 15,0 0-15,0-1 16,0 1 0,0 23-16,24-47 15,-24 23-15,0 1 16,23-1-16,-23 1 15,24-24-15,-24 47 16,0-24-16,23 1 16,-23-1-16,0 1 15,24-1-15,-24 1 16,0-1 0,0 1 77,-24-24 17</inkml:trace>
  <inkml:trace contextRef="#ctx0" brushRef="#br0" timeOffset="-193109.32">29798 9548 0,'23'0'204,"1"0"-189,0 0 1,-1 0-1,1 0-15,-1 0 16,24 0 0,-23 0-1,-1 0-15,1 0 16,-1 0 15,1-23 0,-1 23 16,1 0 16</inkml:trace>
  <inkml:trace contextRef="#ctx0" brushRef="#br0" timeOffset="-190075.86">24106 10512 0,'0'0'0,"0"24"94,0-1-78,0 1-1,-23 0-15,23 23 16,-47-24-16,47 1 16,-47 23-16,47-24 15,0 1-15,0-1 16,0-46 93,70 23-93,-23-24-16,1-23 15,-25 47-15,24-23 0,-23 23 16,-1 0 0,1 0-16,-1 0 31,1 0-31,-1 0 47,-23-24-32,24 1 1,-1 23 0,1-24 31,-1 1-32,1-1-15,-1 0 16,-23-23-1,24 24-15,-24-24 32,23 23-32,-23 1 15,0-1-15,24 24 16,-24-23 15,0 46 157,0 24-173,0-23 1,0-1-16,0 1 16,-24 23-16,24-24 15,0 1-15,0 23 16,0-23-16,0-1 15,0 1 1,0-1 0,0 1 15,0-1-15,0 1-16,0-1 15,0 1 1,24-24-1,-24 47-15,0-24 16,0 24 0,0-23-1,0-1 142,0 1-142,23-1 1,-23 1-16,0-1 15,0 1-15,0-1 32,24-23 124,-1-23-140</inkml:trace>
  <inkml:trace contextRef="#ctx0" brushRef="#br0" timeOffset="-186225.47">25165 10442 0,'0'0'0,"0"23"141,0 1-125,23-1-1,1 1-15,-24-1 16,0 25-16,0-25 15,0 1-15,23 23 16,-23-24-16,0 1 16,0-1-16,0 1 15,0-1-15,24 1 16,-24-1 15,0 1 0,23-24-15</inkml:trace>
  <inkml:trace contextRef="#ctx0" brushRef="#br0" timeOffset="-185121.22">25047 10630 0,'47'0'172,"-23"-23"-172,-1 23 31,24 0-31,-23 0 16,-1 0 15,1 0-31,-24-24 0,23 24 63,1 0-48,-1 0 1,1 0-16</inkml:trace>
  <inkml:trace contextRef="#ctx0" brushRef="#br0" timeOffset="-183602.06">25706 10465 0,'47'-23'62,"-24"-1"-46,1 24-16,23 0 16,-24 0-1,1 0 1,-1 0-16,1 0 16,-24 24 77,0-1-77,-24 24 0,1-47-1,-1 47-15,1-47 16,23 24-16,-24-24 15,1 0 1,23 24-16,-24-24 16,1 0-1,23 23-15,-24-23 16,24 24-16,-47-24 16,24 0-1,23 23-15,-24-23 16,1 0-16,23 24 15,23-24 95,24 0-95,-23 0-15,-1 0 16,24 0-16,-23 0 16,-1 0-16,1 0 15,-1 0-15,1 0 16,23 0-16,-24 23 16,-23 1-16,0-1 15,24-23 1,-24 47-1,23-47-15,-23 24 16,0-1-16,0 1 16,0-1-16,0 1 15,0-1-15,0 1 16,0-1-16,0 1 16,-23-1-1,23 1 1,-24-24-1,1 0 1,-1 0 0,24-24-16,-23 24 15,-24 0 1,23-23 0,24-1 62,0 1-63,24 23-15</inkml:trace>
  <inkml:trace contextRef="#ctx0" brushRef="#br0" timeOffset="-182588.77">26529 10654 0,'23'0'94,"1"0"-94,-1 0 15,24 0-15,-23 0 16,23-24 0,-23 24-1,-1-23-15,1 23 16,-1 0 0</inkml:trace>
  <inkml:trace contextRef="#ctx0" brushRef="#br0" timeOffset="-181777.83">26599 10865 0,'24'0'78,"-1"0"-62,1 0-16,0 0 15,-1 0-15,1 0 16,-1 0 0,1 0-1,-1 0 63,1 0-62</inkml:trace>
  <inkml:trace contextRef="#ctx0" brushRef="#br0" timeOffset="-180515.9">27234 10371 0,'0'-23'16,"24"23"-16,-1 0 16,-23-24-1,24 24 1,0 0 15,23-23-15,-24 23-1,1 0-15,-1 0 16,24 0-16,0 0 16,24 0-16,-24 0 15,-24 0-15,24 0 16,-70 23 109,-1 1-110,24-1-15,-47 1 16,47-1-16,-47 24 16,47-23-16,-47 23 15,24-24-15,23 1 16,0 23-16,0-23 16,0-1-16,0 1 15,0 23-15,0-24 16,0 1-16,0 23 15,23-47-15,-23 23 16,0 1-16,24-1 16,-24 1-1,23-24 17,-23 23-17</inkml:trace>
  <inkml:trace contextRef="#ctx0" brushRef="#br0" timeOffset="-179798.8">27329 10701 0,'23'0'15,"1"0"1,-1 0 15,1 0-15,-1 0-16,1 0 0,-1 0 15,24 0 1,-23 0 0,23 0-1,-24 0 1,1 0 0,-1 0 30,1 0 1</inkml:trace>
  <inkml:trace contextRef="#ctx0" brushRef="#br0" timeOffset="-176779.62">25518 11571 0,'23'0'125,"1"0"-125,-1 0 16,24-24-16,-23 24 16,-1 0-1,1 0-15,-1 0 16,1 0-1,-1 0 1,1 0 0,-1 0-1,1 0 1,-1-23 0,1 23-1,-1-24 16,1 24 141,-24 24-109,0-1-48,0 1 1,0-1-16,0 24 16,0-23-1,0-1 1,0 1 0,0-1-1,0 1 1,0-1-1,0 1 1,0-1-16,0 1 16,0 0-16,0-1 15,0 24-15,0-23 16,0-1-16,0 1 16,0-1-1,0 1-15,0-1 47,0 1 62</inkml:trace>
  <inkml:trace contextRef="#ctx0" brushRef="#br0" timeOffset="-175886.98">25823 11759 0,'24'0'157,"-24"-24"-142,23 24-15,24 0 16,-23 0-16,-1 0 16,1-23-16,-1 23 15,1-24 1,0 24-1,-1 0 1,-23-23-16,24 23 16,-1-24 93</inkml:trace>
  <inkml:trace contextRef="#ctx0" brushRef="#br0" timeOffset="-175033.9">26599 11782 0,'24'0'78,"-1"0"-47,25 0-31,-25 0 16,1 0-16,23 0 0,-24 0 15,24 0 1,-23 0 15,-1 0 47</inkml:trace>
  <inkml:trace contextRef="#ctx0" brushRef="#br0" timeOffset="-174412.85">26623 11971 0,'0'0'0,"23"0"15,1 0-15,0 0 16,-1 0 0,1 0-16,-1 0 15,1 0 1,-1 0 31,1-24-16,-1 24 0,-23-23-31,24 23 16,-1 0-1</inkml:trace>
  <inkml:trace contextRef="#ctx0" brushRef="#br0" timeOffset="-172922.57">27470 11453 0,'0'-23'78,"23"23"-63,-23-24-15,24 24 16,23 0-16,-24 0 16,1 0-1,-1 0 1,1 0 15,-24-23-31,0 46 141,0 1-126,0-1-15,0 1 16,-24-1-16,24 24 16,0-23-16,-47 23 15,47-24-15,-23 1 16,-1 23-16,1-24 16,23 1-1,-24-1-15,24 24 16,0-23-1,0 23-15,0-23 16,0-1 0,0 1-1,0-1 1</inkml:trace>
  <inkml:trace contextRef="#ctx0" brushRef="#br0" timeOffset="-172388.29">27399 11806 0,'47'0'31,"-23"0"-31,-1-24 16,24 24-16,-23 0 15,23-23 1,-24 23 0,24 0-16,0 0 15,-47-24 1,24 24-16,-1-23 16,1 23-16,-1 0 31</inkml:trace>
  <inkml:trace contextRef="#ctx0" brushRef="#br0" timeOffset="-170578.7">28340 11782 0,'23'0'15,"1"24"1,-24-1 0,0 25-1,23-48 1,-23 23-16,0 1 16,24-1 30,-24 1-30,23-24 0,1 0 15,-24-24 0,23 1-31,-23-1 16,0 1-16,0-25 0,24 25 15,-24-1 1,23-23-16,-23 0 16,24 24-1,0-1-15,-24 1 0,23-1 16,1 1-16,-24-1 16,0 1-16,23-24 15,1 23 1,-24 1-16,47-24 15,-47 23-15,47 1 0,-47-1 16,47 1-16,-24-1 16,1-23-16,-1 23 15,24 1-15,-23-1 16,-1-23 0,1 47-16,-1-23 0,24-1 15,-47 1 1,24 23-1,-1-24-15,1 24 16,-24-23-16,0-1 172</inkml:trace>
  <inkml:trace contextRef="#ctx0" brushRef="#br0" timeOffset="-161244.97">22884 13147 0,'23'-24'141,"1"24"-126,-1 0 1,1 0 0,-1 0-16,1 0 15,-1 0-15,1 0 16,-1 0 0,1 0 30,-1 0 1,1 0-31</inkml:trace>
  <inkml:trace contextRef="#ctx0" brushRef="#br0" timeOffset="-159546.44">23307 12864 0,'0'-23'78,"23"-1"-46,1 24-17,-1 0 1,1 0 0,-1 0-16,1 0 15,-1 0-15,1 0 16,-24 24-1,24-24-15,-1 23 16,1-23 0,-24 24-16,23-24 15,-23 23-15,0 1 78,0-1-78,-23-23 16,-1 24 0,1-1-1,-1-23 1,24 24 15,-24-24-15,24 23 15,-23-23-15,-1 0-1,48 0 157,23 0-156,-23 0-16,-1 0 15,1 24-15,-1-24 16,1 0 0,-1 0-16,1 23 15,-24 1 1,23-24-16,-23 24 16,24-24-1,-24 47-15,23-47 0,-23 23 16,0 1 15,0-1 0,0 1-31,-23-1 16,23 1 0,-24-24-16,1 23 15,-1-23 1,1 0-16,-1 24 15,1-24 1,-1 0-16,-23 0 16,23 0-16,1 0 15,-1 0 48,48 0 62</inkml:trace>
  <inkml:trace contextRef="#ctx0" brushRef="#br0" timeOffset="-157944.35">24154 12723 0,'-24'0'172,"0"0"-156,1 0-1,-1 24 1,1-1 0,23 1-1,-24-24-15,24 23 16,-23-23 0,-1 24-1,24-1 1,0 1-16,-23-1 15,23 1 17,0-1-17,0 1-15,0-1 16,-24-23-16,24 24 16,0-1-16,0 1 15,0-1 1,0 25 15,0-25-31,0 1 31,0-1-31,24 1 0,-24-1 16,23-23 0,-23 24-1,0-1-15,24-23 0,-24 24 16,23-24-1,-23 23-15,24-23 32,-24 24-32,0-1 15,23-23 1,1 0 15,-24 24 0,23-24-31,1 0 63</inkml:trace>
  <inkml:trace contextRef="#ctx0" brushRef="#br0" timeOffset="-156154.39">24436 12864 0,'0'-23'110,"47"23"-79,-24 0-31,1 0 31,-1 0-15,1 0-1,-1 0 17,1 0 30,-24 23-62,23-23 16,-23 24-1,0-1-15,0 1 63,-23-1-48,-1 1 1,24-1-16,-47 1 16,47-1 31,-23-23-32,23 24 1,-24-24-1,24 23-15,-23 1 32,-1 0-17,24-1 17,0 1-17,24-24 1,-24 23-16,23-23 15,1 0 17,-24 24-17,23-24 32,1 0-31,-1 0 78,1 0-79</inkml:trace>
  <inkml:trace contextRef="#ctx0" brushRef="#br0" timeOffset="-154633.02">24836 12723 0,'23'0'94,"-23"24"-79,24-24 1,-24 23-16,23 1 16,1-24-1,-24 47 1,23-24-1,-23 24-15,0-23 16,24-1-16,-24 1 16,0-1-16,0 1 15,0-1-15,0 1 16,0-1-16,0 1 31,0 0-31,0-1 16,0 1 31,-24-1-16,1 1-15,-1-1-1,1-23 1,23 24-1,-24-24 1</inkml:trace>
  <inkml:trace contextRef="#ctx0" brushRef="#br0" timeOffset="-151597.51">25424 12817 0,'0'47'156,"0"-23"-156,0-1 16,0 24-16,0-23 16,0-1-1,23 1 63,-23-1-46,0 1-17,0-1 1,24 1-16,-24 0 31,0-1-31,0 1 16,23-1-1,-23 1 1,0-1 0,0 1 30</inkml:trace>
  <inkml:trace contextRef="#ctx0" brushRef="#br0" timeOffset="-147106.18">25353 13029 0,'0'-24'156,"47"24"-141,-23 0 1,-1 0 0,1 0-16,-1 0 15,1 0 17,-1 0-1,1 0 63,-1 0-16</inkml:trace>
  <inkml:trace contextRef="#ctx0" brushRef="#br0" timeOffset="-145740.43">26035 12700 0,'0'23'218,"0"1"-202,0-1 0,0 24-1,0-23 1,0-1-1,0 1 1,0-1 0,0 1-1,0 23 1,24-47 0,-24 23-16,23 1 15,-23-1 16,0 1-31,24-24 16,-1 23 0,1 1-1,-24 0 1,23-24 0,-23 23-16,24-23 15,-24 24 1,23-24-16</inkml:trace>
  <inkml:trace contextRef="#ctx0" brushRef="#br0" timeOffset="-145003.79">26388 12982 0,'23'0'109,"1"0"-93,-1 0-1,24-24-15,-23 24 16,-1 0-1,1 0 17</inkml:trace>
  <inkml:trace contextRef="#ctx0" brushRef="#br0" timeOffset="-143864.66">26858 12676 0,'-23'24'94,"23"-1"-94,0 1 15,0-1-15,0 1 16,0-1-16,0 24 15,0-23-15,0-1 16,0 24-16,0-23 16,0-1-1,0 1 1,0-1 0,0 1-1,0-1 1,0 1-1,0 0 1</inkml:trace>
  <inkml:trace contextRef="#ctx0" brushRef="#br0" timeOffset="-142349.09">27093 12535 0,'24'0'94,"-1"24"-79,1-24 1,-24 23-16,23 1 16,-23-1-16,24-23 15,-24 24-15,23-24 16,1 23-16,-24 1 16,23-24-16,-23 23 15,0 1 1,0-1-16,0 1 15,0-1-15,0 1 16,0-1-16,24-23 16,-24 24-1,0-1-15,0 1 16,0-1 15,0 1 0,0-1-31,0 1 47,-24 23-31,1-24 0,-1 1-16,1-24 15,-1 24 1,24-1-1,-23 1 17,-1-1-1,1-23-31,23 24 16,0-1-1,-24-23-15,24 24 16,0-1-1</inkml:trace>
  <inkml:trace contextRef="#ctx0" brushRef="#br0" timeOffset="-140506.55">27705 12888 0,'23'0'78,"1"0"-62,-1 0-1,1 0-15,-1 0 16,1 0 0,-1 0-1,1 0-15,-1 0 16,25 23-1,-25-23 1,1 0 15</inkml:trace>
  <inkml:trace contextRef="#ctx0" brushRef="#br0" timeOffset="-139063.85">27799 13147 0,'47'0'93,"-24"0"-93,24 0 16,-23 0 0,0 0-16,23 0 15,-24 0-15,1 0 32,-1 0 14,1 0 48</inkml:trace>
  <inkml:trace contextRef="#ctx0" brushRef="#br0" timeOffset="-138159.98">28457 12888 0,'24'0'94,"-1"0"-79,1-24-15,-1 24 16,1 0 0,0 0-16,-1 0 15,1 0-15,-1 0 16,1 0 0,-1 0 77</inkml:trace>
  <inkml:trace contextRef="#ctx0" brushRef="#br0" timeOffset="-136795.92">28951 12653 0,'24'0'62,"-1"0"-62,1 0 16,-1 0-16,1 0 31,-1 0-15,1 0-1,-1 0 1,1 0 15,-1 0 0,-23 23 188,0 1-219,0-1 16,0 1-16,-23 23 15,23-24 1,-24 1 0,24-1-16,0 1 15,0-1 1,0 1-16,0-1 15,0 1 1,0-1 0,24 1-16,-24-1 15,0 1 1,0-1 0,23 1-1,-23 0 1,0-1-1,24 1-15,-24-1 32,24-23-32,-24 24 15,23-1-15</inkml:trace>
  <inkml:trace contextRef="#ctx0" brushRef="#br0" timeOffset="-135801.15">29022 13005 0,'23'0'94,"1"0"-78,-1 0-16,1 0 15,-1 0 1,1 0 15,-24-23-31,23 23 16,1 0 156</inkml:trace>
  <inkml:trace contextRef="#ctx0" brushRef="#br0" timeOffset="-131787.84">24130 14134 0,'24'0'63,"-1"0"-47,1 0-1,-1 0 1,-23-23-1,24 23 1,-1 0 0,1 0-1,-1 0 1,24 0 0,-23 0-1,-1 0-15,1-24 16,-1 24 93</inkml:trace>
  <inkml:trace contextRef="#ctx0" brushRef="#br0" timeOffset="-130182.82">25141 13758 0,'-23'24'187,"-1"-24"-187,24 23 0,-23-23 16,23 24-16,-24-1 16,1 1-1,23-1-15,-24 1 0,24-1 16,0 1 15,0-1-15,0 1-16,0-1 0,0 24 15,0-23 1,0-1 15,24-23-15,-1 0-1,1 24 1,-1-24 0,1 0-16,-1 0 15,1 0 1,-1 0-16,1 0 16,-1 0-1,1 0-15,-1 0 16,1 0-16,-1 0 15,-23-24-15,24 24 16,-1 0 0,-23-23-16,24 23 15,-24-24-15,0 1 16,24 23-16,-24-24 16,0 1-1,0-1 1,0 1-1,0-1 1,0 1 15,-24 23-15,0 0 15,1 0-31,-1 0 31,1 0-15,23 23-16,-24-23 16,1 0-16,23 24 15,-24-1-15,1-23 16,-1 24 0,1-24-16,-1 23 15,-23 1 1,47-1-1,-23-23-15,23 24 32,-24-24 77</inkml:trace>
  <inkml:trace contextRef="#ctx0" brushRef="#br0" timeOffset="-129271.77">25776 13970 0,'24'0'109,"-1"0"-109,1 0 16,23 23 0,-24-23-16,1 0 15,-1 0 1,1 0-16,-1 0 31,1 0 110,23 0-126</inkml:trace>
  <inkml:trace contextRef="#ctx0" brushRef="#br0" timeOffset="-128369.71">26505 13711 0,'0'23'63,"0"1"-48,0 0 1,0-1-1,0 1-15,0-1 16,0 24 0,0-23-16,0-1 15,0 1 1,0-1 0,0 24-1,0-23 1,0-1-1,24-23 17,-24 24 61,0-1-77,0 1 0</inkml:trace>
  <inkml:trace contextRef="#ctx0" brushRef="#br0" timeOffset="-127292.08">27846 13782 0,'0'-24'63,"23"24"-1,24-24-46,-23 24 0,0 0-16,-24-23 0,23 23 15,1 0 1,-1 0 0,1-24-1,-1 24 1,1 0 46,-1 0-46,-23-23 0,24 23-16</inkml:trace>
  <inkml:trace contextRef="#ctx0" brushRef="#br0" timeOffset="-126329.26">28034 13970 0,'24'0'94,"23"0"-78,-47-24-1,23 24-15,24 0 16,-23 0 0,-1 0-1,1 0-15,-24-23 141</inkml:trace>
  <inkml:trace contextRef="#ctx0" brushRef="#br0" timeOffset="-125420.28">28481 13782 0,'23'0'94,"1"0"-94,23 0 16,-23 0-1,-1 0 1,1 0 0,-24-24-1,23 24 79</inkml:trace>
  <inkml:trace contextRef="#ctx0" brushRef="#br0" timeOffset="-123853.1">28975 13617 0,'23'0'31,"1"0"-16,-1-24 1,1 24 0,23-23-1,-24 23 1,1 0 0,-1-24-1,1 24 1,0 0 15,-24-23-15,0 46 124,0 1-124,0-1-16,0 24 16,-24-23-16,24-1 15,-24 24-15,1-23 16,23 0-16,0-1 31,0 24-31,0-23 16,0-1-16,0 24 15,23-23 1,-23 23 0,24-47-16,0 0 15,-24 23 1,23-23 31,-23 24-16</inkml:trace>
  <inkml:trace contextRef="#ctx0" brushRef="#br0" timeOffset="-123155.02">29092 13876 0,'24'0'47,"-1"0"-47,1 0 16,-24-24-1,23 24-15,1 0 16,0 0-16,-1 0 15,1 0 48,-1 0-32,1 0-31,-1 0 16</inkml:trace>
  <inkml:trace contextRef="#ctx0" brushRef="#br0" timeOffset="-120230.92">26270 14605 0,'24'0'125,"-1"0"-125,24 0 15,-23 0-15,-1 0 16,1 0 0,-1 0-1,24 0 1,-23 0-1,-1-24 95</inkml:trace>
  <inkml:trace contextRef="#ctx0" brushRef="#br0" timeOffset="-118981.08">26929 14393 0,'47'-24'47,"-24"24"-16,24 0-15,-23 0 0,-1 0-16,1 0 15,-1 0 1,24 0-16,-23 0 16,23 0-1,-24 0 1,-23 24 140,0 0-140,0-1-16,0 24 0,0-23 15,0-1 1,0 24-16,0-23 16,0-1-16,-23 24 15,23-23-15,0-1 16,0 1-16,0 23 15,0-24-15,0 1 16,0-1-16,0 1 31,0-1-15,23-23 15,-23 24 0,0-1-31,24-23 16</inkml:trace>
  <inkml:trace contextRef="#ctx0" brushRef="#br0" timeOffset="-118106.06">27070 14652 0,'23'0'47,"1"0"0,-1 0-47,1 0 16,23 0-1,-24 0-15,24 0 16,-23 0 15,0 0 0,-1 0 63,1 0-31,-1 0-48</inkml:trace>
  <inkml:trace contextRef="#ctx0" brushRef="#br0" timeOffset="-117071.33">28081 14628 0,'24'-23'109,"-1"23"-109,1 0 16,-1 0 0,1 0 15,-1 0-16,1 0 1</inkml:trace>
  <inkml:trace contextRef="#ctx0" brushRef="#br0" timeOffset="-116225.18">28152 14887 0,'23'0'63,"1"0"-63,-1 0 15,1 0 1,-1 0-16,1 0 15,-1 0 1,1 0-16,-1 0 31,1 0 47,-24-24-62,23 24-16</inkml:trace>
  <inkml:trace contextRef="#ctx0" brushRef="#br0" timeOffset="-115477.64">28599 14769 0,'47'0'63,"-24"0"-47,24 0-1,-23 0 1,23 0-1,-24 0 1,1 0-16,-1 0 16,1 0-16,-1 0 15,1 0 1,-1 0 15</inkml:trace>
  <inkml:trace contextRef="#ctx0" brushRef="#br0" timeOffset="-114209.33">29281 14511 0,'23'0'46,"-23"-24"-46,24 24 16,23 0-16,-24 0 16,1 0-16,23 0 15,-24 0-15,-23-23 16,47 23-16,-23 0 31,-1 0-31,1 0 0,-1-24 16,1 24-1,-1 0-15,1 0 16,-24-23-16,23 23 16,-23 47 124,-23-24-124,-1 1-16,24-1 16,0 1-16,0-1 15,-23 1-15,23 23 16,-24-24-16,24 1 15,0 23-15,0-24 16,0 1-16,0-1 16,0 1-16,0-1 15,0 24-15,0-23 16,0-1 0,0 1-16,0-1 15,0 1-15,0 0 16,0 23-16,0-24 15,0 1-15,0-1 16,24 1-16,-24 23 16,0-24-1,0-46 142</inkml:trace>
  <inkml:trace contextRef="#ctx0" brushRef="#br0" timeOffset="-113339.33">29328 14934 0,'0'-24'31,"23"24"-15,1 0-16,-1-23 15,1 23-15,-1 0 16,1 0 46,-1 0-46,1-24 15,-1 24-31,1 0 16,-24-23 46,23 23-46,1 0 15,23-24-15,-24 24-1,1 0 157</inkml:trace>
  <inkml:trace contextRef="#ctx0" brushRef="#br0" timeOffset="-111805.91">30245 15028 0,'0'24'93,"0"-1"-93,23-23 16,1 47-16,-24-23 31,23-24-31,-23 23 16,24 1-1,-24-48 204,0 1-203,0-24-1,23 47-15,-23-24 16,0 1-16,24-1 16,-24 0-16,23-23 15,-23 24 1,47-24 15,-47 23-31,24 1 16,-24-1-16,0 1 15,24 23-15,-24-47 16,0 23 0,23 1-1,1 23 1,-24-24-16,23 1 16,1-1-1,-1 1 1,1-1-16,-1 1 15,1 23 1,-1-24 0,1 24-16,-1-47 15,1 47-15,-24-23 16,23 23 0,1 0 30,-24-24-30,23 24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06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90.80906" units="1/cm"/>
          <inkml:channelProperty channel="Y" name="resolution" value="52.02312" units="1/cm"/>
          <inkml:channelProperty channel="T" name="resolution" value="1" units="1/dev"/>
        </inkml:channelProperties>
      </inkml:inkSource>
      <inkml:timestamp xml:id="ts0" timeString="2020-11-10T13:24:11.43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1976 1152 0,'-24'24'32,"24"-1"-17,0 1 1,-23-1-1,23 24-15,0-23 16,0-1-16,0 1 16,0 23-16,0-24 0,0 24 15,0 0 1,0 0-16,0 0 16,0-23-16,0-1 15,0 25-15,0-25 16,0 1-16,0 23 15,0-24-15,23 1 0,-23-1 16,0 1 0,0-1-1</inkml:trace>
  <inkml:trace contextRef="#ctx0" brushRef="#br0" timeOffset="727.74">1646 1669 0,'47'0'47,"-23"0"-32,-1 0-15,24 0 16,-23 0-16,-1 0 16,1 0-16,-1 0 15,25 0 1,-25 0 15,1 0 79,-1 24-95,1-24 1</inkml:trace>
  <inkml:trace contextRef="#ctx0" brushRef="#br0" timeOffset="1938.25">2140 1481 0,'-23'0'47,"-1"0"-31,1 24-16,-1-1 15,1 1 1,-1-1-16,1-23 0,23 24 16,-24-24-16,1 23 15,23 1 1,-24-24-1,0 23-15,1 1 16,-1-24 0,24 24-16,-23-1 15,-1-23 1,1 24 0,-1-1-1</inkml:trace>
  <inkml:trace contextRef="#ctx0" brushRef="#br0" timeOffset="2698.37">1881 1458 0,'0'23'109,"24"1"-109,23 23 16,-23-24-16,-1 24 16,1-23-16,-1-1 15,-23 1-15,47 0 16,-47 23-16,24-47 15,-24 23-15,23 1 16,1-24 0,-24 23-1,0 1 1,23-1 15,1-23 63,-1 0-63</inkml:trace>
  <inkml:trace contextRef="#ctx0" brushRef="#br0" timeOffset="4412.68">3528 1152 0,'-24'0'94,"-23"0"-63,24 0-31,-1 24 16,-23-24-16,24 23 15,-1 1-15,-23-24 0,47 23 16,-47 1-16,24-24 31,23 23-15,-24-23-16,24 24 15,-24-1-15,1-23 16,23 24-16,0-1 16,-24 1-1,24-1 48,47-23-48,-23 0 1,0 0-16,-1 0 16,24 0-16,-23 0 15,-1 0-15,24 24 16,-23-1-16,23 24 16,-24-23-16,1 23 15,23-47-15,-47 23 16,23-23-16,1 0 15,-24 24 1,23-24-16,-23 23 16,0 1-1,0 0 1,0-1 0,0 1-1,-23-1 16,-1-23-31,1 0 16,-24 0 0,23 0-1,1 0 1,-1 0-16,1-23 16,-1 23-16,1 0 15,23-24-15,-24 24 16,1 0-1,-1 0 1,1 0 0,-1 0 15,24-23 16,-23 23-16</inkml:trace>
  <inkml:trace contextRef="#ctx0" brushRef="#br0" timeOffset="14506.81">3881 1434 0,'-24'0'0,"24"24"94,0-1-79,0 1 1,-23-1-16,23 1 15,0-1 1,0 1 0,0-1-16,-24 24 15,24-23 1,0 23 0,0-23-1,24-1 1,-24 1-16,23-24 15,1 23 1,-1 1-16,1-1 16,-1-23-16,1 0 15,-1 0-15,1 0 16,-1 0-16,1 0 16,-1 0-16,1 0 0,-1-23 31,-23-1-31,24 1 15,-1-1-15,-23 1 16,0-1-16,0 1 31,0-1 1,0 0-17,0 1 1,0-1 15,0 1 0,0-1 1,0 1-17,0-1 1,0 1-1,0-1-15,0 48 157,0-1-142,0 1-15,0-1 16,0 1-16,0-1 16,0 1-16,0-1 15,0 1 16,0 0-15,0-1 0,0 1-1,0-1-15,0 1 16,0-1 0,0 1 140,0-1-141,24 24 1,-24-23 0,23-24 62,1 0-63,-1 0 1</inkml:trace>
  <inkml:trace contextRef="#ctx0" brushRef="#br0" timeOffset="18726.16">4774 1481 0,'-23'0'93,"-1"0"-61,1 0-17,23 24-15,0-1 31,-24-23-31,24 24 32,24-24 171,46 0-188,-46 0 1,-1 0-16,24 0 31,-47 23-31,24-23 0,-1 24 16,-23-1 0,24 1-1,-1-24 1,1 47-16,-1-23 15,1 23 1,-24-24 0,0 24-1,0-23 1,0-1 0,-24 1-1,1-24 1,-24 0-1,23 0-15,1 23 16,-1-23-16,1 0 31,-1 0-15,1 0 0,-1 0-16,24-23 125,24-1-125,-1 1 15,1-1-15,23 24 16,-24-23-16</inkml:trace>
  <inkml:trace contextRef="#ctx0" brushRef="#br0" timeOffset="19636.16">5221 776 0,'24'47'15,"-1"0"1,-23-24-16,24-23 16,-1 71-1,-23-48-15,0 24 16,0-23-16,0 0 0,0-1 16,0 24-16,24-23 15,-24-1 1,23 24-16,-23-23 15,0 46 1,24-46-16,-1-1 16,-23 24-16,0-23 0,0-1 15,0 24 1,0-23-16,0 23 16,0-24-1,0 1 48,24-1-48,-24 1 1,0 0 0</inkml:trace>
  <inkml:trace contextRef="#ctx0" brushRef="#br0" timeOffset="20316.87">5127 1317 0,'24'0'63,"-1"0"-48,24 0-15,-23 0 16,-1 0-16,1 0 16,-1 0-16,1 0 15,23 0 16,-24 0-31,1 0 16,-1 0 31,1 0-31,-1 0-1,1 0 1,-1 0 31,1 0-32,-24-24-15,23 24 16</inkml:trace>
  <inkml:trace contextRef="#ctx0" brushRef="#br0" timeOffset="21004.59">5786 1317 0,'0'23'31,"0"1"-31,0 23 16,0-24-16,0 24 0,0-23 15,0-1-15,0 24 16,0-23 0,0-1-16,0 1 15,0-1-15,0 1 0,0-48 94</inkml:trace>
  <inkml:trace contextRef="#ctx0" brushRef="#br0" timeOffset="21483.65">5786 1082 0,'0'-24'94</inkml:trace>
  <inkml:trace contextRef="#ctx0" brushRef="#br0" timeOffset="22457.28">6256 635 0,'0'47'16,"0"-24"0,0 1-16,23 23 15,-23 0-15,0 0 16,0 0-16,24 23 15,-24-23-15,23 24 16,1 70-16,-24-47 16,47 24-16,-47-1 15,24 25-15,-24-48 16,0 0-16,0-71 16,0 1-16,0 23 15,0-24 1</inkml:trace>
  <inkml:trace contextRef="#ctx0" brushRef="#br0" timeOffset="23062.76">6185 1481 0,'0'0'0,"24"0"16,-1 0 15,1 0-15,23 0-16,-24 0 15,1 0-15,23 0 16,-23 0-16,-1 0 16,1 0-16,23 0 15,-24 0-15,1 0 16,23-23-16,-24 23 16,1 0-1,-1-24 48,1 1-48,-1-1-15,1 24 16,-1 0 0</inkml:trace>
  <inkml:trace contextRef="#ctx0" brushRef="#br0" timeOffset="23827.25">6891 1293 0,'0'24'47,"0"-1"-47,0 24 15,0-23 1,0-1-16,0 1 15,23 23 1,1-47 0,-24 23-16,23 1 15,1-1-15,0-23 16,-1 24-16,1-24 16,23 0-16,0 0 15,-24-47 1,1 47-1,-1-24-15,1 1 16,-1-24-16,1 23 16,-24 1-16,0-1 15,0 1 1,0-1-16,0 1 31,0-1 63</inkml:trace>
  <inkml:trace contextRef="#ctx0" brushRef="#br0" timeOffset="25009.37">7808 1223 0,'-23'0'62,"-1"0"-31,1 23-15,-1 1-16,1-1 16,-1 1-16,24-1 0,-23 1 15,23 23 1,-24-47-1,24 23-15,0 1 16,0-1-16,0 1 16,0-1-1,0 1 1,0-1-16,0 1 16,24-24-1,-1 0-15,1 23 16,23-23-1,-24 0 17,24 0-32,-23 0 15,-1 0 1,1-23 156,-1 23-157,1-47 1,-1 47-16</inkml:trace>
  <inkml:trace contextRef="#ctx0" brushRef="#br0" timeOffset="25628.71">8090 1434 0,'0'0'0,"0"24"0,0-1 16,24 24-16,-1 0 15,-23-23 1,0-1-16,0 1 16</inkml:trace>
  <inkml:trace contextRef="#ctx0" brushRef="#br0" timeOffset="26158.9">8020 1223 0,'23'0'141</inkml:trace>
  <inkml:trace contextRef="#ctx0" brushRef="#br0" timeOffset="27557.06">8537 1246 0,'0'0'15,"-23"0"-15,-24 0 16,47 24-16,-24-24 16,1 0-1,-1 0 1,24 23 0,0 1-16,-23-1 15,23 1 1,-47-1-16,47 1 15,0-1-15,0 1 16,0-1 0,0 1-1,0-1-15,23 24 16,1-47 15,23 0-31,-24 0 16,1 0-16,23 0 15,-24 0 1,1 0 15,-24-23-15,23-24-16,1 23 16,-24 1-16,0-24 15,0 23 1,0 1-1,-47-1 17,23 24-32,1 0 15,-24 0-15,23 0 16,1 0 0</inkml:trace>
  <inkml:trace contextRef="#ctx0" brushRef="#br0" timeOffset="28820.43">8749 1340 0,'23'24'0,"1"23"16,-24-24-1,0 1-15,0-1 16,0 1-16,23-24 15,-23 23-15,0 1 16,0-1 15,0 1-15,0-1 0,0-46 62,0-1-78,0 1 15,0-1-15,24-23 16,-1 24-16,-23-1 16,0-23-16,24 47 15,-24-23-15,24-1 16,-24 1-16,23-1 15,1 1 1,-1-1 0,1 1-16,23-1 15,-24 24 17,1 0-1,-24 24-16,0-1 1,0 1-16,0-1 16,0 1-16,0-1 15,0 1 1,0-1 0,0 1-16,0-1 31,23-23 31,1 0-30</inkml:trace>
  <inkml:trace contextRef="#ctx0" brushRef="#br0" timeOffset="29763.91">8866 729 0,'-23'0'0,"23"23"15,-24 1 1,24-1-16,-23-23 16,-1 24-1,24-1 1,-23-23-16,23 24 16,0-1-1,-24-23 1,24 24 124</inkml:trace>
  <inkml:trace contextRef="#ctx0" brushRef="#br1" timeOffset="38145.97">2352 2634 0,'23'0'125,"1"0"-125,23-24 15,-24 24-15,1 0 16,-1 0-16,25 0 16,-25 0-1,1 0 1,-1 0-16,-23 24 16,24-24-1,-24 23 1,23 1 15,-23-1-15,0 1 15,0-1-15,0 1 15,0-1-31,0 1 31,0-1-31,-23 1 0,-1-1 31,24 1-31,-23-1 16,23 1-16,0 23 16,0-23-1,-24-1 1,24 1-16,0-1 31,0 1-15,24-24 31,-24 23-32,23-23-15,1 0 16,-1 0-1,1 0-15,-1 0 16,1 0 0,-1 0 15,1 0 16,-1 0 62,1-23-93,-1 23-1,24-24-15,-23 1 32,-1 23-32</inkml:trace>
  <inkml:trace contextRef="#ctx0" brushRef="#br1" timeOffset="39096.42">3175 2634 0,'24'0'188,"-1"0"-188,1 0 15,-1 23 1,24 1 0,-47-1-16,24-23 15,-24 24-15,0-1 16,23-23-16,1 24 16,-24-1-1,23-23 1,-23 24-16,0-1 0,24-23 15,-24 24-15,0-1 16,23-23 0,-23 24-16,24-1 15,-24 1 17,23-24-32,-23 24 31,24-24 16,-1 0-16</inkml:trace>
  <inkml:trace contextRef="#ctx0" brushRef="#br1" timeOffset="40234.67">3622 2516 0,'-24'24'16,"24"-1"-16,-23-23 16,-1 24-1,1-1 1,23 1-1,-24-1-15,1 1 16,-1-1 0,1 24-1,-1-47-15,24 47 16,-23-47-16,23 24 16,-24-1-1,1 1 48,-1-1-48,24 1 1,-23-1 62,23 1-62,-24 0 171,24-1-171,-23-23-16,-1 0 109</inkml:trace>
  <inkml:trace contextRef="#ctx0" brushRef="#br1" timeOffset="43191.61">3951 2822 0,'24'0'141,"-1"0"-95,-23 23-14,24-23-32,-1 0 47,1 0 109,-1 0-141,1 0-15,-1 0 32,1 0-17,-1 0-15,1-23 16,-1 23-16,1 0 16,-1 0-16</inkml:trace>
  <inkml:trace contextRef="#ctx0" brushRef="#br1" timeOffset="45151.65">4633 2493 0,'24'-24'94,"-1"24"-78,24 0-16,0-23 15,-23 23-15,-1 0 16,1 0-16,-1 0 16,1 0-16,-1 0 15,-23 23 1,24-23-1,-24 24-15,0-1 16,0 1 0,0-1-1,0 24-15,0-23 16,0 23 0,0-24-1,0 1 1,-47 23 15,23-24-15,-23 1-16,24-1 15,-24 1-15,23-24 16,24 23 0,24-23 140,-1 0-156,24 0 15,-23-23-15,-1-1 16,24 24-16,-23 0 16,-1 0-16,1 0 15,-1 0-15,1-23 16,23 23-16,0 0 16,-23 0-1,-24 23 1,0 24-1,23-47-15,-23 24 16,0-1 0,0 1-1,0 0 32,-23-24 0,-1 23-31,1-23-16,-1 0 15,-23 0-15,23 0 16,1 0-16,-1 0 31,1 0-15,-1 0-1,1 24 1,-1-24 0,1 0-1,-1 23-15,1-23 16,-1 24-16,1-24 16,-1 0-16,1 0 0,23 23 15,-24-23 32,1 0 0,23 24-31,0-1-1,23-46 63</inkml:trace>
  <inkml:trace contextRef="#ctx0" brushRef="#br1" timeOffset="47136.17">5503 2446 0,'0'23'62,"-23"1"-62,23-1 16,0 1-16,0-1 16,0 1-1,0-1-15,0 1 16,0-1 0,23 1 15,1-1-31,-1-23 15,24 0 1,-23 0 0,-1 0-16,1 0 15,23 0-15,-23-23 16,-1-1 0,1 1-16,-1-1 15,1 1 1,-1-1-16,1-23 15,-24 24 1,0-1 0,0 1-1,0 46 126,0 1-125,0-1-1,0 1-15,0-1 16,0 1-16,0-1 0,0 1 15,0 23 1,23-24-16,-23 1 16,24-1-16,-24 1 15,0-1-15,23 1 16,-23-1-16,24 1 0,-24 23 31,0-24-31,0 25 31,0-25-31,0 1 16,-24-1-16,1 24 16,-1-47-1,1 0 1,-1 0 46,1 0-46,-1 0-16,1 0 16,23-23 46,0-1-46,0 1-1,0-1 1,0 1-16,0-1 16,23 0-16,-23-23 15,0 24 1,24 23-16,-24-24 16,23 1 15,1 23-31,-1 0 15,1-24 1</inkml:trace>
  <inkml:trace contextRef="#ctx0" brushRef="#br1" timeOffset="48044.3">6491 2798 0,'24'-23'31,"-1"23"-31,24 0 15,-23 0 1,-1-24-16,24 24 16,-23 0-1,-1 0 1,1-23 0,-1 23-1,1 0-15,-24-24 16,23 24-16,1 0 15,-1 0 17,1-23-32,-1 23 15</inkml:trace>
  <inkml:trace contextRef="#ctx0" brushRef="#br1" timeOffset="48617.24">6656 3010 0,'23'0'15,"1"-23"-15,-1 23 16,-23-24 0,24 24-16,23 0 15,-24 0 1,1-24-1,-1 24-15,1 0 16,-1 0 0,1 0-1,-1 0 1,1 0 0,-24-23-16,47 23 15,-23-24-15,-1 24 16,1 0-1</inkml:trace>
  <inkml:trace contextRef="#ctx0" brushRef="#br1" timeOffset="49997.7">7596 2257 0,'48'0'94,"-25"0"-78,1 0-16,23 24 15,-24-24 1,1 0 0,-1 0-16,1 0 31,-1 0-16,1 0-15,-24 23 157,0 25-126,0-25-31,0 1 16,0-1-16,0 24 0,0-23 15,0-1-15,0 24 16,0-23-1,23-1-15,-23 1 16,0 23-16,0-24 16,24 1-16,-1 23 15,-23-24-15,0 1 16,24-24-16,-1 23 16,-23 1-16,0-1 15,24-23 110</inkml:trace>
  <inkml:trace contextRef="#ctx0" brushRef="#br1" timeOffset="50721.63">7761 2681 0,'0'-24'47,"24"24"-31,23 0-1,-24 0-15,1 0 16,-1 0-16,1 0 16,-1 0-1,1 0 1,-1 0-1,1 0 32,-1 0-31,-23-23-16,24 23 125</inkml:trace>
  <inkml:trace contextRef="#ctx0" brushRef="#br1" timeOffset="55299.56">1929 4280 0,'23'0'203,"1"0"-188,-1 0 1,1 0 0,-1-23-16,1 23 140,-1 0-124,1 0 15,-24-24 47,23 0-62,24 24-16</inkml:trace>
  <inkml:trace contextRef="#ctx0" brushRef="#br1" timeOffset="57269.96">2611 3716 0,'23'0'172,"1"0"-156,-1 0 15,1 0-16,-24 23 32,23-23-31,-23 24 15,0-1-15,0 1 46,0-1-30,0 1-17,0-1 1,0 1-1,0-1 1,0 1 0,0-1-1,0 1 1,-23-1 31,46-23 328,1 0-360,-1 0 1,1 0 31,-1 0-47,-23 24 16,0-1-16,24-23 15,-24 24-15,0-1 16,23 1-1,-23-1 1,0 1 0,0-1-16,0 1 15,0 0-15,0-1 16,0 1-16,0-1 16,-23 1 15,23-1-16,-24-23 1,1 24-16,23-1 31,-24-23 1,1 0-17,-1 0 1,1 0-1,-1 0 1,24-23 93,47-1-93,-23 1-16,-1-1 16,24 24-16</inkml:trace>
  <inkml:trace contextRef="#ctx0" brushRef="#br1" timeOffset="58195.41">3128 3904 0,'23'0'109,"25"0"-77,-25 0-32,1 0 15,-1 0-15,1 0 16,-1 0 15,-23 47-31,24-47 0,-1 23 16,1 24-1,-1-23-15,-23 23 16,24-47-16,-1 23 16,-23 1-16,24-1 15,-24 1-15,23-24 157</inkml:trace>
  <inkml:trace contextRef="#ctx0" brushRef="#br1" timeOffset="58960.48">3457 3857 0,'-23'0'78,"-24"47"-47,23-24-31,1 24 16,-24-23-16,47 23 15,-47-24-15,47 1 16,-24-1 0,24 1 15,-23-1 31,23 1-62,-24-1 32</inkml:trace>
  <inkml:trace contextRef="#ctx0" brushRef="#br1" timeOffset="62646.59">4210 3692 0,'0'24'47,"0"-1"-31,0 1-16,0-1 15,0 24-15,23-23 16,-23-1-16,0 1 16,0-1-1,0 1-15,0-1 16,0 24 0,0-23-1,0 23 1,-23-47-1,23 23-15,0 1 16,0-1 47</inkml:trace>
  <inkml:trace contextRef="#ctx0" brushRef="#br1" timeOffset="63827.82">4092 3904 0,'0'23'15,"24"-23"17,-24 24-17,47-24-15,-24 0 16,1 0-16,-1 0 16,1 0-1,-1 0 1,1 0-1,-1 0-15,1 0 32,-1 0-17,1 0 17,-1 0 77,1 0-109,0-24 16,23 1-16,-24-1 15</inkml:trace>
  <inkml:trace contextRef="#ctx0" brushRef="#br1" timeOffset="66085.52">5362 3692 0,'24'0'0,"-24"24"125,0-1-110,0 1-15,0-1 16,0 1-16,0-1 0,0 24 31,23-47-31,-23 24 0,0-1 31,24-23-31,-24 24 16,0-1-16,23-23 16,1 24-16,-1-24 15,1 0 1,-1 0 0,1 0-16,-1 0 15,1 0 1,-1 0-16,1-24 15,-24 1 1,23-1-16,1 1 16,-24-24-16,24 23 15,-1 1-15,-23-24 16,0 23 0,0 48 234,24-1-235,-24 1-15,0-1 16,0 1-16,23-1 15,1 24-15,-24-23 16,0-1-16,23 24 16,-23-23-16,0-1 15,0 1-15,0-1 16,0 1-16,0-1 16,0 24-1,0-23 1,0 0 15,0-1 47,-23-23-62,-1 0-1,1 24 1,-1-24-16,1 0 16,-1 0-1,0 0 63,1 0-78,23-24 16,-24 1 0,24-1-1,0 0 110,0 1-125,0-1 16,24 24-16,-1-47 16,25 24-1</inkml:trace>
  <inkml:trace contextRef="#ctx0" brushRef="#br1" timeOffset="67435.64">6891 3739 0,'47'0'125,"-24"0"-62,1 0-32,0 0 63,-1 0-16,1 0-16,-24 24-46</inkml:trace>
  <inkml:trace contextRef="#ctx0" brushRef="#br1" timeOffset="68453.84">6914 3927 0,'24'0'109,"-1"0"-77,1 0-17,23 0 1,-23 0 15,-1 0 16,1 0-47,-1 0 16,1 0 93,-1 0-93</inkml:trace>
  <inkml:trace contextRef="#ctx0" brushRef="#br1" timeOffset="69624.75">7549 3739 0,'24'0'79,"-1"0"-64,1 0-15,0 0 16,23 0-1,-24 0-15,1 0 16,-1 0-16,1 0 16,-1 0-16,-23-23 47,24 23-32,-1 0 16,1 0 110</inkml:trace>
  <inkml:trace contextRef="#ctx0" brushRef="#br1" timeOffset="70989.5">8279 3316 0,'23'0'78,"1"0"-78,23 0 16,-24 0 0,1 0-16,-1 0 15,1 0 1,-1 0-1,1 0-15,-1 0 16,-23 47 172,0-24-188,-23 1 15,23 23-15,-47-47 16,47 23-16,-24 1 15,24 23-15,-23-24 16,23 1 0,0 0-16,-24 23 15,24-24-15,0 1 16,0-1-16,0 1 16,0-1-1,0 1-15,0-1 16,0 1-16,0-1 15,0 1 1,0-1 0,0 1-16,0-1 47,0 1 15,0-48 16,0 1-62,0-1-16,0 1 15</inkml:trace>
  <inkml:trace contextRef="#ctx0" brushRef="#br1" timeOffset="72497.53">8208 3669 0,'23'0'78,"1"0"-47,0 0 1,-1 0-17,1 0 1,-1 0-1,1 0 17,-1 0-17,1 0 1,-1 0 15,1 0-15,-1 0-1,1 0 1,-1 0 15,1 0 47,-1 0-46,1 0-1,-1 0 47,1 0-15,-1 0-63,-23-24 125</inkml:trace>
  <inkml:trace contextRef="#ctx0" brushRef="#br1" timeOffset="101226.88">1317 5574 0,'24'0'31,"-24"-24"-15,23 24-16,1 0 16,-1 0-16,1 0 15,-1 0 16,1 0 1,-1 0-32,1 0 31,-1 0 0,1 0-15,-1 0-1,1 0 1,23 0-16,-24 0 16,1 0-1,-1 0-15,1 0 16,-1 0 0,1 0-1,-1 0 110,-23-23-109,24-1-16</inkml:trace>
  <inkml:trace contextRef="#ctx0" brushRef="#br1" timeOffset="108998.52">2281 5174 0,'0'23'188,"0"1"-173,0-1-15,0 1 16,0-1-16,0 24 15,0-23 1,0-1 0,0 1-1,0-1 1,0 1-16,24 23 16,-24-23-16,0-1 15,23 1-15,-23-1 16,0 1-1,0-1 1,0 24 0,24-23-16,-24-1 15,23 1-15,-23-1 16,0 1-16,0-1 16,24-23-1,-24 24 1</inkml:trace>
  <inkml:trace contextRef="#ctx0" brushRef="#br1" timeOffset="110473.33">2281 5174 0,'24'0'31,"-1"0"31,24 0-46,-23 0-16,-1 0 16,24 23-1,-23-23-15,-1 0 0,25 0 16,-25 0 0,1 24-16,-1-24 15,1 0 16,-24 23-31,0 1 16,23-24-16,-23 47 16,24 0-1,-1-24-15,-23 1 16,0 23-16,24 0 16,-24-23-16,23-1 15,-23 24-15,0-23 16,0-1-16,0 24 15,0-23 1,0 23-16,0-24 16,-23 1-16,-1 23 15,1-24-15,23 1 16,-24-1-16,1 1 16,-1-24-16,1 0 93,-1 0-77,24-24 156</inkml:trace>
  <inkml:trace contextRef="#ctx0" brushRef="#br1" timeOffset="111955.01">3010 5691 0,'0'-23'94,"47"23"-78,-23 0-16,-1-24 15,1 24-15,-1 0 16,1 0-16,0 0 47,-24-23-31,23 23-16,-23-24 15,0 1 16,0-1 16,0 1 31,-23 23-46,-1 0-17,0 0-15,1 0 16,-1 0 0,24 23 15,-23-23-16,-1 0 17,1 24-17,23-1 17,-24 1-17,24-1 1,0 1-1,0 23-15,0-24 16,0 1 0,0-1-1,24 1 1,-24-1 15,23-23-31,1 24 16,-24-1-16,23-23 15,1 24 1,-1-24 0,1 0-1,0 0 1,-1 0 15,1 0-15,-1 0 31,-23-24-32,24 24 1,-1 0 0,24 0-1,-23 0-15</inkml:trace>
  <inkml:trace contextRef="#ctx0" brushRef="#br1" timeOffset="113007.46">3716 5456 0,'-24'0'31,"1"0"-15,-1 0-1,1 0-15,-1 0 32,1 23-32,-1-23 15,24 24 1,24-24 140,-1 0-140,-23 24-1,24-24-15,-1 23 16,1-23-16,23 47 16,-24-23-1,1-24-15,-24 23 16,0 1-1,0-1-15,0 1 16,0-1 0,0 1-16,0-1 0,-24 1 15,1-1 17,-1-23-32,1 24 0,-1-24 15,1 0 16,-1 0-31,24 23 16,-23-23-16,23-23 125,23 23-125</inkml:trace>
  <inkml:trace contextRef="#ctx0" brushRef="#br1" timeOffset="114664.04">3998 5456 0,'0'23'16,"24"25"-1,-1 22-15,-23-46 16,24-1-16,-1 24 15,1-23-15,-24-1 16,23 24-16,1-23 16,-24 23-16,0-24 0,23 24 31,-23-23-31,0-1 16,0 1-1,0-1 1,24-23-16,-24 24 47,0-1 109,-24-46-47,24-1-93,-23 1-16,23-24 16,-24 23-16,24 1 15,0-24-15,0 23 16,0 1-16,-23-24 15,-1 47-15,24-24 16,0-23-16,0 24 16,0-1-16,0-23 15,0 24-15,0-1 16,0 1-16,0-1 16,0 0-16,0 1 15,0-1-15,0 1 16,0-1-16,24 1 15,-24-1 1,23 1-16,1-1 16,-24 1-1,47 23-15,-47-24 16,23 24-16,24 0 62,-47 24-46,24-1-16,-1 1 0,-23-1 16,0 1-16,24 23 15,-1-24-15,-23 24 16,-23-47 0,-1 48-16,1-1 31,-1-47-16,1 0-15,-1 23 16,1-23 0,-1 24-1,24-48 95,24 24-95,-1-23-15</inkml:trace>
  <inkml:trace contextRef="#ctx0" brushRef="#br1" timeOffset="128095.93">4704 5456 0,'23'0'109,"1"0"-78,-1 0-15,1 0 15,-24-24 266,0 1-188,0-1-93,0 1 78,0-1-63,0 1-31,0-1 16,0 1 15,-24 23 78,-23 0-109,24 0 16,-1 0-16,1 0 15,-1 23 1,24 1-16,-23-24 16,-1 0-1,24 23-15,-23 1 16,23-1 15,0 1-31,-24-24 16,24 23-16,0 1 15,0-1 17,0 1-32,0 0 15,24-1 32,-1 1-31,24-24-16,-23 23 15,-1-23-15,48 24 16,-48-24-16,1 0 16,-1 0-16,1 0 15,-1 0 157</inkml:trace>
  <inkml:trace contextRef="#ctx0" brushRef="#br1" timeOffset="129271.79">5198 5315 0,'0'23'47,"0"1"-47,0-1 15,0 1-15,23 23 16,-23-24-16,0 1 16,0 23-16,24-23 15,-1 23-15,-23-24 16,0 1-16,0-1 15,24 24-15,-24-23 16,23-1-16,-23 24 16,0-23-16,0-1 15,0 24-15,0-23 16,0 23 0,0-24-1,0 1-15,0-1012 16,-23 1999-1,-1-987-15,1-1 16,-1-23 31,1 0-16,-1 0-31,24-23 16,-23 23-16,23-24 15,-24 24-15,24-23 16,0-1 78,0 1-79,0-1 1,0 1 0</inkml:trace>
  <inkml:trace contextRef="#ctx0" brushRef="#br1" timeOffset="130031.49">5198 4939 0,'23'0'125</inkml:trace>
  <inkml:trace contextRef="#ctx0" brushRef="#br1" timeOffset="131826.68">5997 5338 0,'-23'0'15,"-1"0"17,1 0-17,-1 0 1,1 0 31,-24 0-32,23 0 1,-23 24 0,24-1-1,-1-23 1,0 24-16,1-24 15,23 23 1,0 1 15,0-1-15,0 1 0,0 0 15,0-1-31,23-23 15,1 24-15,0-24 16,-1 0-16,1 0 16,-1 0-16,1 0 15,-1 0-15,24 0 16,-23 0 0,-1 0-1,-23-24 1,24 24-16,-24-23 0,0-1 15,0 0 17,0 1-32,0-1 15,0 1 17,0 46 155,0 1-171,0-1-16,23 25 15,1-25 1,-24 24 0,23-23-16,-23-1 15,0 1 1,24-24 62,-1 0 31,-23-24-93,24 24 0,-24-23-16</inkml:trace>
  <inkml:trace contextRef="#ctx0" brushRef="#br1" timeOffset="132860.57">6162 5338 0,'0'24'63,"-24"-1"-63,24 1 15,0 23-15,0-24 16,0 1-16,24 23 16,-24-23-16,0-1 15,0 1-15,23-48 172,-23 1-172,24-24 16,23 23-16,-47 0 15,47-23-15,-47 24 16,23 23 0,-23-24-16,24 24 47,0 0-32,-1 24 1,-23-1-16,0 1 15,24-1-15,-24 1 16,23 0-16,-23-1 16,24-23-16,-24 24 15,0-1 1,0 1 0,23-24-16,-23 23 15,24 1 1,-1-24 109</inkml:trace>
  <inkml:trace contextRef="#ctx0" brushRef="#br1" timeOffset="134435.54">6867 4939 0,'0'47'79,"24"-24"-64,-1 1 1,-23 23-16,0-24 0,24 24 15,-24-23-15,0-1 16,23 1-16,-23 23 16,0-24-16,0 1 15,0-1-15,0 1 16,24-24 0,-24 47-16,0-24 15,0-70 126,0 24-126,0-1 1,0 1 0,0-1-16,-24 24 109,1 24-93,-1-1-16,24 1 15,-23-1-15,23 1 16,0-1 0,0 1-16,0-1 15,0 1 1,0 0-16,0-1 31,0 1 16,0-1-16,23-23-15,-23 24-1,24-24 17,-1 0-17,1 0 1,-24-24 78,24 1-79</inkml:trace>
  <inkml:trace contextRef="#ctx0" brushRef="#br1" timeOffset="135761.74">7385 5315 0,'-24'0'94,"1"23"-79,-1-23-15,24 24 16,-23-24-16,23 23 15,-24-23-15,24 24 16,0-1 0,-23-23-1,23 24-15,0-1 16,0 1 15,0 0-15,0-1-1,23-23 1,1 24 0,-1-24-16,1 0 15,-1 0 1,24 0 0,-23-24-1,-1 24 1,1 0-16,-24-23 15,23 23-15,-23-24 16,0 0 15,24 24 16,-24-23-47,0-1 31,0 1-31,-24 23 32,1 0-32,-1 0 15,1 0 1,23-24 0,-24 24-16,1 0 15</inkml:trace>
  <inkml:trace contextRef="#ctx0" brushRef="#br1" timeOffset="137727.28">8326 5056 0,'0'24'94,"0"23"-78,0-24-16,0 1 15,0-1-15,0 1 16,23-1-16,-23 1 16,24-1-1,-24 1 1,23-24-16,1 0 16,-1 0-16,1 0 15,-1 23 1,1-23-16,-1 0 15,1 0-15,-1 0 16,1 0-16,-24-23 16,23-1-16,1 24 15,-24-23-15,0-1 16,23 1-16,-23-24 16,0 23-16,0 1 15,0-1-15,0 1 16,0 46 218,24 24-234,-24-23 16,23-1-16,1 24 15,-24-23-15,0-1 16,0 24-16,23-23 16,1-1-16,-24 24 15,23-47-15,-23 47 16,24-23 0,-1 0-16,-23-1 15,0 1 1,0-1-1,24-23-15,-24 47 16,0-23 0,0-1-1,0 1 1,0-1 0,0 1-1,-24-1 1,1 1-1,-1-24 1,-23 23 0,24-23-1,-1 24-15,1-24 16,-1 0 0,-23 0-1,24 0 1,-1 0-16,1-24 15,-1 1 1,24-1 47,0 1-48,24 23 1,-1-24 15,1 1-15,-1-24-1,1 47 1,-24-24 0,23 1-1</inkml:trace>
  <inkml:trace contextRef="#ctx0" brushRef="#br1" timeOffset="139998.63">9878 5056 0,'23'0'78,"1"24"-62,-24-1-16,23 24 16,1-23-16,-24 23 15,0-24-15,0 1 16,0-1-16,0 24 15,23-23-15,-23-1 16,0 1-16,24-24 16,-24 23-16,23 1 15,-23-1 1,0-46 140,0-1-140,-23 24-1,-1-23-15,1 23 16,-1 0-16,1 0 16,-1 0-16,1 0 15,-1 0-15,1 0 32,23 23-17,-24 1-15,1-1 16,-1-23-1,24 24 1,0 0 0,-23-1-1,23 1 1,0-1 15,0 1-15,47-1-1,-24-23-15,24 0 16,-23 24-16,-1-24 16,24 0-16,-23 0 15,-1 0 1,1 0-16,23 0 16,-24 0-16,1 0 0,-1 0 15,1 0 126,0 0-141</inkml:trace>
  <inkml:trace contextRef="#ctx0" brushRef="#br1" timeOffset="141154.84">10442 5432 0,'24'0'94,"-1"0"-79,1 0-15,23 0 16,-24 0-16,1-23 15,-1 23 1,-23-24-16,24 24 16,-24-23-1,-47 23 126,23 0-125,1 0-16,-1 0 15,-23 0 16,47 23-15,0 1 0,0-1-1,-23 1-15,23-1 16,0 1 0,0 0-1,0-1 1,0 1-1,0-1 1,23 24 15,1-47-15,-1 0-16,1 24 16,-1-24-16,1 0 15,-1 0-15,1 0 16,23 0-1,-24 0 1,1 0 93,-24-24-109,0 1 16</inkml:trace>
  <inkml:trace contextRef="#ctx0" brushRef="#br1" timeOffset="142356.49">11571 4915 0,'0'24'31,"0"-1"-15,0 1-16,0 23 15,0-24-15,0 1 16,0-1-16,0 24 15,0-23-15,0-1 16,0 24-16,0-23 16,0-1-16,0 1 15,0-1-15,0 1 16,0-1 0,0 1 62,24-24-31,-24 23-32,0 1 79,0-1-78,23 1-1</inkml:trace>
  <inkml:trace contextRef="#ctx0" brushRef="#br1" timeOffset="144014.59">12230 5103 0,'-24'0'63,"1"0"-63,-24 0 16,47 24-16,-24-1 15,1 1 1,-1-24-1,24 23-15,-24 1 16,24-1-16,-23-23 16,23 24-16,-24-24 0,24 23 15,0 1 1,-23-24 0,23 23-16,0 1 15,0-1 16,0 1-15,0-1 15,23-23-15,1 0 0,-1 0-1,1 0 16,0-47-31,-24 24 16,0-1-16,23-23 16,1 24-1,-24-1-15,23 1 16,-23-1 46,0 1 63,24-1-109,-24 1 0,0-1-1,23 24 1,-23 24 125,0-1-126,0 24-15,-23-23 16,-1-1-16,24 24 15,0-23 1,0-1 0,0 1-1,0-1 1,0 1 0,0-1 15</inkml:trace>
  <inkml:trace contextRef="#ctx0" brushRef="#br1" timeOffset="145753.54">12771 5268 0,'23'0'140,"1"-24"-124,23 24-1,-24 0 1,1 0-16,-24-23 0,23-1 47,-23 1-31,24 23-16,-24-24 46,-24 24 158,1 0-158,-1 0-30,24 24-16,-23-24 16,23 23-1,-24 1 32,24-1-31,-23-23 15,23 24-31,-24-24 16,24 23-1,0 1-15,-23-24 16,23 23 0,0 1-1,0 23 1,0-24-1,23-23-15,1 24 16,-1-24 0,1 0-1,-1 0 1,1 0-16,-1 0 16,1 0-1,-1 0 1,1 0-16,-1 0 15,1 0 110</inkml:trace>
  <inkml:trace contextRef="#ctx0" brushRef="#br1" timeOffset="146658.1">13547 5103 0,'-24'0'93,"-23"24"-77,24-1 0,-24 1-16,47-1 15,-24-23 1,24 24 0,0-1-1,0 1 1,0-1-16,0 1 15,0-1 17,0 1-17,0-1 1,24-23-16,-24 24 16,23-24-1,1 0-15,-1 0 31,24 0-15,-47 23-16,24-23 16,-1 0-1,1 0-15,-1 0 32,1 0 46</inkml:trace>
  <inkml:trace contextRef="#ctx0" brushRef="#br1" timeOffset="147245.53">13852 5409 0,'24'0'110,"-1"0"-95</inkml:trace>
  <inkml:trace contextRef="#ctx0" brushRef="#br1" timeOffset="149260.25">14581 4821 0,'24'0'78,"0"0"-47,-1 0-15,1 0-16,-1 0 15,24 0-15,-23 0 16,-1 0 0,1 0-1,-1 0 1,1 0-16,-1 0 16,-23 23-16,24-23 15,-24 24-15,23-24 16,-23 24-16,47-24 15,-47 23 1,24-23-16,-24 24 31,0-1-15,0 1 0,-24-1-1,1 1-15,-1-1 16,1 1-16,-24-1 15,47 1-15,-24-24 16,1 23 0,23 1-16,-47-1 15,47 1 1,-24-24-16,24 23 16,0 1-1,0-1 1,0 1-1,0-1 17,24-23-17,-1 24 1,1-24-16,-24 23 16,23-23-16,1 0 15,-1 0-15,1 0 16,-1 0-1,1 0 1,-1 0 0,1 0-16,-24-23 15,23 23 1,1 0 0,-1 0-16,1 0 15,23 0 1,-24 0-1</inkml:trace>
  <inkml:trace contextRef="#ctx0" brushRef="#br1" timeOffset="158524.57">2375 6702 0,'0'24'63,"0"-1"-32,0 1-16,0 0-15,0-1 0,0 1 16,0-1 15,0 1-15,24-1 0,-1-23 15,-23 24-16,24-24-15,-1 0 16,1 0 0,-1 0-16,1 0 15,0 0 1,-1 0 0,1-24 15,-24 1-31,0-24 15,23 23-15,-23 1 16,0-1 0,0 0-1,0 1 79,0 46 47,0 1-141,0 23 15,0-23 1,0-1-16,0 24 16,0-23-16,24 23 15,-24-24 1,0 1-16,0 23 15,0-24-15,23 1 16,1 23-16,-24-24 16,0 1-16,23 23 15,-23 0 1,24-47-16,-24 23 16,0 1-1,0-1 1,0 1-1,0 0 1,0-1 0,-24-23-1,1 0 1,-1 0 0,1 0-1,-1 0 16,1 0-15,-1 0 0,1 0 46,23-23-31,0-25-15,0 25 0,0-1-16,0 1 15,0-1 1,23 1-16,-23-1 16,0 1-1,24 23 32,-1 0-31</inkml:trace>
  <inkml:trace contextRef="#ctx0" brushRef="#br1" timeOffset="160132.16">3575 6632 0,'-47'23'109,"23"1"-93,1-24 0,-1 0 15,24 23-15,0 1 62,0-1-63,24-23 1,-1 0 0,1 24-1,-1-24-15,1 0 16,-24 24-16,47-1 15,-24 1 1,1-24-16,-1 23 16,1 1-1,-24-1-15,23-23 16,-23 24-16,0-1 16,0 1-1,0-1 1,0 1-1,0 23-15,-23-24 16,-1 1-16,1-24 16,-1 0-1,1 0 1,-1 0 0,1 0-1,-1 0 1,1 0-1</inkml:trace>
  <inkml:trace contextRef="#ctx0" brushRef="#br1" timeOffset="160955.76">4022 6749 0,'-24'24'31,"24"0"-15,0-1 0,0 1-16,0-1 15,0 1 1,0-1-16,0 1 15,0-1-15,24 1 16,-24-1 0,23-23-16,1 0 15,-1 24-15,24-24 16,-23 23 0,-1-23-16,1 0 15,-1 0 1,1 0-16,-1-23 31,-23-1-31,0 1 16,0-24-16,0 0 0,0 23 15,0 1 1,-23-1 0,-1 1-1,1 23-15</inkml:trace>
  <inkml:trace contextRef="#ctx0" brushRef="#br1" timeOffset="162218.59">4821 6749 0,'-23'0'0,"-1"0"15,1 0 17,-1 0-17,1 0 1,-1 0-1,1 0 32,-1 24-31,24 0 0,24-24-1,-24 23-15,23-23 16,24 0-16,-23 0 15,-1 0-15,24 0 16,-23 0 0,-1 0-1,1 0-15,-1 0 16,24 0-16,-23 0 16,-1 0-16,1 0 15,-24 24 63,0 23-62,0-24 0,-47-23-1,23 24-15,1-1 16,-1 1-16,1-1 15,-24-23 1,23 24-16,1-24 16,-1 0-16,-23 0 15,24 0-15,-1 0 16,1 0-16,-1 0 0,1 0 16,-1 0-16,1-24 15,46 24 95,1 0-110,23 0 15,-24 0-15,1 0 16</inkml:trace>
  <inkml:trace contextRef="#ctx0" brushRef="#br1" timeOffset="163275.38">5362 6350 0,'0'23'62,"0"1"-46,0-1-16,24 24 16,-24-23-16,0-1 15,23 24-15,1 0 16,-24-23-16,0-1 16,0 1-16,23-1 15,-23 1-15,24-1 31,-24 1-31,23 0 32,-23-1-17,0 1 1,0-1 0,0 1-16,0 23 15,24-24 1,-24 1-1,0-1 1</inkml:trace>
  <inkml:trace contextRef="#ctx0" brushRef="#br1" timeOffset="164016.2">5339 6655 0,'23'0'140,"1"0"-140,-1 0 16,1 0 0,-1 0-1,1 0-15,-1 0 32,1 0 14,-1 0 17,1 0-63,-1 0 47,1 0-32,-1 0 1,1 0 0,-24 24-16</inkml:trace>
  <inkml:trace contextRef="#ctx0" brushRef="#br1" timeOffset="164478.67">5762 6938 0</inkml:trace>
  <inkml:trace contextRef="#ctx0" brushRef="#br1" timeOffset="166431.53">6820 6702 0,'24'0'125,"-1"0"-110,1 0 17,-24-23-17,0-1 17,23 1-17,-23-1 1,0 1-1,0-1 17,-23 24 61,-1 0-77,1 0 15,-1 0-15,1 0 0,-1 24-16,1-1 46,23 1-46,-24-1 16,1-23 0,-1 24-16,24-1 47,0 1-47,0-1 31,0 1-16,24-24-15,-24 24 16,23-1-16,1-23 16,-1 0-1,1 0 1,-1 0 0,1 0-16,-1 0 15,1 0-15,23 0 16,-24 0 62,1 0 0,0 0-47,-1 0-15</inkml:trace>
  <inkml:trace contextRef="#ctx0" brushRef="#br1" timeOffset="167574.44">7103 6608 0,'0'24'63,"23"-24"-63,-23 23 15,0 1 1,24-24-16,-24 23 15,0 1-15,23 23 16,1-47 0,-24 24 31,23-24 78,-23-48-110,24 25-15,-1-24 16,-23 23-16,24 1 15,-1 23-15,-23-24 16,24 24 0,-1 0-1,1 0 1,-1 0 0,1 0-16,-24 24 15,47-24 1,-47 23-16,0 1 15,23-24 1,-23 47-16,0-24 16,0 1-1,0 0-15,0-1 16,0 1 15,24-24 63,-1 0-78,1 0-1</inkml:trace>
  <inkml:trace contextRef="#ctx0" brushRef="#br1" timeOffset="169048.66">8067 6608 0,'23'0'78,"1"0"-78,-1 0 16,1 0-16,-1 0 15,1-23-15,-1 23 16,1-24 0,23 24-1,-47-23 1,24 23-16,-1 0 16,1-24-1,-1 1 48,-23-1-48,-47 24 110,24 0-109,-1 0 0,1 0-1,-1 0 1,0 0-16,1 0 62,-1 0-46,24 24 0,-23-24 46,23 23-31,0 1 1,0-1-17,0 1-15,0-1 16,0 1-16,0-1 31,0 1-31,23-24 16,-23 23-16,24-23 15,-24 24-15,23-24 16,1 23 0,-24 1-16,24-24 15,-1 0-15,1 0 16,-1 0-1,1 24-15,-1-24 16,1 0 0,-1 0-1,1 0 17,-1 0-17</inkml:trace>
  <inkml:trace contextRef="#ctx0" brushRef="#br1" timeOffset="170147">8914 6444 0,'-48'0'203,"25"47"-203,-1-47 16,24 23 15,-23 1-16,23-1-15,0 1 16,0-1 0,-24 1-16,24-1 15,0 1 32,0-1-31,24-23-1,-24 24-15,23-24 16,1 23 0,-1-23-1,1 0-15,0 0 32,-1 0-32,1 0 15,-1 0-15,1 0 16,-1 0-1,1 0 17,-1 0 61,1 0-77,-1 0 0</inkml:trace>
  <inkml:trace contextRef="#ctx0" brushRef="#br1" timeOffset="170681.83">9337 6702 0,'23'0'140</inkml:trace>
  <inkml:trace contextRef="#ctx0" brushRef="#br1" timeOffset="171943.81">10184 6162 0,'0'23'93,"0"1"-77,0-1 0,0 1-1,0 23-15,0-24 16,0 24-1,0-23 1,0-1-16,0 1 16,0-1-1,0 1-15,0-1 16,0 1 0,0-1-1,0 1-15,0-1 16,0 1-1,0-1 17,0 1-17,0-1 17</inkml:trace>
  <inkml:trace contextRef="#ctx0" brushRef="#br0" timeOffset="181662.68">8631 2798 0</inkml:trace>
  <inkml:trace contextRef="#ctx0" brushRef="#br0" timeOffset="182195.73">9055 2775 0</inkml:trace>
  <inkml:trace contextRef="#ctx0" brushRef="#br0" timeOffset="182715.74">9337 2751 0</inkml:trace>
  <inkml:trace contextRef="#ctx0" brushRef="#br0" timeOffset="183623.78">9737 2728 0,'47'0'140</inkml:trace>
  <inkml:trace contextRef="#ctx0" brushRef="#br0" timeOffset="185573.12">10466 2116 0,'-24'24'265,"1"-24"-249,23 23-1,-24-23 1,1 24 15,23-1-31,-24-23 16,1 24 0,-1-24-16,1 23 15,23 1 32,0-1 16,0 1-48,0 0 16,0-1-31,23 1 16,-23-1 0,24-23-16,-1 24 15,-23-1-15,24-23 16,-1 24-16,1-24 16,-1 23-1,1 1 1,-1-24-1,1 0-15,-24 23 16,23-23-16,1 0 31,-24 24-15,23-24 62,1 0-62,-1 0-1,-23-47-15,24 47 16</inkml:trace>
  <inkml:trace contextRef="#ctx0" brushRef="#br0" timeOffset="186604.59">10936 2210 0,'0'24'156,"0"-1"-140,0 1-16,0-1 15,24 1 1,-24 0-16,0-1 16,0 1-1,23-24 1,-23 23-16,24 1 0,-24-1 15,0 1 17,0-1-17,23 1 1,-23-1 0,24-23 140</inkml:trace>
  <inkml:trace contextRef="#ctx0" brushRef="#br0" timeOffset="188074.46">11171 2046 0,'24'0'109,"-24"23"-109,23 1 16,-23-1-1,24 1-15,-1-24 16,-23 23-16,24-23 16,-24 24-16,23-1 15,1 1-15,-24-1 16,23 1 0,-23-1-16,24 1 15,-24 0 1,23-1-16,1-23 15,-24 24-15,0-1 16,24-23 0,-24 24-16,0-1 31,0 1-15,0-1 15,0 1-16,0-1 1,0 1 0,0-1 15,0 1 0,0-1 0,-24 1-15,0-24 78,24 23-79,-23-23 32,23 24 47</inkml:trace>
  <inkml:trace contextRef="#ctx0" brushRef="#br0" timeOffset="189104.37">8866 4021 0,'24'-23'141,"0"23"-126,23 0 1,-24 0-1</inkml:trace>
  <inkml:trace contextRef="#ctx0" brushRef="#br0" timeOffset="189539.45">9196 3974 0,'23'0'62,"1"0"-15,-1 0-31,1 0-1,-1 0-15</inkml:trace>
  <inkml:trace contextRef="#ctx0" brushRef="#br0" timeOffset="189923.43">9643 3974 0,'23'0'47,"1"0"15,-1 0-46,1 0-16</inkml:trace>
  <inkml:trace contextRef="#ctx0" brushRef="#br0" timeOffset="190282.94">10113 3974 0,'23'0'94,"1"-23"-94,0 23 16,-24-24-1</inkml:trace>
  <inkml:trace contextRef="#ctx0" brushRef="#br0" timeOffset="192085.48">10889 3269 0,'0'23'141,"0"1"-126,0-1 16,-23-23-15,23 24-16,0-1 63,-24 1-1,1-24-46,23 23-1,0 1 17,-24-24-17,24 23 1,0 1-16,0-1 31,0 1-15,0-1 15,0 1-15,0 0-1,0-1-15,0 1 16,0-1-1,0 1-15,24-1 16,-1 1 0,-23-1-1,24-23 1,-24 24 0,23-24 15,-23 23 0,24-23-15,-24 24-1,0-48 157</inkml:trace>
  <inkml:trace contextRef="#ctx0" brushRef="#br0" timeOffset="193735.03">11218 3457 0,'24'0'125,"-1"0"-110,1 0 1,-24-24-1,23 24-15,1 0 32,-1 0-17,1 0 1,-1 0 0,25 0-1,-25 0 1,1 0 15,-24 24 78,0-1-62,0 1-47,-47-1 16,47 1 0,-48 23-16,25-23 15,-1-1 1,1-23-1,23 24-15,-24-1 16,24 1 62,0-1-62,0 1-1,0-1 1,0 1 0,0-1 15,24-23-15,-1 0-1,1 0 1,-1 0-16,1 0 15,0 0-15,23 0 16,-24 0 0,1 0 15,-1 0 31,1-23 32</inkml:trace>
  <inkml:trace contextRef="#ctx0" brushRef="#br0" timeOffset="195249.71">11853 3316 0,'24'23'110,"-1"1"-95,-23-1 1,24 1-16,-24 23 16,0-24-1,23-23 1,-23 24 0,0-1-16,0 1 15,0-1 1,0 1-1,0 0-15,0-1 0,0 1 16,-23-1-16,23 1 31,-24-1-31,1 1 0,-1-1 32,1-23-17,-1 47 1,1-47-1,23 24-15,-47-1 16,47 1-16,-24-24 16,1 23-16,-1 1 15,1-24 17,23 23-17</inkml:trace>
  <inkml:trace contextRef="#ctx0" brushRef="#br1" timeOffset="-191566.94">2564 8443 0,'0'23'282,"0"1"-267,0-1 16,0 1-15,0-1-16,0 1 16,-24-24-1,24 23 1,0 1 0,0-1 15,0 1 0,-24-24-31,24 24 16,-23-24-1,23 23-15,0 1 16,0-1-16,0 1 31,0-1 16,0 1-31,23-24-1,1 23 1,0-23 0,-1 0 30,1 0-30,-1 0-16,1 0 16,-1-47-16,24 47 15,-23-23-15,-1 23 16,1 0 0,-24-24 15,23 24 0,1-23-15,-24-1-1,23 1-15,-23-1 16,0-23 0,0 23 30,0 1-14,0-1-17,0 1-15,0-1 16,0 1 0,24 23 499,-1 0-515,1 47 16,-1-24-16,1 1 0,-1 23 15,1-24 1,-1 25-16,24-25 16,-47 1-1,24-1 1,-24 1-16,23-1 16,1 1-1,-24-1-15,0 24 16,24-23-1,-24-1-15,0 1 0,0-1 16,0 1-16,0-1 16,0 24-1,0-23 1,0-1 0,0 1-1,0-1 1,0 1-1,-24-24 1,24 23-16,-24-23 0,1 24 16,-24-1-16,47 1 15,-24 0-15,1-24 16,-1 0 0,24 23-16,-23-23 15,-1 0-15,1 0 16,-1 0-1,1 0 1,-1 0 15,1 0 1,-1 0-17,24-23 1,0-1-1,0 0 1,0 1-16,0-1 16,0 1-1,0-1-15,0 1 32,0-1-1,24 1-31,-24-1 15,23 1 1,-23-1-16,24 24 16,-24-23-16,0-1 15,23 1-15,1 23 16,-1-24-16</inkml:trace>
  <inkml:trace contextRef="#ctx0" brushRef="#br1" timeOffset="-190665.87">3504 8843 0,'24'0'109,"23"0"-93,-24 0-16,24-24 16,0 1-16,-23 23 15,-1 0-15,24-24 16,-23 24 0,0 0-1,-1 0 16,1 0 63</inkml:trace>
  <inkml:trace contextRef="#ctx0" brushRef="#br1" timeOffset="-189449.09">3504 9031 0,'0'23'125,"24"-23"-94,23 0-15,0 0 0,-24 0-16,1 0 15,-1 0-15,1 0 16,-1 0-1,1 0 1,-1 0-16,1 0 16,0 0-16,-1 0 31,1 0-15,-1 0-1,1 0-15,-1 0 16,1 0-1,-1 0-15,1 0 125,-24-23-109,23-1 0,-23 1-16,0-1 31</inkml:trace>
  <inkml:trace contextRef="#ctx0" brushRef="#br1" timeOffset="-184230.02">4469 8890 0,'23'0'187,"1"0"-171,-1 0-1,1 0 17,-24 23-17,23-23-15,-23 24 16,24-24 0,-1 0 171,1-24-187,-1 24 16</inkml:trace>
  <inkml:trace contextRef="#ctx0" brushRef="#br1" timeOffset="-182509.04">4892 8278 0,'23'0'109,"1"24"-93,-1-1-1,1-23-15,-1 0 0,1 24 16,-1-24-16,1 0 16,0 0-1,-1 23 32,1-23-31,-1 0-16,1 0 15,-1 0 1,1 0 62,-1 0-47,1 0-15,-1 0 0,1 24 234,-24-1-250,0 1 15,0-1-15,0 1 16,23-1-16,-23 1 15,0 23 1,0-24-16,0 1 16,0-1-16,0 1 15,0 0-15,0-1 16,24 1-16,-24-1 16,23 24-16,-23-23 15,0 23-15,0-24 16,0 1-16,0-1 15,0 24-15,0-23 16,0 23 0,24-24-1,-24 1-15,0-1 16,0 1 0</inkml:trace>
  <inkml:trace contextRef="#ctx0" brushRef="#br1" timeOffset="-181410.28">5221 8749 0,'24'0'47,"-1"0"-47,1 0 16,-24 23-1,23-23-15,1 0 32,-1 0-32,1 0 15,-1 0 1,1 0-1,-1 0-15,1 0 16,-1 0 0,1 0-1,-24 24 1</inkml:trace>
  <inkml:trace contextRef="#ctx0" brushRef="#br1" timeOffset="-179508.72">6256 8372 0,'0'24'63,"0"-1"-48,0 24-15,0-23 16,0-1-16,0 1 15,23 23-15,-23-24 16,0 1-16,24 23 16,-24-23-16,0-1 15,23-23-15,-23 47 16,0-23 0,24-24-1,-24 23 63,0 1-62,0-1 31,0 1-16,0-1-15,0 1-1,24-1 188</inkml:trace>
  <inkml:trace contextRef="#ctx0" brushRef="#br1" timeOffset="-178453.63">6068 8772 0,'0'-23'141,"23"23"-125,48-24-16,-48 24 15,1 0-15,-1 0 16,1 0-16,-1 0 31,1 0-15,-1-23 62,1-1-47,0 24-31,-1-24 16,1 1-16,23 23 15,-47-24 1</inkml:trace>
  <inkml:trace contextRef="#ctx0" brushRef="#br1" timeOffset="-176120.88">6938 8325 0,'23'0'109,"25"0"-109,-25 0 16,1 0-16,23 0 16,-24 0-1,1 0 1,-1 0 0,1 0-16,-1 0 15,1 0 16,-1 0 32,-46 24 93,23-1-156,-24-23 16,1 47-1,-1-47-15,24 24 16,-23-1 0,-1-23 15,1 24 0,23-1-31,-24 1 16,24-1-1,-23-23 1,70 0 203,-24 0-204,24 0 1,-23 0 0,-1 0-1,1 0 1,-1 0 0,1 24-16,-24-1 0,47 1 15,-24-1 1,-23 1-1,24 0 1,-1-24 0,-23 23-1,0 1-15,0-1 16,0 1 0,0-1-16,0 1 15,-23-24-15,-1 0 16,24 23-16,-23-23 15,-1 0-15,1 0 16,-1 24-16,-23-24 16,24 23-16,-1-23 15,-23 0-15,24 0 16,23 24-16,-24-24 16,1 0-1,-1 0 16,24-24 48,0 1-64,24-1 1,-1 1-16,1 23 15,-1-24-15,1 24 16</inkml:trace>
  <inkml:trace contextRef="#ctx0" brushRef="#br1" timeOffset="-174612.59">7808 8513 0,'0'-23'15,"24"-1"63,-1 24-62,-23-23 0,24 23-1,23 0-15,-24 0 16,1 0-16,-1 0 15,24-24-15,-23 24 16,-1 0-16,24 0 16,-23 0-16,-1 0 15,1 0-15,-1 0 16,1 24 0,0-24-16,-1 23 15,1 1-15,-1-1 16,1 1-1,-24-1-15,23 1 16,1-1 0,-24 1-16,0-1 15,23 1 1,1-24 0,-1 24-16,1-24 31,-24 23-31,23-23 31,1 0 16,-1 0-31,1 0-1,-24-23 1,23 23-16,-23-24 31</inkml:trace>
  <inkml:trace contextRef="#ctx0" brushRef="#br1" timeOffset="-173559.9">8561 8349 0,'-24'0'32,"1"0"-17,-1 23-15,1 1 16,-24-24-1,47 23-15,-47 1 16,23-1 0,1 1-16,-1-1 15,-23-23-15,47 24 16,-24-24-16,24 23 16,-47 1-16,24-24 31,23 23-16,-24-23 1,1 24 0,23-1 15,-24-23-15,1 0-1,23 24 1,-24 0 93,1-1-93,23 1 93,-24-1-62,1-23-31</inkml:trace>
  <inkml:trace contextRef="#ctx0" brushRef="#br1" timeOffset="-159633.34">2258 10559 0,'0'-23'140,"23"23"-124,1-24-16,23 1 16,-24 23-16,1 0 15,23-24-15,-24 1 16,1 23-16,23 0 16,-23 0-1,-1 0 1,1 0-1,-1 23 1,-23 1-16,24-24 16,-24 23-16,0 1 15,23-1 1,1 1 0,-24 0-16,0-1 0,0 1 15,0-1 1,0 1-16,0-1 15,-24-23-15,-23 47 16,24-23-16,-1 23 16,-23-24-1,23 1-15,-23-1 16,24 1-16,-1-24 0,1 23 62,23 1-46,0-1-16,0 1 16,0-1-1,0 1-15,23-1 16,1-23-16,-24 24 16,23-24-16,-23 23 15,24 1-15,-1-24 16,1 23-1,0-23-15,23 0 16,0 0 0,-24 0-1,1 0-15,-1 0 0,1 0 16,-1 0 0,1 0-16,-1 0 15,-23-23 63,24-1-31,-1 24-31</inkml:trace>
  <inkml:trace contextRef="#ctx0" brushRef="#br1" timeOffset="-158636.28">2987 10607 0,'23'0'15,"1"0"1,-24-24-16,23 24 16,1 0-16,-1 0 31,1 0-16,-1-24-15,1 24 16,0 0 0,-1 0-16,1 0 15,-1 0 1,24 0-16,-23 0 16,-1 0-16,1 48 15,23-25-15,-47 24 16,47-23-16,-47-1 15,47 24-15,-47-23 16,23 23-16,24-24 16,-47 1-16,47 23 0,-47-24 15,47 24 1,-47-23-16,47-1 16,-23 24-16,-1-23 15,1 23-15,0-24 16,-1 1-16,1 0 0,-1-1 15,1-23 79</inkml:trace>
  <inkml:trace contextRef="#ctx0" brushRef="#br1" timeOffset="-157596.15">3786 10559 0,'-23'24'78,"-1"0"-62,-23 46-16,24-46 15,-24 23-15,47-24 16,-47 1 0,47 23-16,-24-24 0,1 1 15,23 23-15,0-24 16,-24 1-16,1-1 16,23 1-1,-24-1 1,24 1-1,0 23 1,-23-47-16,23 23 16,0 1-1,-24-1 1,24 1 15,0 0 47,0-1 0</inkml:trace>
  <inkml:trace contextRef="#ctx0" brushRef="#br1" timeOffset="-156333.08">4304 10748 0,'23'0'16,"1"0"-1,-1 0-15,1 0 16,-1 0 0,25 0-1,-25 0 1,1 0-16,-1 0 16,1 0-16,-1 0 31,1 0-16,-1 0-15,1 0 32,-1 0 30,1 0-31,-24-24-15,23 24-16,1 0 16</inkml:trace>
  <inkml:trace contextRef="#ctx0" brushRef="#br1" timeOffset="-154079.78">5198 10395 0,'23'0'171,"24"0"-155,-23 0 0,23 0-1,-24 0 1,1 0 0,-1 0 30,-23 23 1,0 1 0,0-1-16,0 1-15,0-1 0,-23-23 15,-1 24-15,1-24-16,-1 23 0,1-23 15,-1 24 16,24 0-31,-23-24 16,23 23 0,-24-23-16,48 0 297,23 0-297,-24 0 15,1 0-15,-1 0 16,1 0-16,-1 0 15,1 0-15,-1 0 16,1 0 0,-1 0-1,1 0-15,-1 24 16,24-1-16,-23-23 16,-1 24-16,24-1 15,-23 1 1,-24-1-1,0 1 1,0-1 0,0 1-1,0-1-15,0 1 32,0-1-17,-24 1 1,1-24-1,-1 23-15,1 1 16,-24-24 0,23 0-1,1 0-15,-1 0 16,-23 0 0,24 0-1,-1 0 1,1 0-1,-1 0 1,1 0 0,-1 0 15</inkml:trace>
  <inkml:trace contextRef="#ctx0" brushRef="#br1" timeOffset="-152002">6256 10183 0,'0'24'188,"-24"-24"-173,1 47 1,-1-47-1,24 23-15,0 1 32,0-1-32,0 1 15,0-1-15,0 1 16,0-1-16,0 1 16,0-1-16,0 1 15,0-1 1,0 1-16,0-1 15,0 1-15,0 0 16,0-1 0,24 1-1,-24-1-15,0 24 16,23-23 0,-23 23-1,0-24-15,0 1 16,24-1-1,-1-23 1,-23 24-16,0-1 16,24-23-16,-24 24 15,23-24-15,-23 23 16,24-23 171</inkml:trace>
  <inkml:trace contextRef="#ctx0" brushRef="#br1" timeOffset="-151050.78">6444 10630 0,'24'0'47,"-24"-23"-31,23 23-16,1 0 15,-1 0 1,24 0-1,-23 0 1,-1 0 0,1 0 140,-1 0-140</inkml:trace>
  <inkml:trace contextRef="#ctx0" brushRef="#br1" timeOffset="-149387.21">6961 10207 0,'24'0'94,"23"0"-63,-23 0-15,-1 0-16,1 0 15,-1 0 1,1 0 0,23 0-1,-24 0-15,1 0 0,-1 23 16,1-23-1,-1 0 1,1 24 172,-24-1-188,0 24 31,0-23-31,0-1 0,0 1 15,0-1 1,0 1-16,0-1 16,0 1-16,0-1 0,0 1 15,0 23 1,23-23 0,-23 23-1,24-47 1,-1 23-16,-23 24 15,0-23 1,24-1-16,-24 1 16,0-1 15,23-23 0,-23 24 0,-23-24 94</inkml:trace>
  <inkml:trace contextRef="#ctx0" brushRef="#br1" timeOffset="-148607.86">7220 10583 0,'24'-24'15,"-1"24"-15,1 0 16,-1 0 31,1 0 0,-1 0-32,1 0-15,-1 0 16,1 0 0,-1 0-16,1 0 31,-1 0 0,1 0 0,-1 0 32</inkml:trace>
  <inkml:trace contextRef="#ctx0" brushRef="#br1" timeOffset="-147260.55">8255 10183 0,'0'24'78,"0"-1"-62,24 24-1,-24-23-15,0-1 0,23 1 16,-23-1 0,0 1-16,0-1 15,0 1-15,0-1 16,24 24-1,-24-23-15,0-1 0,0 1 16,23 23-16,-23 0 16,0-23 15,0-1-31</inkml:trace>
  <inkml:trace contextRef="#ctx0" brushRef="#br1" timeOffset="-146461.66">8231 10512 0,'24'0'78,"0"0"-63,-1 0-15,1 0 16,-1 0-16,1 0 16,-1 0-1,1 0 1,-1 0 109,1 0-94,-1 0-15</inkml:trace>
  <inkml:trace contextRef="#ctx0" brushRef="#br1" timeOffset="-144362.49">9102 10089 0,'0'0'16,"23"0"-16,1 0 16,-1 0 109,1-23-110,-1 23 1,1 0-16,-1 0 16,1 0 30,-24 23 64,-24 1-79,24-1-31,-23 1 16,-1-24-16,24 23 15,-23-23-15,23 24 16,0-1-16,-24-23 16,1 24 15,-1-24-31,1 0 15,23 23 1,-24-23 0,24 24-16,0-1 15,-23-23-15,46 0 157,1 0-142,-1 0 1,1 0-16,-1 0 15,1 0 1,-1 0 0,1 0-1,-1 0 1,-23 24-16,24-1 16,-24 1 15,23-1-31,1 1 31,-48-24 16,24 23-31,-23-23-16,23 24 15,-24-24 1,1 23-16,-1-23 15,1 24-15,-1-24 16,1 0 47,-1 0-48</inkml:trace>
  <inkml:trace contextRef="#ctx0" brushRef="#br1" timeOffset="-143352.98">9643 10254 0,'0'-24'78,"47"24"-62,-24 0-16,1 0 15,-1 0-15,24 0 16,-23 0 0,-1 24-1,1-1-15,-1 1 16,1-1-16,-24 1 16,0-1-16,23-23 15,-23 24-15,0-1 16,24 1-16,-1-1 15,-23 1 1,24-1-16,-24 1 31,23-24 63</inkml:trace>
  <inkml:trace contextRef="#ctx0" brushRef="#br1" timeOffset="-142729.93">10042 10207 0,'-23'0'31,"-1"23"-15,1 1-16,23-1 16,-24 1-16,24-1 15,-23 24-15,-1-23 16,1-1-16,23 1 16,-24-24-16,1 23 15,23 1-15,0-1 16,-24-23-16,24 24 15</inkml:trace>
  <inkml:trace contextRef="#ctx0" brushRef="#br1" timeOffset="-141380.04">10348 9995 0,'24'24'78,"-1"-1"-62,-23 1-16,47-1 15,-47 24-15,24-47 16,-1 24-16,-23 23 15,24-47-15,-24 47 16,0-24-16,23-23 16,-23 24-16,24-1 15,-24 1-15,0-1 16,0 1 0,0-1-16,0 1 15,0-1-15,0 1 16,0-1-16,0 1 15,-24-1 1,24 1-16,0 0 16,-23-1-16,-1 1 15,1-1 1,-1 1 0,24-1-1</inkml:trace>
  <inkml:trace contextRef="#ctx0" brushRef="#br1" timeOffset="-140496.75">10866 10324 0,'23'0'79,"1"-23"-64,-1 23 16,1 0-15,-1 0-16,1-24 16,-1 24-16,1 0 15,-1 0-15,1 0 16,-1 0 15,1 0 47,-1 0 0</inkml:trace>
  <inkml:trace contextRef="#ctx0" brushRef="#br1" timeOffset="-139484.43">10936 10489 0,'47'0'125,"-23"0"-110,-1-24 1,1 24 0,-1 0-1,1 0 1</inkml:trace>
  <inkml:trace contextRef="#ctx0" brushRef="#br1" timeOffset="-135039.34">11759 9924 0,'24'0'109,"23"0"-93,-24 0 0,1 0-16,23-23 15,-24 23-15,1 0 16,-1 0-16,24 0 15,-23 0 1,23 0-16,-47-24 16,24 24-16,23 0 15,-24 0 1,-23 24 171,0-1-171,-47 1-16,24 23 16,23-23-16,-24-1 0,24 1 15,-23-1-15,-1 24 16,24-23 0,-24-1-16,24 24 0,0-23 31,0 23-31,0-24 15,0 1-15,0-1 16,0 24 0,0-23-1,0-1-15,24 1 16,-24-1-16,0 1 0,24-1 16,-24 1-1,0 0 1,23-1 62,-23-46 78</inkml:trace>
  <inkml:trace contextRef="#ctx0" brushRef="#br1" timeOffset="-133847.68">11830 10348 0,'0'-24'62,"23"24"-46,1 0 62,-1 0-62,1 0-1,23 0-15,-24 0 16,1 0 0,-1 0-1,1 0 1,0 0 15,-1 0-15,1 0-1,-1 0 1,1 0 0,-24-23-1,23 23-15,1 0 63,-1 0 62</inkml:trace>
  <inkml:trace contextRef="#ctx0" brushRef="#br1" timeOffset="-118283.5">2705 11924 0,'23'-24'234,"1"24"-218,23 0-16,-24 0 16,1-23-16,23 23 15,-24 0-15,1 0 16,-1 0 31,1 0-16,-24 23-15,23-23-1,-23 24 1,24-24-1,-24 23 1,0 1 62,0-1-47,0 1-15,-24-1 0,24 1-1,-23-24-15,23 23 16,-24-23-16,1 0 31,-1 24 0,24-1-31,-47-23 16,24 24 0,-1-24-16,1 47 15,-1-47 1,1 23-16,-1 1 16,1-1-1,-1-23-15,1 24 16,-1-24-16,1 23 15,-1 1-15,1-24 16,-1 23 0,0-23-16,24 24 62,0-1-31,0 1-31,0-1 32,24 1-17,0-24-15,-1 24 16,24-1-16,-23 1 16,23-24-1,-24 0-15,1 0 16,-1 0-1,1 0 1,-1 0 0,1 0-1,-1 0-15,1 0 16,-1 0 15,1-24 79,-1 24-95</inkml:trace>
  <inkml:trace contextRef="#ctx0" brushRef="#br1" timeOffset="-117235.39">3340 12206 0,'0'-24'171,"23"24"-171,24 0 16,-47-23-16,24 23 16,-1 0-16,1 0 15,-1 0 1,1 0 0,-24 23-1,23-23-15,-23 24 16,47-1-16,-47 24 15,24-23-15,-1-1 16,-23 1-16,24-24 16,-1 47-16,1-47 15,-24 23-15,47 1 16,-47-1-16,23-23 31,-23 24 16,24-24 47</inkml:trace>
  <inkml:trace contextRef="#ctx0" brushRef="#br1" timeOffset="-116363.71">3763 12135 0,'-24'47'78,"1"-23"-78,23-1 16,-24 24-1,1-47-15,23 24 16,-24-1-16,24 1 16,0-1-16,-23-23 15,23 47-15,-24-47 0,1 24 16,23-1-16,0 1 16,-24-24-1,24 24-15,-23-1 16,-1 1-16,1-1 0,23 1 15,0-1 126,-24-23-141,1 24 16,46-24 93,-23-24-93</inkml:trace>
  <inkml:trace contextRef="#ctx0" brushRef="#br1" timeOffset="-107561.48">4374 11924 0,'0'23'204,"0"1"-189,0-1 16,0 1 1,0-1-32,0 1 15,24-1-15,-24 1 16,0-1 0,0 1 15,23-24-16,-23 23 1,0 1-16,0-1 31,0 1-15,0-1 31,0 1-16,24-24-15,-24 23-16,0 1 15,0-1 1,0 1 15,0-1 16,0 1 0,0-1-47,0 1 16,0 0 15,0-1 16</inkml:trace>
  <inkml:trace contextRef="#ctx0" brushRef="#br1" timeOffset="-105414.55">4374 12182 0,'24'0'234,"-1"0"-218,1 0-1,0 0 17,-1 0-1,1 0-15,-1 0 15,1 0-16,-48 0 142,1 0-126,-1 0-15,1 0 15,-1 0-31,0 0 31,-23 0 16,24 0-47,-1 0 359,1 0-343,-1 0 0,1 0 46,-1 0 47</inkml:trace>
  <inkml:trace contextRef="#ctx0" brushRef="#br1" timeOffset="-102990.49">4986 11947 0,'0'-23'110,"23"23"-95,1-24 17,-1 24 77,1 0-93,0 0 77,-1 24-77,1-24 31,-24 23-32,23-23 1,1 24 31,-24-1-16,0 1 16,0-1 16,0 1-48,-24-24 1,24 23-16,-23-23 15,23 24 17,-24-24-32,1 0 31,23 23-31,-24-23 16,24 24 15,-24-24 0,24 23-15,0 1 46,0-1-46,0 1-1,0-1 48,24-23 15,0 24-62,-1-24-1,1 0 17,-1 0-17,1 0 1,-1 0 46,1 0-30,-1 0 77,1-24-93,-1 1-1,24 23 1,-47-24-16,47 24 0,-23-23 31,-1-1-31</inkml:trace>
  <inkml:trace contextRef="#ctx0" brushRef="#br1" timeOffset="-101692.14">5621 11712 0,'0'23'141,"0"24"-141,0-23 15,0-1-15,0 25 16,0-25-16,0 1 15,0-1-15,0 1 16,0-1-16,0 1 16,0-1-1,0 1 1,0-1 0,0 1-1,0-1 1,0 1-16,0-1 15,0 1-15,0-1 94,0 1-78,0-1-1,0 1 17</inkml:trace>
  <inkml:trace contextRef="#ctx0" brushRef="#br1" timeOffset="-97664.31">5974 12018 0,'23'0'31,"1"0"0,-1 0-15,1 0 0,-1 0-1,1 0 1,-1 0-16,-23-24 31,24 24-15,-1 0-1,1-23 1,-1 23-16,1 0 16,-1 0 15,-23-24-31,24 24 47,-1 0-32,-23-23-15</inkml:trace>
  <inkml:trace contextRef="#ctx0" brushRef="#br1" timeOffset="-89406.38">7291 11735 0,'-24'0'203,"1"-23"-187,-1 23 15,24-24-16,-23 24-15,-1 0 32,1 0-32,-1 0 31,1-23-15,-24 23-1,23 0 1,1 0-1,-1 0 1,0 0 0,1 0-1,-1 0 17,1 0 14,23 23-46,0 1 32,-24-24-32,24 23 15,0 1-15,0-1 16,-23 1 0,23-1-16,0 1 62,-24-24-46,24 24-16,0-1 140,0 1-140,24-24 16,23 0 0,47 0 30,-70 0-46,-1 0 0,1 0 32,-1 0-17,24 0 1,-23 0 0,-1 0 30,1-24-46,-1 1 32,1 23-17,-24-24-15,23 0 47,1 24-31,-1 0-1,-23-23-15,0-1 47,0 1 0,0 46 250,0 1-297,0-1 16,0 1-16,24 23 15,-24-23 1,0-1-16,0 1 16,0-1-1,0 1 16,0-1-31,0 1 16,0-1 0,0 24-1,0-23 1,0-1 0,0 1 77</inkml:trace>
  <inkml:trace contextRef="#ctx0" brushRef="#br1" timeOffset="-88182.56">7573 11900 0,'23'-23'125,"1"23"-109,0-24-16,23 24 15,-24 0-15,1 0 16,-24-24-16,23 24 47,1 0 0,-1 24-47,-23 0 15,0-1-15,24-23 16,-24 24-16,0-1 16,0 1-1,23-24-15,-23 23 16,24-23-16,-24 24 16,23-1-1,-23 1-15,24-1 16,-24 1-1,23-1 1,1-23 0,-24-47 156</inkml:trace>
  <inkml:trace contextRef="#ctx0" brushRef="#br1" timeOffset="-87343.3">8067 11759 0,'-24'0'62,"24"23"-46,-23 1 0,23-1-16,-24 1 15,1-24 1,23 47-16,-24-47 16,24 24-16,-23-1 15,23 1-15,-24-24 16,1 23-16,-1 1 15,24-1 1,-23 1 0,-1-1-1,24 1 1,-23-1-16,23 1 31,-24-1 157</inkml:trace>
  <inkml:trace contextRef="#ctx0" brushRef="#br1" timeOffset="-86084.54">8796 11900 0,'23'0'110,"1"0"-110,-1 0 15,1 0 1,0 0-16,-1 0 16,1 0-16,-1 0 15,1 0-15,23 0 78,-24 0-46,1 0 46</inkml:trace>
  <inkml:trace contextRef="#ctx0" brushRef="#br1" timeOffset="-85376.43">8890 12135 0,'24'0'62,"-1"0"-46,24 0-16,-23 0 15,-1 0 1,1 0 0,-1 0 15,1 0-15,-1 0-1,1 0 1,-1 0-1,1 0 1,-1 0 93</inkml:trace>
  <inkml:trace contextRef="#ctx0" brushRef="#br1" timeOffset="-84017.18">9760 11547 0,'47'0'93,"-23"0"-61,23-23-32,-24-1 15,1 24-15,23 0 16,-24 0-16,1-23 16,-1-1-1,-23 48 173,0 23-173,0-24-15,-23 1 16,23-1-16,0 1 16,0-1-16,0 1 15,-24-1-15,24 1 16,0 23-16,0-24 15,0 1-15,0-1 16,0 25 0,0-25-16,0 1 15,0-1-15,0 1 16,0-1 0,0 1-16,0-1 15,0 1 1,24-24-1,-24 23-15,0 1 16,-24-24 218</inkml:trace>
  <inkml:trace contextRef="#ctx0" brushRef="#br1" timeOffset="-73918.01">9878 11853 0,'23'0'16,"1"0"0,-1 0-1,1 0 1,-1 0-1,1 0 1,-1 0 0,1 0-1,-1 0 1,1 0 0,-1 0-1,1 0 1,23 0-16,-23 0 15,-1 0-15,1 0 16,-1 0 140</inkml:trace>
  <inkml:trace contextRef="#ctx0" brushRef="#br1" timeOffset="-61873.13">2869 13570 0,'24'0'250,"-1"0"-250,24 0 16,-23 0 0,-1-24-16,1 24 15,-1 0 63,1 0-15,-1 0-48,1 0 126,-1 0-125,1 0-1,0 0-15,-1 0 32,1 0-1,-1-23 94,1 23-125,23 0 15,-24 0 1</inkml:trace>
  <inkml:trace contextRef="#ctx0" brushRef="#br1" timeOffset="-59815.42">3622 13170 0,'23'0'204,"24"0"-173,-23 0-31,-1 0 15,1 0 17,-1 24-1,1-24 78,0 0-93,-1 0 15,1 0-31,23 0 16,-24 23-1,1-23 1,-1 24 0,1-24 234,-24 23-250,0 1 15,23 23 1,1-47-16,-24 23 16,0 1-16,23 23 15,-23-24 1,0 1-16,0-1 15,0 1-15,24-24 16,-24 47 0,23-47-16,-23 23 0,0 1 15,0-1-15,0 1 16,24-24-16,-24 23 16,0 1-1,0-1 1,23-23-1,-23 24 1,0 0 47,24-24-63,-1 0 93</inkml:trace>
  <inkml:trace contextRef="#ctx0" brushRef="#br1" timeOffset="-58845.29">3951 13570 0,'0'-24'93,"24"24"-61,23 0-17,-24 0-15,1 0 16,-1 0-16,1 0 15,-1 0 79,1 0-94,-1 0 31,1 0 94</inkml:trace>
  <inkml:trace contextRef="#ctx0" brushRef="#br1" timeOffset="-57251.88">4563 13311 0,'23'-23'109,"24"23"-93,-47-24-16,24 24 15,-1-23-15,1-1 16,-1 24-16,1 0 16,-1 0-1,1 0 1,-1 0-16,24 0 15,-23 0-15,-1 0 16,-23 24-16,24-24 16,-1 0-16,1 47 15,-1-47 1,1 23-16,-24 1 16,23-1-16,1 1 31,0-1-31,-1 1 31,-23-1-15,24-23-16,-1 24 15,1-24 1,-1 23 0,1-23-1,-1 0 1,1 0 109</inkml:trace>
  <inkml:trace contextRef="#ctx0" brushRef="#br1" timeOffset="-56080.41">5292 13147 0,'0'23'109,"-47"1"-93,23-24-16,-23 47 16,24-24-16,-1 1 15,1-24-15,23 23 16,-48 1-16,48-1 16,-23-23-16,-1 24 15,1-1-15,23 1 31,-24-24-31,1 23 63,23 1-63,-24-24 16,24 23-1,-23-23 32,23 24-47,-24-1 31,24 1 1,-23-24-32</inkml:trace>
  <inkml:trace contextRef="#ctx0" brushRef="#br1" timeOffset="-54680.91">5739 13241 0,'23'0'78,"1"0"-31,-1-24-32,1 24 1,-1 0-16,1 0 15,-1 0 1,1 0 0,-1 0 156</inkml:trace>
  <inkml:trace contextRef="#ctx0" brushRef="#br1" timeOffset="-53743.86">5856 13476 0,'24'0'125,"-1"0"-125,1 0 15,-1 0 1,1 0 93</inkml:trace>
  <inkml:trace contextRef="#ctx0" brushRef="#br1" timeOffset="-51661.09">6421 13052 0,'0'-23'47,"23"23"-32,1 0 17,-1 0-17,1 0 1,-1 0-16,1 0 15,-1 0 1,1 0-16,-1 0 16,1 0 15,-1 0-15,1 0-1,-1 0 48,-23 23 109,0 1-172,0-1 15,0 1-15,-23 0 16,23-1-16,-24 1 15,24-1-15,0 1 16,0 23-16,0-24 16,0 1-16,0 23 15,-23-47-15,23 23 16,0 1-16,0-1 16,0 1-16,0-1 15,0 1 1,0-1-1,0 1 1,0-1 0,0 1-1,0-1 1,0 1-16,0-71 141,0 23-126</inkml:trace>
  <inkml:trace contextRef="#ctx0" brushRef="#br1" timeOffset="-50858.16">6562 13358 0,'0'-23'94,"23"23"-79,1 0 16,23 0-15,-24 0 0,1 0-1,-1 0-15,1 0 32</inkml:trace>
  <inkml:trace contextRef="#ctx0" brushRef="#br1" timeOffset="-49891.67">7150 13335 0,'23'-24'31,"1"1"-31,-1 23 15,1 0 17,-1 0-1,1 0-15,-1 0-1,1 0 32,-1 0 62</inkml:trace>
  <inkml:trace contextRef="#ctx0" brushRef="#br1" timeOffset="-48143.67">7620 13170 0,'0'-23'46,"24"-1"33,-1 0-64,1 24-15,-1-47 16,1 47-16,-1 0 15,1 0 17,-24-23-32,23 23 15,1 0 17,-1 0-1,-23 23 47,0 1-62,-23-1 15,23 1-31,-24 0 15,24-1 1,-23-23-16,23 24 16,0-1-1,-24 1 17,24-1-17,0 1 32,-23-24-31,23 23-1,0 1-15,-24-24 32,24 23-17,-23-23 1,23 24-1,0-1 17,0 1-32,0-1 31,0 1 0,0-1 16,23-23-47,-23 24 16,24-24 15,-1 0 110,1 0-32,-24-24-109,23 24 16,1 0-1,-24-23-15,23 23 16</inkml:trace>
  <inkml:trace contextRef="#ctx0" brushRef="#br1" timeOffset="-47077.38">8137 13005 0,'0'24'63,"0"-1"-48,0 1-15,0-1 16,0 1-16,0 0 16,0 23-1,0-24 1,0 1 0,0-1-16,0 1 15,0 23 1,0-24-1,0 1 1,0-1 0,0 1-1,0-1 1,0 1 0,0-1-1,0 1 1,0-1-1,0 1 1,0-1 0</inkml:trace>
  <inkml:trace contextRef="#ctx0" brushRef="#br1" timeOffset="-41024.32">3975 15240 0,'0'-24'125,"23"-23"-93,-23 24-17,24-1 1,-24 1-16,23-1 16,1 24-16,-1-23 15,1 23-15,-1-24 16,1 0-16,-1 24 15,1 0-15,23 0 16,-24 0-16,1 0 16,23 0-16,-24 0 15,1 24-15,23-24 16,-23 24-16,-1-1 16,24 1-16,-23 23 15,-1-47-15,1 23 16,-1 1-16,1-1 15,23 1-15,-47 23 16,47-24-16,-24 24 16,1-23-16,-1-1 15,1 24-15,-1-23 16,1 23-16,-24-24 16,23-23-1,1 0 1,-24 24-1</inkml:trace>
  <inkml:trace contextRef="#ctx0" brushRef="#br1" timeOffset="-40071.36">4915 14887 0,'0'23'62,"-23"1"-46,-24 23-1,23-24-15,-23 25 16,24-25-16,-1 1 16,-23 23-16,24-24 15,-1 1-15,24-1 16,-23 1-16,-1-1 15,1-23 1,-1 24-16,-23 23 16,24-47-16,-1 23 15,-23 1-15,23-24 16,24 23 0,-23-23-16,-1 24 15,-23-1-15,47 1 16,-23-1-16,-24 1 15,47-1-15,-24-23 16,1 0-16,23 24 16,-24-24-16,1 0 15,23 23 1</inkml:trace>
  <inkml:trace contextRef="#ctx0" brushRef="#br1" timeOffset="-39264.17">5503 15099 0,'24'0'110,"-1"0"-79,24 0-31,0 0 16,-23 0-1,-1 0 1</inkml:trace>
  <inkml:trace contextRef="#ctx0" brushRef="#br1" timeOffset="-38264.23">5527 15263 0,'23'0'140,"1"0"-124,-24 24 0,23-24 77,-23 23 17,24-23-79,-1 0-31,1 0 31</inkml:trace>
  <inkml:trace contextRef="#ctx0" brushRef="#br1" timeOffset="-29886.19">6068 14957 0,'23'0'94,"1"0"-78,-1 0-1,1 0 1,-1 0 0,1 0-1,-1 0 1,-23 24-1,24-24 1</inkml:trace>
  <inkml:trace contextRef="#ctx0" brushRef="#br1" timeOffset="-28239.52">6468 14558 0,'0'23'203,"0"1"-187,0-1-1,0 1 1,0-1 0,0 1-1,0-1-15,0 1 16,0-1 15,0 1-15,0-1-1,0 1 1,0 23 0,0 0-1,23-47-15,-23 23 16,0 1-1,0-1-15,0 1 16,0 0 0,0-1 15,0 1 16,0-1-47,0 1 47,0-48 62</inkml:trace>
  <inkml:trace contextRef="#ctx0" brushRef="#br1" timeOffset="-25765.65">6679 14581 0,'24'0'78,"-24"24"-78,0-1 15,0 1 1,0-1 0,0 1-16,0-1 15,0 1 17,0-1 14,23 1-30,-23-1 0,24-23 187,-1 0-188,-23 24 1,24-24-16,-1 0 0,1 0 47,-1 0 0,1 0 140,-1 0-171,-23-24 46,0 1-46,0-1-16,0 1 16,0-1 15,0 1-15,0-1-1,0 1 32,0-1 0,-23 24 187,23 47-93,0-23-141,0-1 16,0 1-16,0-1 15,0 24 1,0-23-16,0-1 15,0 1 1,0-1-16,0 1 16,0-1-16,0 1 15,0-1 1,0 1-16,0 0 16,0-1 15,0 1-16,0-1 95</inkml:trace>
  <inkml:trace contextRef="#ctx0" brushRef="#br1" timeOffset="-24336.09">7361 14722 0,'0'24'47,"0"-1"-47,0 1 15,0-1 1,-23 1-16,23-1 16,-24 1-16,1 23 15,-24-24-15,23 24 16,-23-23-16,24 0 16,-1 23-16,24-24 15,-47 24-15,47-23 16,0-1-16,-23 1 15,-1-1-15,1 24 16,-1-47-16,24 24 16,0-1-16,-24-23 15,24 47 1,-23 0 0,-1-23-1,24-1-15,0 1 16,-23 23-16,23-24 31,-24-23-31</inkml:trace>
  <inkml:trace contextRef="#ctx0" brushRef="#br1" timeOffset="-23488.54">7267 15334 0,'24'0'156,"-1"0"-125,1 0 110,-1 0-141,1-24 0</inkml:trace>
  <inkml:trace contextRef="#ctx0" brushRef="#br1" timeOffset="-22167.1">7573 15146 0,'23'0'110,"-23"-24"-95,24 24-15,23 0 16,-23 0-16,-1 0 15,1 0-15,23 0 16,-24 0 0,1 0-1,-24 24 188,0-1-187,0 24-16,0 0 16,0-23-1,-24-24-15,24 47 16,0-24-16,-23 1 16,23 23-16,0-24 15,0 1 1,0-1-16,0 24 15,23-23 1,-23-1-16,24 1 16,-1-1-1,-23 1-15,24 0 16,-24-1 15,23-23-15</inkml:trace>
  <inkml:trace contextRef="#ctx0" brushRef="#br1" timeOffset="-20946.37">7644 15475 0,'23'0'172,"1"0"-141,-1 0-15,1 0-1,-1 0 1,1 0 0,-1 0 15,1 0 31,-1 0-30,1 0-17,-24-24 79</inkml:trace>
  <inkml:trace contextRef="#ctx0" brushRef="#br1" timeOffset="-18838.47">8561 14981 0,'23'0'32,"24"-24"-17,-23 24 1,-1 0-16,1 0 16,-1 0-1,1 0 1,-1 0-1,24 24 1,-23-24 0,-1 0-1,1 0 95</inkml:trace>
  <inkml:trace contextRef="#ctx0" brushRef="#br1" timeOffset="-17759.95">8631 15193 0,'24'0'109,"-1"0"-78,-23 23 1,24-23-17,-1 0 1,1 0 0,-1 0-1,1 0 95,-1 0 61,1 0-171</inkml:trace>
  <inkml:trace contextRef="#ctx0" brushRef="#br1" timeOffset="-15480.24">9454 14887 0,'0'-24'31,"24"24"-15,-24-23-16,0-1 15,23 24 17,1-23 15,0 23-47,-1 0 15,1-24-15,23 1 16,-24 23-1,1 0-15,-1 0 16,1 0-16,-1 0 16,1 0-1,-24 23 17,23 1-32,1-1 15,-24 1 1,0-1-1,0 1-15,0-1 16,0 1-16,0-1 16,0 1-16,0-1 15,-24 1 1,1 0 0,23-1-16,-24 1 15,-23-1 1,24-23-1,23 24 1,-24-24-16,1 0 16,23 23-1,-24 1-15,1-24 16,23 23 0,-24-23-1,24 24-15,-23-1 31,23 1-31,-24-24 16,24 23-16,0 1 16,0-1-1,0 1 1,0-1 0,0 1 15,24-24-16,-1 0 48,1 23-47,23-23-16,-24 0 15,1 0-15,-1 0 16,1 0 15,-1 0 78,1 0-46,-1 0-1,1 0-30</inkml:trace>
  <inkml:trace contextRef="#ctx0" brushRef="#br1" timeOffset="-11395.1">8937 15404 0,'0'24'31,"0"23"-15,0-24-1,0 1 1,0-1-16,0 1 15,0-1 1,0 1-16,0-1 16,0 1-1,0 0 1,0-1 15,0 1 16,24-24-31,-24 23-1,23-23 32,1 0-16,-24 24-15,23-24 0,24 0-16,-23 0 15,-1 0-15,24 0 16,-23 0-16,-1 0 16,1 0-16,23 0 15,-24 0-15,1 0 16,-1 0-16,24 0 15,-23 0-15,-1 23 16,24-23-16,-23 0 16,0 0-16,23 0 15,-24 0-15,1 0 16,-1 0 15,1 0-31,-1 0 16,24 0-16,0 0 15,-23 0-15,-1-23 16,1 23-16,-1 0 16,1 0-1,-1 0 1,1 0 0,-1 0-16,1-24 15,-1 24 1,-23-23-16,24 23 15,-1 0 17,-23-24-17,24 24 1,-1 0 62,-23-23-62,24 23 218,-24-24-218,24 0-1,-24-23-15,0 24 16,0-1 0,0 1-16,0-1 15,0 1-15,0-1 16,0 1-1,0-24-15,0 23 16,0-23 0,0 24-1,0-1 17,0 1 14,0-1-30,0 1 15,0-1-31,0 1 16,-24-1-16,0-23 16,24 24-1,0-1 1,-23 24-1,23-47-15,0 23 16,0 1-16,-24-1 16,1 24-16,23-47 15,-24 24 1,24-1-16,0 1 16,0-1-1,-23 24 1,23-23-16,-24-1 15,24 1-15,0-1 16,-23 24-16,23-47 16,0 24-1,0-1 17,0 1-17,0-1-15,0 1 16,0-1-1,0 1 1,0-1 0,-24 24-16,24-23 15,0-1 1,0 0-16,0 1 47,-23 23 93,-1 0-140,-23 0 16,24 23-16,-48 1 16,24 23-16,0-23 15,24 23-15,-24-47 16,47 23-16,-24-23 16,1 0 62,-1 0-78,0 0 15,1 0 1,-1 0 0,1 0-1,-1 0-15,-23 0 31,24 0-15,-1 0-16,1 0 16,-1 0-16,1 0 15,-1-23-15,1 23 32,-1 0-1,1 0 31,-1 0-62,1-24 16,-24 24 0,47-23-16,-24 23 15,-23 0 1,24 0-16,-24 0 15,23 0 173,24 23-188,0 1 31,0-1-15,-24-23 15,24 24-31,0-1 31,0 1-31,0-1 32,0 1-1,0-1-16,0 1 1,0-1 31,0 1 15,0-1-30,24 1-1,0-24 0</inkml:trace>
  <inkml:trace contextRef="#ctx0" brushRef="#br1" timeOffset="3877.17">16157 1176 0,'0'23'63,"0"1"-48,0-1 32,0 1-31,0-1-16,0 1 0,0 23 31,0-24-31,0 1 16,0-1-16,0 24 15,0-23-15,0-1 16,-23 24-16,23-23 0,0-1 16,0 24-1,0-23-15,0 0 16,0-1-16,0 24 16,0-23-16,0-1 15,0 1-15,0-1 16,0 1-16,0 23 15,-24-24-15,24 1 16,0 23-16,0-24 16,-23 1-16,23-1 0,0 24 15,0-23-15,0-1 16,0 24 0,0 0-16,0 1 15,0-25-15,0 24 16,0 24-16,0-24 15,0-24-15,0 1 0,23 23 16,-23-24-16,24 24 16,-24 0-1,47 71-15,0-48 16,-24 25-16,24-1 0,0 0 16,-23 0-1,23-71-15,-24 1 0,-23 23 16,24-24-16,-1 1 15,-23 23 1,0-24-16,0 1 16,0-1-16,0 25 0,0-25 15,0 24-15,0 0 16,0 0-16,0 24 16,0-24-16,0 0 15,0 23-15,0-23 16,0 0-16,-23 0 15,23 24-15,0-24 16,-24 0-16,1 0 16,23 0-1,0 0-15,0 24 0,0-24 16,0 0-16,0 23 16,0 24-16,0 1 15,-47 46 1,23-24-16,1 24 0,-1-23 15,24 0-15,-23-1 16,23-46 0,0-48-16,0 48 0,0-48 15,0 24-15,0 0 16,0 0-16,0 24 16,0 23-16,-24 24 15,24-24-15,0-24 16,0 24-16,0-47 15,0 24-15,0-48 16,0 24-16,0 0 16,0-23-16,0 23 15,0 0-15,-23 24 16,-24 46-16,23-23 16,1 24-16,23-24 15,-24-71-15,24 25 16,0-1-16,0-24 15,0 24-15,0 0 16,0 24-16,0-24 16,0 70-16,47-23 15,0 24-15,-23-24 16,-1-47-16,-23 47 16,24-47-16,-24 24 15,0-24-15,23 0 16,1 0-16,-1 0 15,1 23-15,-1 25 16,-23-25-16,0 1 16,0-24-16,0 0 15,0-24-15,0 24 16,0 0-16,0-23 16,0-1-16,0 24 15,0-23-15,0-1 16,0 1-16,0 23 15,0-23-15,0-1 16,0 24-16,24-23 16,-1-1-16,-23 24 15,24 0-15,-1 0 16,1 0-16,-24 0 16,24 0-16,-1-23 15,-23 23-15,0-24 16,24 24-16,-1 0 15,-23-23-15,24 47 16,-24-1-16,0-23 16,23 24-16,1-1 15,-1 1-15,-23-1 16,0-23-16,0 24 16,-23-24-16,-1 0 15,1-23-15,-1-1 16,24 1-16,0-1 15,0 24-15,0-23 16,0-1 0,0 1-16,0-1 15,0 1 1,0-1 0,0 1-16,0-1 15,0 1-15,-23-1 16,-1 24-16,24-23 15,0 23-15,0-24 16,-23 24-16,-1 1 16,24-1-16,-47 70 15,23-46-15,-23 23 16,-23 70-16,-24 25 16,-24-48-16,24-24 15,47 1-15,0-1 16,24-70-16,-1 1 15,0 22-15,24-46 16,-23 23-16,23-24 16,0 24-16,0 0 15,0-23-15,0-1 16,0 24-16,0 0 16,0-23-16,0-1 15,0 24-15,0 0 16,0-23-16,23-1 15,-23 1-15,24 0 16,-24-1-16,0 1 16,0 23-16,0 0 15,0-24-15,24 1 16,-24-1-16,23 24 16,-23-23-16,24 23 15,-1 0-15,-23-24 16,24 24-16,-24 0 15,0 24-15,0-24 16,0 24-16,0-24 16,0 23-16,0-23 15,0 0-15,0 0 16,0 0-16,0 0 16,0 24-16,0-48 15,0 1-15,0 23 16,0 0-16,0 0 15,0 0-15,0 0 16,0-23-16,23 23 16,-23-24-16,0 1 15,0 23-15,0-24 16,0 1-16,0-1 16,0 24-16,0 0 15,0 0-15,0-23 16,0 23-16,0 24 15,0-1-15,0-23 16,0 24-16,0-1 16,0-23-16,24 0 15,-1 0-15,1 0 16,-24 24-16,23-24 16,-23-24-16,24 1 15,-24 0-15,0-1 16,0 1-1,0-1 32,0 1-31,0-1 0,0 1-1,0-1-15,0 1 16,0 23-16,0-24 15,23-23 1,1 0 47,-1 0-48,-23-23 1</inkml:trace>
  <inkml:trace contextRef="#ctx0" brushRef="#br1" timeOffset="32159.65">17921 1152 0,'-23'0'187,"-1"0"-156,1 0-31,-1 24 16,-23-24-16,23 23 16,1 1-16,-1-24 15,1 23-15,-1-23 16,24 24-16,-23-24 16,-1 0-1,1 0 1,23 23-16,-24-23 15,24 24 1,-23-24 0,23 23-16,-47 24 15,23-23 1,1-24 0,23 23-16,23 1 62,1-1-46,-1 1-16,1-1 15,-1-23-15,1 24 16,23-24-16,-47 23 16,23-23-16,1 24 15,23-24 1,-47 23-16,23-23 31,-23 24-31,24-24 16,0 47-16,-24-23 15,0-1-15,23 1 16,-23-1-16,0 1 16,0-1-1,0 1 1,0-1-1,0 1 1,0-1-16,0 1 16,-47-1-16,23 1 15,1-24-15,-1 23 16,1 1-16,-1-24 16,-23 0-16,24 0 15,-1 0-15,-23 0 16,24 0-16,-1 0 15,1 0-15,-1 0 16,24-24 0,-23 24-1,23-23 63,23 23-62,1-24-16,-1 24 16,24-23-16</inkml:trace>
  <inkml:trace contextRef="#ctx0" brushRef="#br1" timeOffset="33257.28">18086 1764 0,'0'47'109,"0"-24"-93,0 1-16,0-1 15,23 1-15,-23 23 16,24-47-1,-1 23-15,-23 1 16,24-24-16,-1 0 16,1 0 15,-1 0-31,1 0 16,-1 0 15,-23-24-16,0 1 1,0-1 0,0 1-1,0-1 1,0 1 0,0-1-1,-23 1 1,23-1-1,-24 24-15,1 0 32,23-23-1</inkml:trace>
  <inkml:trace contextRef="#ctx0" brushRef="#br1" timeOffset="35095.84">18744 1740 0,'0'0'0,"-23"0"31,-1 0 0,1 0 32,-1 0-32,1 0 79,23 24-95,-24-24-15,24 23 125,0 1-94,24-24-15,-24 23 31,23-23-47,1 24 31,-1-1-31,1-23 16,-24 24-1,23-24-15,1 23 16,-1-23 0,-23 24 15,24-24 0,-24 23-15,0 1 15,0-1-15,0 1-1,0-1 32,-24-23-47,1 0 16,-1 0-1,1 0 1,-1 0 0,1 0-1,-1 0 1,1 0 125</inkml:trace>
  <inkml:trace contextRef="#ctx0" brushRef="#br1" timeOffset="35976.9">19309 1293 0,'0'47'16,"0"-23"0,-24-24-16,24 23 15,0 1-15,0-1 16,0 24 0,0-23-16,0-1 0,0 1 15,0 23-15,0 0 16,0 0-16,0 0 15,0 0 1,0 0-16,24-23 16,-24-1-16,0 24 15,0-23-15,0-1 0,0 24 16,0-23-16,0-1 16,0 1-16,23-24 15,-23 23 1</inkml:trace>
  <inkml:trace contextRef="#ctx0" brushRef="#br1" timeOffset="36706.41">19026 1811 0,'24'0'62,"23"0"-62,-23 0 16,-1 23-16,24-23 15,-23 0-15,-1 0 16,1 24-16,-1-1 16,1-23-16,-1 0 15,1 0 1,-1 0-16,1 0 15,-1 0 1,1 0 47,-1 0 62,1 0-110</inkml:trace>
  <inkml:trace contextRef="#ctx0" brushRef="#br1" timeOffset="37499.81">19732 2069 0</inkml:trace>
  <inkml:trace contextRef="#ctx0" brushRef="#br1" timeOffset="38568.97">20626 1528 0,'23'-47'156,"24"47"-140,-23-23-16,23-1 16,-24 24-1,1 0-15,-1 0 16,1 0-1,-1 0 1,-23 47-16,24-47 16,-1 24-1,-23 23 1,24-24 0,0 24-16,-1-23 15,1 23-15,-24-23 16,47-1-16,-47 24 15,23-23-15,1-1 16,-24 1-16,47-1 16,-47 1-16,23-1 15,1 1-15,-24-1 16,0 1-16,23-24 16,-46-24 109</inkml:trace>
  <inkml:trace contextRef="#ctx0" brushRef="#br1" timeOffset="39534.18">21143 1481 0,'0'24'94,"-23"-1"-94,23 1 0,0-1 15,-24 1 1,1-1-16,23 1 15,0-1-15,0 1 16,-24 0-16,24 23 16,0-24-16,0 1 0,0-1 15,-23 1-15,23-1 16,0 1-16,-24-1 31,24 1-31,0-1 16,0 1-16,-23-24 15,23 23 32,0-46 78</inkml:trace>
  <inkml:trace contextRef="#ctx0" brushRef="#br1" timeOffset="40466.11">21661 1669 0,'23'0'47,"1"0"-32,-1 0-15,24 0 16,-23 0 0,-1 0 46,1 0-46,-24-23 46</inkml:trace>
  <inkml:trace contextRef="#ctx0" brushRef="#br1" timeOffset="41009.44">21661 1834 0,'0'24'15,"23"-24"-15,1 0 16,-1 0-1,1 0 1,-1 0-16,1 0 16,-1 0-1,1 0 1,-1 0 0,1 0-16,-1-24 46,24 24-30,-23 0-16</inkml:trace>
  <inkml:trace contextRef="#ctx0" brushRef="#br1" timeOffset="42386.39">22296 1411 0,'23'0'94,"1"-24"-79,-1 24-15,1-23 16,23-1-16,-24 24 15,1 0-15,-1 0 16,24 0-16,-23 0 31,-1 0-15,1 24-16,-1-1 16,1 1-16,-1-1 15,-23 1 1,0-1-16,0 1 31,0-1 0,-23-23-31,-1 0 16,1 24-16,-24-1 16,23 1-16,1-24 15,-1 23-15,1-23 16,23 24 15,0-1-31,0 1 31,0 0-31,0-1 16,23 1 0,-23-1-1,24-23 1,-24 24-1,47-1 1,-24-23 0,1 0-16,23 0 15,-24 0-15,24 0 16,-23 0 0,-1 0-1,1 0 1,-1 0-16,1 0 15,0 0 95,-1-23-95,1-1 1,-1 24-16</inkml:trace>
  <inkml:trace contextRef="#ctx0" brushRef="#br1" timeOffset="43580.28">23636 1764 0,'0'-24'0,"0"1"32,0-1-32,47 0 15,-23 1-15,-1 23 0,24-24 16,-23 1-16,-1 23 15,1 0-15,23-24 16,-24 24 0,1 0-1,-1-23-15,1 23 16,-1-24 0,-23 1-1,0-1 63,0 1-62,-23 23 0,-24 0-1,47-24-15,-47 24 16,23 0-1,1 0 1,-1 0 0,-23 0-1,24 47 1,-24-47-16,23 24 16,1-1-16,-24 24 15,23-47-15,1 0 16,23 24-16,0-1 15,-24 1 17,24-1-17,0 25-15,0-25 16,0 1-16,24-1 16,-1-23-1,-23 24-15,0-1 16,24-23-1,23 24 1,-24-24-16,1 0 16,23 0-16,-24 0 15,1 0-15,-1 0 16,1 0 0,-1 0 46,-23-24-46,0 1-1,0-1 1,24 1 0</inkml:trace>
  <inkml:trace contextRef="#ctx0" brushRef="#br1" timeOffset="45088.75">24248 1505 0,'0'23'63,"0"1"-48,0-1-15,0 1 16,0-1-16,0 1 16,0-1-16,0 1 15,0 0 1,0-1-16,0 1 31,23-24 16,-23-24 47,0 1-94,0-1 31,0 0-31,0 1 0,0-1 16,24 24-16,-1-23 15,1-1 32,-1 24-31,1 0 15,-1 0-31,1 24 31,-24-1-15,0 1 0,23-24-16,-23 23 15,0 1 1,0 23-1,0-23 1,0-1-16,0 24 16,0-23-1,0-1 32,24-23 47,-1 0-63</inkml:trace>
  <inkml:trace contextRef="#ctx0" brushRef="#br1" timeOffset="48015.75">25471 1246 0,'-24'24'234,"24"-1"-218,-23-23-16,23 24 16,-24-1-1,24 1-15,0-1 16,-24 1-16,1-1 16,23 1-16,-24-1 15,24 1-15,0-1 31,0 1 16,0-1-31,0 1 0,0-1-1,0 1 1,0-1-1,0 1 1,24-24 15,-24 24 63,23-1-31,1-23-63,-24 24 46</inkml:trace>
  <inkml:trace contextRef="#ctx0" brushRef="#br1" timeOffset="49527.23">25706 1411 0,'23'-47'156,"1"47"-140,-1-24-16,24 24 16,-47-23-16,24 23 62,-1 0-46,-23 23-1,24-23 1,-24 24 0,0-1-1,0 1 1,0-1-1,0 1-15,-24-24 16,24 23 0,-23 1-1,23-1 17,-24-23-32,24 24 15,-23-24 1,-1 0-1,24 23 1,-23-23-16,23 24 16,-24-1-1,24 1 1,0-1 0,0 1 30,0 0-30,24-24 0,-1 0-1,1 0-15,-1 0 16,1 0 0,-1-24-1,1 24-15,-1 0 16,-23-24-1,24 24 17,-1 0 61</inkml:trace>
  <inkml:trace contextRef="#ctx0" brushRef="#br1" timeOffset="50825.45">26082 1129 0,'24'47'156,"-1"-24"-140,1-23-1,-24 24-15,0-1 16,23-23-1,-23 24-15,0-1 16,0 1-16,0-1 16,0 1-16,0-1 15,0 1 1,0-1-16,0 1 16,0-1-1,0 1 16,0-1-31,0 1 16,0-1 0,0 1 31,0-1-16,0 1-31,0-1 15,0 1 1,-23-24 0,23 24-1,0-1 1,-24-23 31,1 0 47</inkml:trace>
  <inkml:trace contextRef="#ctx0" brushRef="#br1" timeOffset="53654.73">17898 3363 0,'23'0'47,"24"0"-31,-23 0 15,23 0-31,-24 0 16,1 0-1,-1 0-15,1 0 110,-1 0-95,1 0 17,-1 0-17</inkml:trace>
  <inkml:trace contextRef="#ctx0" brushRef="#br1" timeOffset="55225.21">18580 3057 0,'23'-23'15,"1"-1"1,-1 24 0,1 0 46,-1-23-15,1-1-47,-1 24 0,24 0 16,-23 0-1,-1 0-15,1 0 0,23 0 31,-24 0-15,-23 24 15,24-1-15,-24 1 0,23-24-1,-23 23 1,0 1-1,0-1 1,0 24 0,-47-47-16,47 24 15,-23-1-15,-1-23 0,1 24 16,-1-24 0,1 23-16,-1-23 0,1 24 15,-1-24 1,1 23-1,-1-23 32,48 0 47,23 0-78,-24 0-1,24 0 1,-23 0-16,-1 0 16,24 0-16,-23 0 0,-1 0 15,24 0 1,-23 24-16,0-24 15,-1 47-15,-23-24 32,0 1-32,0-1 15,0 1-15,0-1 32,0 1-17,0-1-15,-23 24 16,-1-23-16,-23 0 15,47-1-15,-24 1 16,1-24-16,-1 23 16,1-23-1,-24 0-15,23 0 16,1 24-16,-24-24 16,23 0-16,-23 0 15,24 0 16,23-24 1,0-23-17,23 24 1,1-25 0,-1 48-16,24-23 15,0-1-15,24 1 16,-24-1-16</inkml:trace>
  <inkml:trace contextRef="#ctx0" brushRef="#br1" timeOffset="56454.78">19638 2916 0,'-24'0'203,"1"0"-187,-1 23-16,1 1 15,-1 23 1,1 0 0,23-23-16,0-1 15,0 1-15,0-1 16,0 1-16,23 23 16,-23-24-16,47 1 15,-23 23-15,-1-24 16,1 1-16,-24-1 15,23 1-15,-23-1 16,48 1-16,-25-1 16,1 1-16,-1-24 15,1 0-15,-24 23 16,23-23 15,1 0 0,-1 0 1,1-23-32,-24-1 15,23 24-15,-23-23 16,47-1-16,-47 1 16,24-1-16</inkml:trace>
  <inkml:trace contextRef="#ctx0" brushRef="#br1" timeOffset="57527.07">20155 2939 0,'0'-23'125,"24"23"-109,-1 0-16,1-24 15,23 24-15,0 0 16,-23 0 0,-24 24-1,23-24 1,-23 23-16,24 1 15,-1 0 1,-23-1 0,0 1 15,0-1-31,0 1 16,0-1-1,-23 1 16,23-1-15,-47 1-16,23-1 16,0 1-16,-23-1 15,24 1-15,-1-1 16,1 1 0,23-1-1,0 1-15,0-1 16,0 1-1,23-1 1,1 1-16,-1-24 16,1 0-16,-1 23 15,-23 1-15,48-24 16,-25 0 0,1 0-1,23 0-15,-24 0 16,1 0-1,-1 0-15,1 0 16,-24-24 0,23 24 46,1-23-46,-24-1-1,0 1-15,23-24 16,-23 23-16,47 1 16,-23-24-16</inkml:trace>
  <inkml:trace contextRef="#ctx0" brushRef="#br1" timeOffset="58506.27">20720 2704 0,'47'0'125,"-24"24"-125,24-1 16,-23-23-16,-24 24 16,47-1-16,-24-23 15,1 24-15,23-1 16,-23 1-16,23 23 15,0-24 1,-47 1-16,23 0 16,-23 23-16,24-24 15,-24 1-15,0 23 16,0-24-16,0 1 16,0 23-16,0-24 15,-24 1-15,1 23 16,23-24-16,-24 1 15,1-1-15,-1 1 16,1 23-16,-1-24 16,-23 24-16,23-23 15,1-1-15,-1-23 16,1 24-16,-1-24 16,1 24-16,-1-24 15,24 23-15,-23-23 16,-1 0 15,24-23 47,24-1-62,-1 0-1,24 1-15,-23-24 16</inkml:trace>
  <inkml:trace contextRef="#ctx0" brushRef="#br1" timeOffset="60183.23">21872 2728 0,'0'23'109,"24"1"-93,-24 23 0,0-24-16,23 1 0,-23 23 15,0-24-15,0 1 16,0 0-16,0-1 16,0 1-16,24-1 15,-1 1-15,-23-1 16,0 24-1,0-23-15,0-1 16,0 1-16,0-1 16,0 1 15,0-1 47</inkml:trace>
  <inkml:trace contextRef="#ctx0" brushRef="#br1" timeOffset="60979.04">21825 3010 0,'24'0'47,"-24"-23"-31,23 23 0,24 0-16,-23-24 15,-1 24-15,1 0 16,-1 0-1,24 0 1,-23 0 0,-1 0-16,1 0 15,-1 0 1,1 0 46,-1 0-30,1 0-32,0-24 47,-1 24-32,1 0-15,-1 0 16</inkml:trace>
  <inkml:trace contextRef="#ctx0" brushRef="#br1" timeOffset="62723.63">22789 2775 0,'24'23'78,"-24"1"-78,0-1 16,0 1 0,0-1-16,0 1 15,23-24-15,-23 23 16,0 1-1,24 0 32,-24-1-47,24-23 16,-1 0 0,1 0-1,-1 0 1,1 0-16,-24-23 15,23 23 1,1 0-16,-24-24 31,23 24-15,-23-24 0,24 1-16,-1-1 15,-23 1-15,0-1 16,0-23-16,0 24 15,0 46 204,0 1-203,0-1-16,0 24 15,24-23 1,-24 23 0,0-23-1,23 23-15,-23-24 16,0 1-16,0-1 16,0 1-16,0-1 15,0 1-15,0-1 16,0 24-16,0-23 15,0-1 1,0 1-16,0-1 16,0 1-1,0-1-15,0 1 16,-23-24-16,23 23 16,-24-23-1,1 0 1,-1 0-16,1 0 15,-1 0-15,1 0 63,-1 0-47,24-47 30,0 24-30,0-1-16,0-23 16,0 24-1,0-1 1,0 1 0,0-1-1</inkml:trace>
  <inkml:trace contextRef="#ctx0" brushRef="#br1" timeOffset="63920.58">23754 3034 0,'23'0'78,"1"0"-62,-1 0-1,1 0 1,23 0-16,-24 0 16,1 0-16,-1 0 15,1 0-15,-1 0 16</inkml:trace>
  <inkml:trace contextRef="#ctx0" brushRef="#br1" timeOffset="64728">23777 3222 0,'47'0'47,"-23"0"-31,-1 0 62,1 0-62,-1 0-1,1 0 17,23 0-17,-24 0 1</inkml:trace>
  <inkml:trace contextRef="#ctx0" brushRef="#br1" timeOffset="65343.67">24342 3151 0,'23'0'63,"1"-23"-47,-1 23-1,24 0-15,0 0 16,-23 0-1,-24-24-15,23 24 16,-23-23-16,24 23 16,-1 0 31,1 0-16</inkml:trace>
  <inkml:trace contextRef="#ctx0" brushRef="#br1" timeOffset="66835.14">24906 2681 0,'24'0'109,"-1"0"-109,1 0 16,23 0-16,-24 0 16,1 0-1,-1 0 1,1 0 0,-1 0 15,-23 47 172,0-24-203,0 1 0,0-1 16,0 1-16,0-1 15,0 24-15,-23-47 16,23 24-1,0-1-15,0 1 16,0 0-16,0-1 0,0 1 16,0-1-16,-24 1 15,24-1-15,0 24 16,0-23 0,0-1 15,0 1-31,0-1 15,0 1 32</inkml:trace>
  <inkml:trace contextRef="#ctx0" brushRef="#br1" timeOffset="67520.33">25000 3034 0,'47'0'62,"-23"-24"-46,-1 24 0,1 0-16,-1 0 15,1 0 1,23 0 0,-24 0 15,1 0 141,-1 0-172</inkml:trace>
  <inkml:trace contextRef="#ctx0" brushRef="#br1" timeOffset="68821.34">19638 4797 0,'94'0'47,"0"0"-47,-23-47 16,-1 47-16,-46-23 15,-1 23-15,1 0 16,-1 0-1,1 0 1,-1 0 15,1-24-31,-1 24 16,48-47 0,-48 47-16</inkml:trace>
  <inkml:trace contextRef="#ctx0" brushRef="#br1" timeOffset="70315.72">21026 4233 0,'-24'24'141,"24"-1"-141,-47 24 15,23-23-15,1-1 16,23 1-16,0-1 15,0 1 1,0-1-16,0 1 16,0-1-1,0 1-15,0-1 16,0 1 0,0-1-16,0 1 31,23-24-16,1 0-15,0 0 0,-24 23 16,23-23 0,1 0-1,46 0-15,-46 0 16,23 0 0,-24 0-16,1 0 0,23 0 15,-24-23-15,1 23 16,-1-24-1,1 1-15,-1-1 16,-23 1-16,0-1 16,24 24-1,-24-23-15,0-1 63,-24 24-48,1 0-15,-1 0 16,24-23 0,-23 23 31,-1 0-32,1 47 1,-1-47-16,24 23 15,-23-23-15,23 24 32,-24-1-1,24 1-15,-23-1-16,23 1 15,-24 23-15,1-47 16,23 23-16,-24-23 156</inkml:trace>
  <inkml:trace contextRef="#ctx0" brushRef="#br1" timeOffset="71195.84">22296 3998 0,'23'0'16,"-23"23"-1,0 1-15,0-1 16,24 24-1,-24 0-15,0-23 0,0-1 16,23 25 0,-23-25-16,0 1 0,0-1 15,24 24-15,-24-23 16,0-1 0,0 24-16,0-23 15,0-1-15</inkml:trace>
  <inkml:trace contextRef="#ctx0" brushRef="#br1" timeOffset="71830.63">22272 4327 0,'0'-23'16,"0"-1"-1,24 24 1,-1 0 15,24 0-31,-23 0 16,-1 0-16,1 0 15,-1 0 1,1 0 0,-1 0 15,1 0 47</inkml:trace>
  <inkml:trace contextRef="#ctx0" brushRef="#br1" timeOffset="73788.39">23166 3927 0,'23'24'63,"-23"-1"-47,24 1-1,-1-24-15,-23 23 16,24 1-16,23-1 15,-24-23 1,1 0 0,-1 0-16,24 0 15,-23 0 1,-1 0-16,1 0 16,0 0-1,-1-23 48,-23-1-63,0 1 15,0-1-15,0 1 16,0-24-16,0 23 31,24 48 141,-1-1-156,-23 24-16,24-23 15,-1 23-15,1-24 16,-1 1-16,-23 23 16,24-24-16,-1 1 15,-23 23-15,0-23 16,24-1-16,-1 24 15,-23-23-15,0-1 16,0 1-16,0-1 16,0 1-1,0-1-15,0 1 16,0-1-16,0 1 16,-23-24-1,23 23-15,-47 1 16,23 23-16,-23-24 15,24 1-15,-1-1 16,-23 1-16,24-24 16,-1 0-16,0 0 15,1 0 1,23-24 15,-24 24-31,24-23 16,0-1-16,0 1 15,0-1-15,24 1 0,-1-24 16,1 23-16,0-23 16,23 24-1,-24-1-15</inkml:trace>
  <inkml:trace contextRef="#ctx0" brushRef="#br1" timeOffset="74439.81">24224 4115 0,'24'0'78,"-1"0"-63,1 0-15,23 0 16,-24 0-16,1 0 16,-1 0-16,1 0 15,-1 0 63</inkml:trace>
  <inkml:trace contextRef="#ctx0" brushRef="#br1" timeOffset="74925.5">24271 4374 0,'0'24'0,"0"-1"31,24-23-31,-1 0 15,1 0-15,-1 0 16,24 0-16,-47-23 16,24 23-16,-1 0 15,1 0-15,-24-24 16,23 24 0</inkml:trace>
  <inkml:trace contextRef="#ctx0" brushRef="#br1" timeOffset="75665.22">24812 4162 0,'24'0'63,"-1"0"-32,24 0-31,-23 0 0,-1 0 16</inkml:trace>
  <inkml:trace contextRef="#ctx0" brushRef="#br1" timeOffset="76714.61">25212 3927 0,'23'0'63,"1"-23"-48,-1 23 1,1 0-16,-1 0 16,1 0-1,-1 0-15,1 0 16,-24 23 171,0 24-171,-24-23-16,1-1 16,23 24-16,0-23 15,0-1-15,-24 1 16,24 23 0,0-24-1,0 25-15,0-25 16,0 1-16,-23-1 15,23 1-15,0-1 16,0 24-16,0-23 16,0-1-1,0 1 1,0-1 0,0 1-1,-24-48 110</inkml:trace>
  <inkml:trace contextRef="#ctx0" brushRef="#br1" timeOffset="77362.03">25259 4280 0,'0'-23'15,"23"23"17,-23-24-32,24 24 31,-1 0-31,1 0 31,-1 0-15,1 0-16,0 0 15,-1 0 32</inkml:trace>
  <inkml:trace contextRef="#ctx0" brushRef="#br1" timeOffset="80217.59">21167 5456 0,'0'23'78,"0"1"-62,0 0-1,0-1-15,-24 1 16,24-1-16,-23 24 16,23-23-16,0-1 15,0 1 1,0-1-16,0 1 31,0-1-15,0 1 77,23-24-77,1 0 0,-1-24-1,-23 1 1,0-1-16,24 1 16,-24-24-16,23 47 15,-23-24-15,0 1 16,0-1-1,0 1 1,24 23 218,-24 47-218,0-24 0,0 1-16,0 23 15,0-24-15,23 1 16,-23 23-16,0-24 16,0 1-16,0-1 15,0 24-15,0-23 16,0-1-16,0 1 15,0-1 17,0 1-17,0-1 1,0 1-16,-23-1 16,-1 1-16,1 0 15,-24-1-15,0 1 16,23-24-1,-23 0 1,24 0 0,-24 0-1,23 0 1,0 0-16,1-24 16,-1 24-1,24-23 79,0-1-78,47 0-16,-23 1 15,23-1-15</inkml:trace>
  <inkml:trace contextRef="#ctx0" brushRef="#br1" timeOffset="80924.42">21684 5738 0,'0'-23'16,"24"23"31,-1 0-32,1 23 1,-1-23-16,1 24 16,-1-24-16,24 0 15,-23 0-15,-1 0 16,1 23-16,-1-23 16,1 0-1,-1 0 1</inkml:trace>
  <inkml:trace contextRef="#ctx0" brushRef="#br1" timeOffset="81807.06">21825 6044 0,'24'0'78,"-1"0"-62,1 0-16,-1 0 15,24 0 1,-23 0 0,-1 0 62</inkml:trace>
  <inkml:trace contextRef="#ctx0" brushRef="#br1" timeOffset="82488.78">22507 5856 0,'24'0'109,"-1"0"-93,1 0-16,-1 0 16,1 0-1</inkml:trace>
  <inkml:trace contextRef="#ctx0" brushRef="#br1" timeOffset="84004.4">23142 5527 0,'47'0'125,"-23"0"-109,-1 0-1,1 0-15,23 0 16,-24 0 93,1 0-77,-24 23 77,0 24-109,-24-47 16,1 24-1,23 23-15,0-24 16,0 1-16,0-1 16,0 1-16,-24 23 15,24-24-15,0 1 16,0-1-16,-23 24 15,23-23 1,0-1-16,0 1 16,0 23-1,0-24-15,0 1 32,0-1-1,0 1-16,0 0 1</inkml:trace>
  <inkml:trace contextRef="#ctx0" brushRef="#br1" timeOffset="84596.73">23119 5950 0,'23'0'109,"1"0"-93,-1 0-1,1 23-15,-1-23 16,1 0 62</inkml:trace>
  <inkml:trace contextRef="#ctx0" brushRef="#br1" timeOffset="85648.32">23824 5691 0,'0'24'16,"0"-1"-16,0 1 15,0-1-15,0 1 16,0-1-16,0 1 16,0 23-16,-23-24 15,23 1-15,0 23 16,-24-24-1,24 1-15,0-1 16,0 1 0,0-1-1,0 1 17,-23-24-17,-1 0 48</inkml:trace>
  <inkml:trace contextRef="#ctx0" brushRef="#br1" timeOffset="86220.87">23707 5950 0,'23'0'47,"1"0"-47,-1 0 16,1 0-1,-1 0 1,1 0 0,-1 0-1,1 0-15,-1 0 16,1-24 109</inkml:trace>
  <inkml:trace contextRef="#ctx0" brushRef="#br1" timeOffset="88021.05">24577 5762 0,'-24'0'203,"24"23"-188,-23-23-15,23 24 16,-24-24-16,24 23 16,-23 1-1,23-1 1,0 1 0,0-1-1,0 1 1,0-1-1,0 1 1,0-1 0,0 1 31,23-24-32,-23 23-15,24-23 16,-1 0 31,1 0-47,-1 0 15,1 0-15,-24-23 16,23-1-16,1 24 16,-24-23-1,0-1 110,-24 24 16,1 0-141,-1 0 15,-23 24-15,24-24 32,23 23-1,0 1-15,-24-24-1,24 23 1,0 1 78</inkml:trace>
  <inkml:trace contextRef="#ctx0" brushRef="#br1" timeOffset="88961.62">25000 5809 0,'24'0'47,"-24"23"-47,23-23 16,1 0-1,-1 24-15,24-24 16,-23 0 0,-1 0-1,1 0-15,-1 0 16,1 0 31,-1 0-32,1 0 64</inkml:trace>
  <inkml:trace contextRef="#ctx0" brushRef="#br1" timeOffset="89774.87">25094 6114 0,'0'-23'46,"24"23"-30,23 0-16,-24 0 16,1 0-1,-1 0 1,1 0 0,-1 0 15,1 0 0,-1 0 0,1 0-15,-24-24 78</inkml:trace>
  <inkml:trace contextRef="#ctx0" brushRef="#br1" timeOffset="92060.39">25776 5903 0,'24'0'94,"-1"0"-78,1 0 15,-1 0-31,1 0 31,-1 0 32,1 0-32</inkml:trace>
  <inkml:trace contextRef="#ctx0" brushRef="#br1" timeOffset="92818.88">26200 5550 0,'0'24'47,"0"-1"-47,0 24 15,0-23-15,0-1 16,0 1-16,0 23 15,0-24-15,0 1 16,0 23-16,0-24 16,0 1-16,0-1 15,0 1-15,0-1 16,0 1 0,0-1 30,0 1 1,0-1-31</inkml:trace>
  <inkml:trace contextRef="#ctx0" brushRef="#br1" timeOffset="109754.13">25424 6350 0,'0'47'125,"0"-24"-109,0 1-16,0-1 15,0 1 1,47-24 125,23 0-126,-23 0-15,-23 0 16,23 0 0,-24 0-16,1 0 0,-24-24 15,23 24-15,1 0 16,-1-47-1,1 47-15,-1-23 16,1 23-16,-24-24 16,23 24-16,-23-23 15,24 23-15,-1 0 16,1 0 31,-1 0-47,1 0 0,23-24 15,-23 24-15,23 0 32,-24-23-32,1 23 15,-1 0-15,1 0 16,23 0 0,-24 0-1,1 0-15,23 0 16,-24 23-16,1-23 15,-1 0-15,24 24 16,-23-24-16,-1 0 16,1 0-1,-1 0-15,1 0 16,-1 0-16,1 0 16,-1 0-16,1 0 15,0 0-15,23-24 16,-24 24-16,1-23 15,23 23-15,-24-47 16,1 23-16,23 1 16,-24-24-16,24 23 15,-23-23-15,-1 23 16,1 1-16,-1 23 16,1-24-16,-24 1 15,23 23-15,-23-24 16,24-23-16,-1 24 15,-23-1-15,0-23 16,24 24-16,-24-1 16,23-23-16,-23 0 15,0 24 1,0-24 0,0 23-1,0-23-15,-23 24 16,23-1-16,-24-23 15,1 23-15,23 1 16,-24-1-16,1 1 16,-1 23-1,24-24 1,-23 24 0,23-23-1,-24-1 1,1 1-1,-1 23-15,24-24 16,-23 24 0,23-23-16,-24 23 15,1 0 17,-1-24-32,1 24 15,23-23-15,-24 23 16,1-24-16,-24 1 15,23-1 1,-23 24-16,24 0 16,-1-23-16,-23 23 15,23-24-15,1 24 16,-24 0-16,23 0 31,1 0-15,-1 0-16,1 0 15,-1 0-15,1 0 16,-24 0-16,23 0 0,1 0 16,-1 0-1,-23 0-15,24 0 16,-24 0 0,23 0-16,1 0 0,-1 0 31,-23 0-31,47 24 15,-24-24 1,24 23 0,-23-23-16,-24 0 15,23 0 1,1 0-16,-24 0 16,23 0-16,1 0 15,-1 0-15,-23 0 16,24 0-1,23 24-15,-47-24 16,23 0 0,-23 0-16,24 0 15,-1 0-15,1 0 16,-1 0 0,1 0-1,-1 23 188,24 1-203,0-1 16,0 1 0,-23-24-1,23 23 63,0 1-46,0-1-17,0 1 79,0-1-78,0 1-1,0-1 1,0 1 93,0-1-93</inkml:trace>
  <inkml:trace contextRef="#ctx0" brushRef="#br1" timeOffset="112330.71">10960 15592 0,'23'24'93,"1"-1"-77,-1 1-16,1 23 16,-1-23-1,1-1-15,23 24 0,-24-23 16,24 23-16,-47-24 16,47 24-16,-47-70 125,0-24-125,0 23 15,0-23 1,0 24-16,0-1 15,0 1-15,0-24 16,0 23-16,0 0 16,0-23-16,24 0 15,-24 24-15,23-1 16,1-23-16,-24 0 16,23 0-16,1 0 15,23 0-15,-23 24 16,23-24-16,-47 23 15,23 1-15,1-24 16,-1 47 15,1-24-15,-1 24 0,1 0-1,-1 0-15,1 0 16,-1 0 78</inkml:trace>
  <inkml:trace contextRef="#ctx0" brushRef="#br1" timeOffset="114779.4">27517 6067 0,'0'24'109,"23"-1"-109,1 48 16,23-24-16,-47-23 16,23-1-16,1 24 15,-24 0 1,0-70 46,0-1-46,23-23-16,-23 24 16,24-1-16,-24 1 15,0-1-15,23 1 16,-23-1-16,24-23 15,-1 0-15,1 0 16,-1 0-16,1 0 16,23-24-16,-24 24 15,25 0-15,-25 0 16,24-23-16,-23 23 16,23 0-16,-24-1 15,24-22 1,-23 46-16,23 1 0,-24-1 15,-23 1 1</inkml:trace>
  <inkml:trace contextRef="#ctx0" brushRef="#br1" timeOffset="-207842.92">13335 7972 0,'0'-23'78,"24"-1"-63,23 1 1,-24-1 0,1 1-16,-1 23 15,1 0-15,-1 0 16,1 0-16,-1-24 0,1 24 31,-1 0-31,1 0 16,23 0-1,-24 0 1,1 0 0,-1 24-1,1-24 1,-24 23-1,23 1 1,-23-1 15,0 1-15,0-1 0,0 1-1,0-1 1,0 1-1,-23-24 1,-1 47-16,1-23 16,-1 23-1,1-47 1,-1 23-16,1-23 0,23 24 16,0-1-16,-24-23 15,24 24 1,-23-1-1,-1-23 1,1 47 0,23-23-1,0-1-15,-24 1 16,24-1-16,-23 1 16,-1-1-1,24 1-15,0-1 16,0 1-1,0 23-15,0-24 16,-23-23-16,23 47 16,0-23-16,0 0 15,0-1-15,-24 1 16,24-1-16,0 1 16,-23 23-1,23-24-15,0 1 16,0 23-16,0-24 15,0 1 1,0-1 0,0 1-16,0-1 15,0 1-15,0-1 16,0 1-16,0-1 16,0 24-16,0-23 15,0-1-15,0 1 16,0 23-16,0-23 15,0-1-15,23-23 172,1 0-78,-1 0-47,1 0-47,-1 0 16,1 24-16,-1-24 15,24 0-15,-23 23 16,-24-46 109,-24 23 62,1 47-187,-1-24 16,1 1-16,-1-24 16,24 23-16,-23 1 15,-1-24 1,24 23 281,0 1-297,0 23 15,24-24-15,-24 1 16,0-1 0,0 24-16,0-23 15,23-1-15,-23 24 16,0-23-16,0-1 15,0 1-15,0-1 16,0 1-16,0 0 16,0-1-16,0 1 15,0-1-15,0 1 16,0-1-16,0 24 16,0-23-16,0-1 0,0 1 15,0-1 1,0 1-16,0-1 15,0 1 1,0-1-16,0 1 16,0 23-16,0-24 15,0 1 1,0-1 0,0 1-1,0-1 1,-23-23-16,23 24 15,0-1 1,0 1 0,-24 0-1,1 23 1,23-24 0,-24 1-1,1-1-15,-1-23 16,24 24-16,-23-24 15,23 23 1,-24-23 0,24 24-16,-24-1 15,1 1-15,-1-24 16,1 23 0,-1 1-1,1-24 1,-1 23-1,1-23-15,23 24 16,-24-24-16,-23 23 16,24-23-1,-1 0 1,1 0-16,-1 0 31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06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90.80906" units="1/cm"/>
          <inkml:channelProperty channel="Y" name="resolution" value="52.02312" units="1/cm"/>
          <inkml:channelProperty channel="T" name="resolution" value="1" units="1/dev"/>
        </inkml:channelProperties>
      </inkml:inkSource>
      <inkml:timestamp xml:id="ts0" timeString="2020-11-10T13:36:17.96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2446 1246 0,'0'24'47,"0"23"-32,-24-47 1,24 23-16,0 24 15,-23 0 1,23-23-16,0-1 16,0 1-16,0 23 15,0-24-15,0 1 16,0-1-16,0 1 16,0-1-16,0 25 15,0-25 1,0 24-16,0-23 15,23-1-15,-23 1 16,0-1 140</inkml:trace>
  <inkml:trace contextRef="#ctx0" brushRef="#br0" timeOffset="935.95">2164 1528 0,'23'0'94,"24"0"-78,-23-23-1,23 23-15,-24 0 16,1 0-16,23 0 15,-47-24-15,23 24 16,24 0-16,-23 0 16,-1 0-16,25-23 15,-25 23-15,1 0 16,-1 0-16,1 0 16,-1 0-1</inkml:trace>
  <inkml:trace contextRef="#ctx0" brushRef="#br0" timeOffset="2626.67">2634 1317 0,'-23'0'109,"-1"0"-93,1 23 0,23 1 30,-24-24-30,24 23-16,0 1 16,-24-24-1,24 23 1,-23 1-16,23-1 16,-24-23-16,24 24 15,0-1 1,-23-23-16,23 24 62,-24-1-30,24 1-1,-47-1 94,47 1-110,-23-24 1,23 23-16,-24-23 16,24 24-1,0 0 95,-47-24-95,24 23-15,-1 1 16,-23-24-16,24 0 172</inkml:trace>
  <inkml:trace contextRef="#ctx0" brushRef="#br0" timeOffset="3550.07">2258 1340 0,'0'24'94,"23"-1"-79,1 1-15,-1-1 16,-23 1-16,24-1 15,-1 1 1,1-1-16,23 1 16,-24-1-16,1 1 0,-24-1 15,23-23-15,1 24 16,-24-1 0,24-23-1,-24 24 1,23-24-1,-23 24-15,0-1 16,24-23 15</inkml:trace>
  <inkml:trace contextRef="#ctx0" brushRef="#br0" timeOffset="14037">3434 1152 0,'23'0'63,"1"47"-63,23 0 15,-47 0-15,23 0 16,1 0-16,-24-23 16,0-1-16,0 24 15,0-23-15,0-1 16,0 24-16,-24-23 15,24-1 1,0 1-16</inkml:trace>
  <inkml:trace contextRef="#ctx0" brushRef="#br0" timeOffset="15041.67">3222 1129 0,'24'0'94,"-1"0"-63,1 0-15,23 0-1,-24 0-15,1 0 16,23 0-16,-24 0 16,1 0-16,-1 0 15,1 0-15,-1 0 16,1 0-16,-1 0 15,1 0-15,-1 0 16,1 0-16,-1 0 16,-23-24-16,24 24 125</inkml:trace>
  <inkml:trace contextRef="#ctx0" brushRef="#br0" timeOffset="16179.08">3340 1693 0,'0'-24'78,"47"24"-62,-24-47-16,24 24 15,-23 23-15,-1 0 0,1 0 16,-1-24-16,1 24 47,-1 0-32,1 0 1,-1 0 0,1 0-16,-1 0 15,1 0-15,-1 0 16,1 0 62,-1 0-47,1 0-15,0 0 0,-1 0 93</inkml:trace>
  <inkml:trace contextRef="#ctx0" brushRef="#br0" timeOffset="33843.5">4280 1246 0,'-23'0'204,"23"24"-173,-24-24-31,-23 23 15,47 1 1,-23-1-16,-1 1 16,1-24 15,23 23-31,0 1 16,0-1 15,-24-23-16,24 24 1,0-1 31,0 1-47,0-1 16,0 1-1,0-1 1,24-23 62,-1 0-78,1 0 16,-1 0-1,1 0 32,-1-23-47,1-1 16,-24-23 15,23 47-31,-23-23 16,0-1-1,0 1 1,0-1 15,0 1 0,0-1 1,0 1-17,24 23-15,-48 0 313,24 23-266,0 1-32,0-1 1,0 1-16,0 23 15,24-24 1,-24 24-16,23-23 16,1-1-16,-24 24 15,23-23-15,-23-1 16,24 1-16,-24 0 16,0-1-16,23 1 15,-23-1-15,24 1 16,-24-1-16,0 1 15,24 23 1,-24-24-16,0 24 16,0-23-1,0-1 1,0 1 0,0-1 46,-24 1-46,0-24-1,1 0 1,-1 0 0,1 0-1,-24-24-15,0 1 16,23 23-1,1-24-15,-1 24 16,24-23-16,-23 23 16,-1 0-16,1-24 15,-1 24 1,1 0-16,-1 0 16,24-23-1,0-1 1,-23 24-1,23-23 32,0-1-31,0 1-16</inkml:trace>
  <inkml:trace contextRef="#ctx0" brushRef="#br0" timeOffset="35150.33">4680 1270 0,'-23'23'125,"23"1"-109,-24 23-16,24 0 15,0-24 1,-23 1 0,23-1-1,0 1 1,0-1-1,0 1 1,0-1 0,23 1-1,1-24 1,-24 23-16,23-23 16,24 0-16,-23 0 15,-1 0-15,1 0 16,-1 0-16,1 0 15,-1 0 1,1 0 0,-1-23-1,-23-1-15,0 1 16,0-1 0,0 1-1,0-1 16,0 1-31,0-1 32,-23 1-17,23-1 1,-24 1 0,24-1-1,0 1 1,-23 23-1,23-24 1</inkml:trace>
  <inkml:trace contextRef="#ctx0" brushRef="#br0" timeOffset="37348.74">5292 1246 0,'-24'24'140,"1"-1"-124,-1-23 0,1 24-16,-1-24 15,1 47 1,-1-47-16,1 23 15,-1-23 1,24 24-16,-24-24 0,24 23 47,0 1-31,0-1-1,0 1 16,24-24 48,-24 23-79,24-23 15,-1 0 1,1 0-1,-1-47 1,1 24 0,-24-1 15,0 1-31,0-1 31,0 1 0,0-1 1,0 1 15,0 46 437,0 1-484,23-24 16,-23 23-16,0 1 15,0-1-15,24 1 16,-24-1-16,0 1 15,0-1 1,23-23 0,-23 24 15,0-1-15,0 1-1,0-71 157</inkml:trace>
  <inkml:trace contextRef="#ctx0" brushRef="#br0" timeOffset="38805.64">5527 940 0,'0'24'62,"0"-1"-46,0 1-16,0 23 16,0 0-16,0-23 15,23-1-15,1 24 16,-24-23-16,0-1 15,23 24-15,1-47 16,-24 24-16,0 23 16,0-24-1,23-23-15,-23 47 16,0-23 0,0-1-16,24-23 15,-24 24-15,23-24 16,-23 23-16,0 1 15,0-1 79</inkml:trace>
  <inkml:trace contextRef="#ctx0" brushRef="#br0" timeOffset="40914.11">6138 1293 0,'-23'-23'94,"-1"23"-32,1 0-46,-1 0 0,1 0-1,23 23 1,-24-23-16,1 24 16,-1-1-1,1 1 1,23-1-1,0 1 1,-24-1 0,24 1-1,0-1 17,0 1 30,24-24-62,23 23 16,-24-23-1,1 0-15,-1 0 16,1 0-16,-1 0 16,1 0-1,-1 0 1,-23-23-1,24-1 1,-24 1 31,0-1-31,0 1-1,0-1 1,0 1 78,0-1 124,0 48-30,23-1-157,-23 1-15,24-24-1,-24 23-15,0 1 32,23-24-1,-23 23-16,0 1 1</inkml:trace>
  <inkml:trace contextRef="#ctx0" brushRef="#br0" timeOffset="43858.55">6562 1223 0,'-24'0'125,"1"0"-109,-1 0-16,1 0 16,-1 23-1,1-23 1,-1 0 15,24 24-15,0-1-1,-23-23-15,23 24 32,-24-24-17,24 23 1,0 1 15,0-1-15,0 1 31,0-1-16,24-23-31,-1 0 16,1 0-16,-1 0 31,-23 24-16,24-24 1,-1 0 31,1 0 31,-1 0-15</inkml:trace>
  <inkml:trace contextRef="#ctx0" brushRef="#br0" timeOffset="44649.67">6773 1293 0,'0'24'16,"0"-1"0,0 1-16,0-1 15,0 1 1,0-1 0</inkml:trace>
  <inkml:trace contextRef="#ctx0" brushRef="#br0" timeOffset="45615.08">6726 1105 0</inkml:trace>
  <inkml:trace contextRef="#ctx0" brushRef="#br0" timeOffset="47090.9">7150 1129 0,'0'23'94,"-24"1"-63,24-1-31,-23-23 15,23 24-15,0 23 16,0-24 0,-24 24-16,24-23 15,0-1 1,0 1 0,0-1 15,24 1-16,-1-1 1,24-23 0,-23 0-1,-1 0 1,1 0-16,-1 0 16,24-23-1,-23-24-15,-1 23 16,-23 1-16,0-1 15,0 1 1,0-1-16,0 1 31,0-1-15,-23 24 0,23-23-16,-24 23 15,1 0-15,-1 0 16,1 0-1,-1 0-15,24-24 16,-23 24-16,-1 0 16,1 0-1,-1 0-15,1 0 47,-1 0-16,1 0-15,23 24 0,-24-24 62</inkml:trace>
  <inkml:trace contextRef="#ctx0" brushRef="#br0" timeOffset="48792.89">7596 1129 0,'0'23'0,"0"1"15,0-1 1,0 1-16,0-1 16,0 1-1,0-1 1,0 1 0,0-1 15,0 1-16,0-1 1,0 1 0,24-71 156,-24 23-157,0 1 1,24 23-1,-24-24 1,23 1-16,1-1 16,-1 1-1,-23-1-15,24 1 32,-1 23 46,1 0-63,-24 23 1,23 1-16,1-1 16,-1 1-1,-23-1 16,24-23-31,-24 24 16,23-24-16,-23 23 16,0 24-1,24-47-15,-24 24 16,0 23-16,23-47 31,-23 23-31,24-23 78</inkml:trace>
  <inkml:trace contextRef="#ctx0" brushRef="#br0" timeOffset="49960.24">7573 870 0,'0'23'15,"-24"-23"-15,24 24 16,0-1-16,0 1 31,-23-24-15,23 23-1,0 1-15,0-1 16,-24 1 0,1 0 62,23-1-63</inkml:trace>
  <inkml:trace contextRef="#ctx0" brushRef="#br1" timeOffset="66646.93">2516 2916 0,'48'0'218,"-1"0"-218,-24 0 16,1-24-16,23 24 16,-24 0-16,1 0 15,23 0-15,-24 0 16,1 0-1,-1 0 1,1 0-16,-1 0 16,1 0-16,-1 0 15,1 0-15,-1 0 16,1 24 0,-24-1-16,23 1 15,1 0-15,-24-1 16,0 1-16,23-1 15,-23 1-15,24-1 16,-24 1 0,0-1 15,-24-23-15,1 0-1,-24 0 1,23 0-16,1 0 15,-1 24-15,1-1 16,-1-23-16,1 24 16,-1-24-16,1 0 47,-1 0-16,1 0-16,-1 0 1,1 0 0,-1 23-1,1-23 1,23 24 0,-24-24-16,1 0 46,46 0 33,1 0-79,-1 0 15,24 0-15,-23 0 16,-1 0-16,1 0 15,-24 23-15,47-23 16,-24 24 0,1-24-16,-1 23 15,1-23-15,-1 0 16,24 24-16,-23-1 16,-1 1-1,1-24-15,-24 23 16,23-23-16,1 0 15,0 24-15,-1-1 16,-23 1 15,0-1-15,0 1-16,0-1 16,0 1-1,0 0 1,0-1-1,-23 1 1,-25-24-16,25 47 16,-1-47-16,-23 23 0,47 1 15,-23-24 1,-24 47-16,23-47 16,-23 23-16,24 1 15,-1-24-15,-23 0 0,24 0 16,-1 23-1,1-23 17,-1 0-17,1 0 63,-1 0-15</inkml:trace>
  <inkml:trace contextRef="#ctx0" brushRef="#br1" timeOffset="70050.6">3504 3104 0,'24'0'157,"-1"0"-142,1 0 48,23 0-48,-24 0 1,1 0 0,-1 0-1,1 0-15,-1 0 16,1 0-16,-1 0 16,1 0 15,0 47-16,-1-47 1,1 24 0,23 23-1,-24-24 1,1 1 0,-24-1-16,23-23 0,-23 24 15,24-24 1,-24 23-1,23-23-15,-23 24 16,24-1-16,-1-23 16,-23 24-16,24-24 15</inkml:trace>
  <inkml:trace contextRef="#ctx0" brushRef="#br1" timeOffset="71578.67">4069 3057 0,'-24'0'16,"1"0"-16,-1 0 16,1 24-16,-1-24 15,1 0-15,-1 23 16,1-23-16,23 24 16,-24-24-16,24 23 15,-23-23 1,23 24-1,-24-24-15,24 23 16,-24-23-16,24 24 16,-23-1 77,-1 1-30,1-24 46,-1 0-93,24 23 31,-23-23-32,-1 24 95,24-1-32</inkml:trace>
  <inkml:trace contextRef="#ctx0" brushRef="#br1" timeOffset="73227.78">4469 3175 0,'23'0'31,"1"0"47,-1 0-46,1 0-1,-1 0-15,1 0-1,-1 0 1,1 0-16,-1 0 78</inkml:trace>
  <inkml:trace contextRef="#ctx0" brushRef="#br1" timeOffset="74690.19">5033 2892 0,'23'0'94,"1"-23"-78,0-1-1,-1 24-15,1 0 16,-1 0 31,1 0-16,-1 24-15,1-24-1,-24 23 48,0 1-48,0-1-15,0 1 16,0 0 0,0-1-1,0 1 32,-24-1-16,1-23-31,-1 47 16,1-47 0,23 24-1,-24-24-15,24 23 16,-23-23 31,23 24-32,0-1 1,-24 1 0,24-1-1,24-23 79,-24 24-94,23-24 16,1 0-1,-1 0 1,1 0-1,-1 0 1,1 0 0,-1 0-1,1 0 1,-24-24 0</inkml:trace>
  <inkml:trace contextRef="#ctx0" brushRef="#br1" timeOffset="76595.87">5550 2869 0,'-23'0'16,"23"23"-1,0 1 1,-24-1-16,24 1 15,0 0 1,0-1 15,0 1-15,0-1 0,0 1 15,24-24-16,-1 0-15,1 23 16,-1-23 0,1 0-1,-1 0 1,1-23 0,-1-1-1,-23 1-15,0-1 16,24 1-1,-24-1-15,0 0 16,0 1 0,0-1 15,0 1 16,-24 23 62,24 23-93,0 1-1,0-1 1,0 25 0,0-25-1,0 1-15,0-1 16,0 1-16,0-1 16,0 1-16,0-1 15,0 1-15,0-1 16,0 1-16,0-1 15,0 1 1,0-1 15,0 1-31,0-1 16,0 1-16,0-1 16,0 1-1,-23-24-15,23 23 16,-24-23-16,24 24 15,-23-24-15,-1 0 32,1 0 30,-1 0-46,24-24-1,-23 24 1,23-23 15,0-1-15,23 1 0,-23-1-1,24 24-15,-24-23 16,23 23-1,-23-24 110</inkml:trace>
  <inkml:trace contextRef="#ctx0" brushRef="#br1" timeOffset="78915.73">6421 3034 0,'23'0'156,"1"0"-156,23 0 16,-24 0 0,1 0-16,23 0 15,-24 0-15,1 0 16</inkml:trace>
  <inkml:trace contextRef="#ctx0" brushRef="#br1" timeOffset="79574.23">6468 3222 0,'23'0'16,"-23"-24"0,24 24-1,-1 0-15,1-23 16,23 23-16,-24 0 16,1 0-16,-1 0 31,1 0 0,-1 0-15,1 0-1,-1 0 17</inkml:trace>
  <inkml:trace contextRef="#ctx0" brushRef="#br1" timeOffset="80439.13">7220 2751 0,'0'47'16,"0"-23"0,0-1-16,0 1 15,0 23-15,0-24 16,0 1-16,0 23 15,24-23-15,-24-1 16,0 1-16,0-1 16,0 1-1,0-1-15,23 1 16,-23-1 0,0 1 15,0-1-16,0-46 95</inkml:trace>
  <inkml:trace contextRef="#ctx0" brushRef="#br1" timeOffset="81788.7">7502 2728 0,'24'0'78,"23"-24"-63,-24 24 1,1 0 15,0 0-15,-1 0-16,1 0 15,-1 0 17,1 0-17,-1 0 1,-23 24 0,24-24-1,-24 23 16,0 1 1,0-1-32,0 1 15,-24-24-15,24 47 16,-47-47-16,47 23 16,-23 1-16,-1-1 15,1-23 1,23 24-1,-24-24-15,24 24 0,-47-1 16,23 1 0,24-1 15,0 1 0,0-1 0,0 1 1,24-24-32,-1 0 15,1 0-15,23 0 16,-23 0 0,-1 0-1,1 0 1,-1 0-1,1 0 17,-1 0-17,-46 0 142,-1 0-142</inkml:trace>
  <inkml:trace contextRef="#ctx0" brushRef="#br1" timeOffset="84987.69">2775 4186 0,'47'0'141,"-23"23"-126,-1-23 1,24 0-16,-23 0 15,-1 0-15,1 0 16,-1 0-16,1 0 16,-1 0-1,1 0-15,-1 0 16,1 0 0,-1 0-1,-23 24 141,-23 0-140,23 23-16,-24-24 16,1 1-16,23 23 15,-24-24-15,24 1 16,-23 23-16,23-24 16,0 1-16,0-1 15,0 1 1,0-1-1,23 1 1,1-1 0,-24 1-16,0-1 15,23 1-15,-23-1 16,0 1-16,0-1 31,24-23 16,-24-23 94,0-1-141</inkml:trace>
  <inkml:trace contextRef="#ctx0" brushRef="#br1" timeOffset="86356.15">2916 4539 0,'24'0'63,"-1"0"-48,24 0-15,-23 0 16,-24-24-1,47 24-15,-24 0 16,1 0 0,-1 0-1,1 0 1,0 0 0,-24-23-1,23 23-15,1 0 16,-1 0-1,1 0 17</inkml:trace>
  <inkml:trace contextRef="#ctx0" brushRef="#br1" timeOffset="89629.24">3669 4398 0,'0'-24'94,"0"1"-79,23-1 1,1 24-16,-24-23 16,23 23-16,1-24 15,-1 24 1,1 0 15,0 0 16,-1 0-31,-23 24-1,24-24-15,-1 23 16,1 1-16,-24-1 15,23-23-15,-23 47 16,24-47-16,-1 24 0,-23 23 16,0-24-1,24 1-15,-1-1 16,-23 24 0,24-47-16,-24 24 15,23-1 79,-23 1-63,0-48 47,-23-23-78</inkml:trace>
  <inkml:trace contextRef="#ctx0" brushRef="#br1" timeOffset="90748.25">4116 4257 0,'0'23'0,"0"1"16,0-1-1,-24 24 1,1 0 0,-1-23-1,1-1 1,23 1-16,-24-1 15,1-23 1,23 24-16,-47-1 16,47 1-1,-24-24 95,24 23-79,-23-23 0,23 24 47,-24-24-46,24 23-17,0 1-15,-23-24 188</inkml:trace>
  <inkml:trace contextRef="#ctx0" brushRef="#br1" timeOffset="91540.63">4774 4139 0,'0'23'62,"0"24"-62,0-23 16,0 0-16,0-1 0,0 24 15,0-23-15,0-1 16,0 24-16,0-23 16,0-1-16,0 1 15,0-1-15,0 1 16,0-1 0,0 1-1,0-1 32,0 1-31,-23-24 15,-1 0-15</inkml:trace>
  <inkml:trace contextRef="#ctx0" brushRef="#br1" timeOffset="92146.01">4539 4421 0,'47'0'16,"-23"0"-1,-1 0-15,1 0 16,-1 0-16,1 0 16,-1 0-16,24 0 15,-23 0-15,-1 0 16,1 0-16,-1 0 31,1 0-31,-1 0 0,1 0 16</inkml:trace>
  <inkml:trace contextRef="#ctx0" brushRef="#br1" timeOffset="93584.92">5151 4115 0,'23'-23'93,"1"23"-77,-1 0 0,1 0-1,-1 0 1,1 0-1,-1 0 1,1 0-16,-24 23 16,0 1-1,23-24 1,-23 23 31,0 1-32,0-1 17,0 1-32,0 0 15,0-1 1,0 1-16,-23-24 16,-1 47-16,-23-24 15,47 1 1,-23-1-16,-1 1 15,1-24-15,23 23 16,-24 1-16,1-1 16,23 1-1,0-1 1,0 1 0,0-1-1,0 1 16,0-1-15,23-23-16,1 24 16,-24-1-16,47-23 15,-24 0 1,1 0-16,-1 0 16,1 0-16,-1 0 15,1 0 1,-1 0-1,-23-23 110</inkml:trace>
  <inkml:trace contextRef="#ctx0" brushRef="#br1" timeOffset="95338.99">5809 4186 0,'-23'23'31,"23"1"-15,0 0-16,0-1 15,0 1 1,0-1 0,0 1 15,23-1-15,1-23-16,-1 0 15,1 0 1,-1 0-1,1 0-15,-1 0 16,1 0 15,-1-23 1,1 23-17,-24-24-15,23 24 31,-23-23-31,0-1 16,0 1 0,0-1-1,0 0 17,0 1-1,0 46 125,0 1-140,0 0-16,0-1 15,0 1 1,0-1-16,0 1 16,0-1-16,0 1 15,0-1 1,0 1-16,0-1 15,0 1-15,0-1 16,0 1-16,0-1 16,0 1-1,0-1 17,-23 1-17,-1-24-15,24 23 16,-23-23-1,23 24 1,-24-24-16,1 0 31,-1 23-31,1-23 16,-1 0 0,1 0-1,-1 0-15,1 0 16,23-23 31,0-1-32,0 1 17,0-1 46,0 1-63,0-1 1,23 24 0</inkml:trace>
  <inkml:trace contextRef="#ctx0" brushRef="#br1" timeOffset="98690.15">6679 4374 0,'24'0'32,"-1"0"-17,1 0 1,-1 0 31,1 0-47,-1 0 15,1 0 1,-1 0-16,1 0 16,-1 0-1,1 0 1,-1 0 31,1 0-32</inkml:trace>
  <inkml:trace contextRef="#ctx0" brushRef="#br1" timeOffset="99471.7">6703 4586 0,'0'-24'16,"23"24"0,1 0-1,-1 0-15,1 0 16,-1 0 0,1 0-16,-1 0 31,1 0-31,23 0 78</inkml:trace>
  <inkml:trace contextRef="#ctx0" brushRef="#br1" timeOffset="100839.78">7808 3951 0,'-23'0'16,"-1"0"-1,1 0 1,-1 0 0,1 0 46,-1 0-62,24 23 16,-23-23-16,-1 0 15,0 24-15,1-24 32,23 23-17,-24-23 1,24 24 0,0-1-16,0 1 15,-23-24 1,23 23-16,0 1 15,0-1-15,0 1 16,0-1 15,0 1-15,23 0 0,24-1-1,-23-23-15,0 0 16,-1 0-16,24 0 15,-23 0-15,-1 0 16,1 0 0,-1-23-16,1 23 15,23-48-15,-47 1 16,23 47-16,-23-23 16,24 23-1,-24-24-15,0 1 16,0-1-16,0 1 15,0-1-15,0 1 16,0-1-16,0 1 31,0-1-15,-24 24 0,1 0-1,-1 0 1,1 0-1,-1 0 1,-23 0-16,47 24 16,-23-24-16,-1 23 15,1-23 1,23 24 46</inkml:trace>
  <inkml:trace contextRef="#ctx0" brushRef="#br1" timeOffset="102882.14">7714 4304 0,'-23'0'62,"23"23"-62,-24-23 16,1 0 15,23 24-31,-24-24 16,0 23 0,24 1-1,0-1 1,-23-23-1,23 24 1,-24-24 15,24 23 16,0 1-16,24-24-15,-1 23-16,1 1 16,0-24-1,-1 0-15,1 0 0,-1 0 16,1 0 0,-1 0-16,24 0 15,-23 0-15,-1 0 16,1 0-16,-1 0 0,1 0 15,-1 0 1,1-24 0,-1 24-16,1 0 15,-24-23 1,0-1-16,47 24 16,-47-23-1,23 23 1,-23-24 15,0 1-15,0-1-16,0 1 31,0-1-15,0 1 15,-23 23-31,-1 0 31,1 0-15,-1 0-1,1 0-15,-1-24 16,1 24-16,-1 0 31,1 0-31,-1 0 16,1 0-1,-1 0 1,1 0-16,-1 0 16,1 0-1,-1 0 1,24 24 15,-23-24-15,23 23-1,-24-23 1,1 0 0,-1 0 46,24 24-46,-24-24 31</inkml:trace>
  <inkml:trace contextRef="#ctx0" brushRef="#br0" timeOffset="145186.46">8420 3175 0</inkml:trace>
  <inkml:trace contextRef="#ctx0" brushRef="#br0" timeOffset="145850.87">8678 3104 0,'24'-23'125,"-1"23"-109</inkml:trace>
  <inkml:trace contextRef="#ctx0" brushRef="#br0" timeOffset="146486.06">8984 3104 0,'24'0'125</inkml:trace>
  <inkml:trace contextRef="#ctx0" brushRef="#br0" timeOffset="146999.97">9243 3104 0,'23'-23'110</inkml:trace>
  <inkml:trace contextRef="#ctx0" brushRef="#br0" timeOffset="148658.87">9901 2587 0,'0'23'156,"0"1"-125,0-1-15,0 1 15,0-1-15,-23-23-16,23 24 15,0-1 1,0 1 15,0-1-15,0 1 15,0-1 0,0 1-15,23-1 0,-23 1-1,24-24-15,-1 23 16,1-23 0</inkml:trace>
  <inkml:trace contextRef="#ctx0" brushRef="#br0" timeOffset="149994.09">10207 2587 0,'24'0'78,"-24"23"-78,0 1 16,0-1 0,23-23-1,-23 24-15,0-1 16,0 1 0,0-1 15,0 1-31,24-24 15,-24 23-15,0 1 16,0-1 15</inkml:trace>
  <inkml:trace contextRef="#ctx0" brushRef="#br0" timeOffset="151233.81">10442 2516 0,'24'24'110,"-1"-24"-95,1 23 1,-24 1 0,23-1-16,-23 1 15,24-24 1,-1 23-1,-23 1 1,0-1 0,0 1-1,24-24-15,-24 23 16,0 1-16,0-1 0,0 1 31,0-1 16,0 1-31,0-1-1,0 1 17,-24-1-17,1-23 32,-1 24-16,24 0-31,-23-1 78,23 1-46,-24-24-32</inkml:trace>
  <inkml:trace contextRef="#ctx0" brushRef="#br0" timeOffset="152462.87">8490 4445 0,'0'23'78,"0"1"-47,0-1-31</inkml:trace>
  <inkml:trace contextRef="#ctx0" brushRef="#br0" timeOffset="153132.09">8725 4468 0,'24'0'125,"23"0"-109</inkml:trace>
  <inkml:trace contextRef="#ctx0" brushRef="#br0" timeOffset="153614.69">9078 4445 0,'0'-24'78,"24"24"-47,-1 0-31,1 0 16,-1 0-16</inkml:trace>
  <inkml:trace contextRef="#ctx0" brushRef="#br0" timeOffset="154039.4">9360 4351 0</inkml:trace>
  <inkml:trace contextRef="#ctx0" brushRef="#br0" timeOffset="155177.25">9760 4398 0,'47'-24'125,"-23"24"-110,-1-23-15</inkml:trace>
  <inkml:trace contextRef="#ctx0" brushRef="#br0" timeOffset="156678.51">10372 3857 0,'0'23'141,"0"1"-110,0-1-16,0 1 17,0-1-17,-24-23-15,24 24 16,-23-1-16,-1-23 16,24 24-16,0-1 15,-23 1-15,23-1 16,-24-23-1,24 24 32,0-1-15,0 1-1,0-1-31,0 1 15,24-24 17,-1 0 61,-23 24-77,24-24 62,-1 0-62,-23 23-16,0 1 15,24-24 32,-24 23-15</inkml:trace>
  <inkml:trace contextRef="#ctx0" brushRef="#br0" timeOffset="158503.19">10654 3927 0,'23'-23'203,"1"23"-187,-1 0-1,1 0 16,-24 23 16,23-23-47,-23 24 16,0-1 0,24-23-1,0 24 1,-24-1 62,0 1-62,-24-1 62,0-23-63,24 24 1,-23-24-16,-1 0 16,24 23-1,-23 1 16,23-1-15,0 1 15,0-1-15,0 1 0,0 0 30,23-24 17,1 0-47,-1 0-16,1 0 15,0 0-15,-1 0 16</inkml:trace>
  <inkml:trace contextRef="#ctx0" brushRef="#br0" timeOffset="160483.9">11101 3880 0,'0'24'109,"23"-1"-93,1-23-16,-24 24 16,0-1-1,23 1 1,-23-1-1,24 1 1,-24-1-16,0 1 16,0-1-1,23 1 1,-23-1 31,0 1-32,0-1 17,0 1-32,0 0 47,-23-24-47,23 23 15,-24-23 16,24 24-15,-23-24-16,-1 23 16,24 1-16,-23-24 15,23 23 1,0 1 46,-24-24-46,24 23-16,0 1 16,0-1 15,-23 1-15,-1-24 15,24 23 0,0 1-31</inkml:trace>
  <inkml:trace contextRef="#ctx0" brushRef="#br1" timeOffset="173135.84">2046 5668 0,'-23'0'78,"23"23"-47,-24 1-31,24-1 16,-23 1-16,23-1 15,0 24-15,0-23 16,-24-1-16,24 24 16,-23-23-16,23-1 15,-24 24-15,0 0 16,24-23-16,0-1 16,-23 25-16,23-25 15,0 1-15,0-1 16,0-70 140,0 24-140,0-1-16,23 0 15,-23 1-15,24-24 16</inkml:trace>
  <inkml:trace contextRef="#ctx0" brushRef="#br1" timeOffset="174779.05">1999 5668 0,'24'0'94,"-1"0"-94,-23-24 15,24 24 1,-1-23-16,1-1 0,-1 24 15,1 0-15,-1 0 63,1 0-47,23 0-1,-24 0 48,1 24-48,-1-24 1,-23 23-16,0 1 16,24-24-16,-24 47 15,0-24-15,0 1 16,23-24-16,-23 23 15,0 1-15,0-1 32,0 1-32,0-1 15,0 1 1,0-1 0,0 1 46,-23-1-46,-1-23-1,1 0 1,23 24 0,-24-1-16,-23-23 15,24 24 1,-1-24-16,1 23 15,23 1-15,-47-24 16,47 23 0,-24-23-16,24 24 47,0 0-32,-23-24-15,-1 0 16,24 23-16,-23 1 15,-1-1 1,1 24-16,-24-23 16,47-1-16,-24-23 15,24 24-15,-24-24 16</inkml:trace>
  <inkml:trace contextRef="#ctx0" brushRef="#br1" timeOffset="175872.72">1388 5926 0,'23'0'78,"24"-23"-63,-23 23 126,-1 0-125</inkml:trace>
  <inkml:trace contextRef="#ctx0" brushRef="#br1" timeOffset="177906.18">2846 5973 0,'0'0'0,"0"-23"0,23 23 15,1-24 1,-24 1-16,23 23 16,1-24-16,-1 24 78,-23-23-47,0-1 78,0 1-109,-23 23 172,-1 23-172,1 1 32,23-1-1,-24-23-16,1 0 1,-1 24 31,24-1-31,-23-23-16,-1 24 15,1-1 1,23 1-16,-24-24 15,1 23 17,23 1 15,-24-24-47,24 23 15,0 1-15,0-1 16,0 1 15,24-24 0,-1 0-15,1 0 0,-1 0-16,1 0 15,-24 24-15,23-24 16,1 0-16,-1 0 31,1 0-15,-24-24-16,47 24 15,-24 0 1</inkml:trace>
  <inkml:trace contextRef="#ctx0" brushRef="#br1" timeOffset="178872.14">3504 5527 0,'0'23'79,"24"1"-79,-24-1 15,0 24 1,0-23-16,23-1 15,-23 24-15,0-23 16,0-1 0,0 1-16,24 23 15,-24-24-15,23 1 16,-23-1-16,0 1 16,0-1-16,0 1 15,24-24-15,-24 23 16,0 1-16,0-1 15,0 1 1</inkml:trace>
  <inkml:trace contextRef="#ctx0" brushRef="#br1" timeOffset="180531.66">4045 5715 0,'0'-24'32,"-47"24"61,24 0-77,23 24 15,-24-24-31,1 0 16,-1 23 0,1 1-16,-1-24 15,24 23-15,-23-23 16,23 24-16,0-1 62,0 1-62,0-1 16,0 1 15,0-1-31,0 1 16,0-1 15,47-23-31,-24 0 16,1 0-16,-1 0 15,24 0 1,-23 0 0,-1 0-1,-23-23-15,0-1 31,24 24-31,-1 0 16,-23-23-16,24-1 16,-24-23-1,23 24 1,-23-1-16,0 1 47,0 46 187,0 1-234,0-1 16,0 1-16,0-1 15,0 1-15,0-1 16,0 1 78,0-1-32,0 1-46,0-1 0</inkml:trace>
  <inkml:trace contextRef="#ctx0" brushRef="#br1" timeOffset="182156.84">4657 5832 0,'23'0'141,"1"0"-141,-1 0 16,1 0-16,-1 0 15,1 0 1,-1 0 0,-23-23 15,24 23-16,-24-24-15,23 24 16,-23-23 0,0-1-16,0 1 15,0-1-15,24 24 16,-24-23-16,0-1 31,0 1-15,0-1 62,-24 24-78,1 0 16,-1 0-1,1 0 1,-1 0-16,1 24 15,23-1 17,-24-23-17,1 0 1,23 24-16,-24-24 16,24 23-1,-23-23-15,23 24 16,0-1-16,0 1 15,0-1 1,0 1-16,0-1 16,0 1-1,0-1 17,0 1-32,0-1 31,23-23-16,1 24-15,-1-1 47,1-23 0,-1 0-31,1 0-1,-1 0 32</inkml:trace>
  <inkml:trace contextRef="#ctx0" brushRef="#br1" timeOffset="183320.02">5362 5574 0,'-23'0'0,"-1"0"15,1 0 32,23 23-47,-24-23 16,24 24-1,-23-24 1,23 23 0,0 1-16,-24-24 15,24 23-15,0 1 16,0-1-16,-23 1 15,23-1 1,0 1 0,0-1-16,0 1 31,0-1-15,0 1 15,0-1-16,23-23 1,1 0 0,-24 24-16,23-24 31,1 0 141</inkml:trace>
  <inkml:trace contextRef="#ctx0" brushRef="#br1" timeOffset="184619.43">6091 5385 0,'24'0'47,"-24"24"-31,23-24-16,-23 47 16,24-24-1,-24 25-15,0-25 16,0 1-1,0-1-15,23-23 16,-23 24-16,0-1 31,24 1-15,-24-1 0,0 1-1,0-1 1,23-23 62,-23 24-78,0-1 109</inkml:trace>
  <inkml:trace contextRef="#ctx0" brushRef="#br1" timeOffset="186004.28">5950 5338 0,'-23'24'157,"23"-1"-142,-24 24 1,1-47-1,23 24-15,-24-1 0,24 1 32,-23 0-32,23-1 15,-24 1 17,24-1-17,-23 1-15,23-1 16,0 1-1,0-1 1,0 1 0,0-1-16,23-23 15,-23 24-15,0-1 32,24 1-32,-24-1 31,23-23-31,-23 24 31</inkml:trace>
  <inkml:trace contextRef="#ctx0" brushRef="#br1" timeOffset="187671.41">6515 5315 0,'0'23'140,"0"1"-108,23-1 15,1 1-16,-1-1-31,-23 1 15,24-24 17,-24 23-17,23-23 1,-23 24-16,0 0 16,24-1-1,-1 1 1,-23-1 15,0 1-15,0-1-1,0 1 1,0-1 0,0 1-1,0-1 1,-23-23-1,23 24 1,0-1 47,-24-23-48,24 24-15,0-1 16,0 1-1,-23-24 32,23 23-31,0 1 0,0-1-1,0 1 32,-24-24-31,1 23-16,23 1 15,-24-1 1,-23-23-16,0 24 16,24 23-1,-1-24-15</inkml:trace>
  <inkml:trace contextRef="#ctx0" brushRef="#br1" timeOffset="191950.24">2117 7337 0,'0'-23'141,"47"23"-78,-24-24-63,1 24 15,-1 0-15,1 0 16,-1 0-16,24 0 15,-23 24-15,-1-24 16,24 47-16,-23-47 16,23 23-16,-24-23 15,-23 24-15,48-24 16,-25 0-16,24 24 16,-23-24-1,-1 0 1,1 23-16,-24 1 15,23 23 1,1-24-16,-24 1 16,0-1-16,23 1 15,-23-1-15,24 1 16,-1-24 0,1 23-16,-24 1 15,47-24 1,-47 23-16,23-23 15,1 0 95</inkml:trace>
  <inkml:trace contextRef="#ctx0" brushRef="#br1" timeOffset="192942.57">2799 7267 0,'0'0'0,"-24"0"0,24 23 16,-23 1-1,-1-24-15,24 23 16,-23-23-16,23 24 15,0-1 1,-24-23-16,24 24 16,-23-24-16,-1 24 15,1-1-15,-1-23 16,1 24-16,23-1 16,-24 1-16,0-24 31,24 23-31,-23-23 15,23 24-15,-24-24 16,1 23 0,23 1-16,0-1 31,-24-23-31,24 24 16,-23-24-1,23 23-15,0 1 16</inkml:trace>
  <inkml:trace contextRef="#ctx0" brushRef="#br1" timeOffset="193810.76">3410 7314 0,'24'0'141,"-1"0"-125,1-24-16,23 24 0,-24 0 15,1 0 1,-1 0-1,1 0 1,-1 0 0,1 0-1,-1-23 32</inkml:trace>
  <inkml:trace contextRef="#ctx0" brushRef="#br1" timeOffset="194546.34">3481 7502 0,'23'0'16,"1"0"0,-1 0-1,1 0 1,-1 0 0,1 0 30,23 0-30,-24 0 0,1 0 31,-1 0-16,1 0-31,-1 0 109</inkml:trace>
  <inkml:trace contextRef="#ctx0" brushRef="#br1" timeOffset="203252.68">4280 6797 0,'0'23'156,"0"1"-140,0-1 15,0 1 0,24-24-15,-24 23-16,0 1 15,0-1 17,0 1-17,0-1 17,0 1-1,0-1-16,0 1 1,0-1 0,0 1-1,0-1 1,0 1 62,0-1-47,23-23 94</inkml:trace>
  <inkml:trace contextRef="#ctx0" brushRef="#br1" timeOffset="205490">4704 6773 0,'47'-24'485,"-24"24"-485,1 0 15,-1 0-15,1 0 16,-1 0 0,1 0 46,-24 24-31,0 0 1,0-1 46,-24-23-47,24 24-31,-23-24 16,23 23 15,0 1 16,0-1-32,-24 1 1,24-1 15,0 1 0,0-1-31,0 1 16,0-1 0,0 1-1,0-1 17,0 1-17,24-1 79,-1-23-78,1 0-1,-1 24 1,1-24-16,-1 0 31,1 0-15,-1 0-1,1 0 1,-1 0 46,-23-24 48,0 1-79,0-1-15</inkml:trace>
  <inkml:trace contextRef="#ctx0" brushRef="#br1" timeOffset="207646.72">5597 6702 0,'0'24'109,"0"-1"-93,0 1 0,0 0-1,24-1 1,-24 1 0,0-1-1,23-23-15,-23 24 16,0-1-1,0 1 1,0-1-16,24-23 16,-24 24-1,0-1 95,0 1-95</inkml:trace>
  <inkml:trace contextRef="#ctx0" brushRef="#br1" timeOffset="210798.64">5527 6914 0,'23'0'15,"1"0"-15,-1 0 16,1 0 0,-1 0-1,1 0 17,-1 0-17,1 0-15,0 0 16,-1 0-1,1 0 17,-1 0-17,1-23 17,-1-1 77</inkml:trace>
  <inkml:trace contextRef="#ctx0" brushRef="#br1" timeOffset="212202.84">6162 6726 0,'0'-24'94,"23"24"-47,1 0-32,-1 0-15,1 0 32,-1 0-17,1 0 1,-1 0-16,-23 24 62,0-1-46,0 1 0,0 0 46,-23-24-46,-1 47-1,1-47-15,-24 23 16,23 1 0,24-1 77,0 1-46,0-1-15,24-23-32,-1 0 15,1 0 1,-1 0-1,1 0 1,-1 0-16,1 0 16,0 0 124,-1 0-108,1 0-17,-24-23 1,23 23-1</inkml:trace>
  <inkml:trace contextRef="#ctx0" brushRef="#br1" timeOffset="214220.36">6703 6608 0,'0'24'125,"0"-1"-110,0 1 1,0-1 0,0 1 15,23-24-15,1 23-16,-24 1 15,23-24 16,1 0 1,-1 0-1,1 0-31,-1 0 16,1 0-1,-24-24 32,0 1-16,0-24-15,0 23 15,0 1 0,-24 23-15,24-24 0,0 48 171,0-1-171,0 1 15,0-1-15,24-23-16,-24 24 15,0-1 1,23-23-16,-23 24 16,24 0-16,-24-1 15,0 1 1,0-1-16,0 1 15,0-1 1,0 1 0,0-1-1,0 1 32,-24-24 31,1 0-62,-1 0-16,1 0 62,-1 0-46,1 0 0,23-24-1,-24 1 63,24-1 16</inkml:trace>
  <inkml:trace contextRef="#ctx0" brushRef="#br1" timeOffset="-212466.26">4280 7408 0,'24'0'47,"-1"0"-32,1 0-15,-1 0 16,1 0-16,-1 0 16,1 0-1,0 0-15,-1 0 16,1 0 0,-1 0-1,1 0-15,-1 0 16,1 0-1,-1 0 1,1 0-16,23 0 16,-24 0-1,1 0 1,-1 0 0,1-24-16,-1 24 31,1 0-31,-1 0 15,24-23-15,-23 23 16,23 0 0,-24 0 31,1-24-32,-1 24 1,1-23-1,0 23 1,-1 0 0,1 0-16,23 0 15,-24 0 1,1 0-16,23 0 16,-47-24-16,23 24 15,1 0 16,23 0-15,-24 0 0,1 0-1,-1 0-15,1 0 16,-1 0 0,1 0 15,-1 0-16,24 0-15,-23 0 16,-1 0-16,1 0 16,-1-23-1,1 23 1,0 0 0,-1 0-16,24 0 15,-23 0 1,-1 0-16,1 0 15,-1 0-15,1 0 16,-1 0 0,1 0-16,-1-24 15,24 1-15,-23 23 16,-1 0-16,24-24 16,-23 24-16,-1 0 15,1 0 1,-1 0-1,1 0 1,23-23 0,-24 23-1,1 0 1,0 0-16,-1 0 16,1 0-1,-1 0 16,1 0-31,-1 0 16,24 0-16,-23 0 16,-1 0-16,1 0 15,-1 0-15,1 0 16,23 0-16,-24 0 31,1 0-15,-1 0-1,1 0 1,-1 0 0,1 0 15,-1 0-15,1 0-1,-1 0 1,1 0-1,-1 0 1,1 0-16,0 23 16,-1-23-1,1 24 1,-1-24 0,1 23-1,-1-23 1,1 0-16,-24 24 31,23-24-31,-46-47 156,-48 23-140,48-23-16,-24 47 16</inkml:trace>
  <inkml:trace contextRef="#ctx0" brushRef="#br1" timeOffset="-195321.32">5644 7596 0,'47'0'344,"-23"0"-344,0 0 15,23 24-15,-24-24 16,1 0 0,-1 23 31,1-23-16,-1 0-31,1 0 15,-1 0 1,1 0 109,-24 24 141,-24-1-251,24 1 1,-23-24-16,-1 0 31,24 23-15,-23-23-1,23 24 1,-24-24 15,24 23-15,0 1-16,-23-1 78,-1-23-62,24 24-1,-23-24 1,-1 0 0,24 23-16,0 1 15,24-24 423,-1 0-407,1 0 16,-1 0-16,1 0 0,-1 0 1,1 0-17,-1 0 32,-23 23-47,0 1 16,24-24 31,-24 23-1,0 1-30,0-1 0,23-23 15,-23 24 0,0 0-15,0-1 15,0 1-15,0-1 93,-23-23-93,-1 0 15,24 24-15,-23-24-1,-1 0 1,1 0 15,-1 0 0,1 0-31,-1 0 16,1 0 15,-1 0-15,1 0 15,-1 0-31,0 0 16,1 0 281,-1 0-219</inkml:trace>
  <inkml:trace contextRef="#ctx0" brushRef="#br1" timeOffset="-192407.18">1599 9454 0,'24'0'172,"-1"0"-156,1 0-1,-1 0-15,1 0 31,-1 0-15,1 0 0,-1 0-1,1 0 63,-1 0-62,1 0 15,-1 0-15</inkml:trace>
  <inkml:trace contextRef="#ctx0" brushRef="#br1" timeOffset="-191127.66">2375 9172 0,'0'23'94,"0"1"-79,0-1-15,0 24 16,0-23-16,0 0 16,0-1-16,0 1 15,0-1 1,0 1 0,0-1-1,0 1 16,0-1-15,0 1-16,0 23 16,0-24 15,0 1 0,0-1-15,0 1-1,0-1 1,0 1 0,0-1-1,0 1 17,0-1-32,0 1 15,0-1-15,0 1 16,0-48 156,0-23-157</inkml:trace>
  <inkml:trace contextRef="#ctx0" brushRef="#br1" timeOffset="-189055.77">2446 9242 0,'0'-23'47,"23"23"124,-23-24-155,24 1-16,-1 23 16,1 0-16,0 0 15,-1 0 17,1 0-17,-1 0-15,1 0 16,-1 0-1,1 0-15,-1 0 16,1 0 0,-1 0 15,1 0 0,-24 23-15,23-23-1,-23 24 1,24-1 0,-24 1-1,0-1-15,0 1 16,0 0 0,0-1-16,0 1 15,0-1 1,-24-23-16,24 47 15,0-23 1,-23 23-16,-1-47 0,24 23 16,0 1-16,-23-24 15,23 23 1,-24-23 15,24 24-15,-23-24-16,-1 23 15,24 1 17,-23-24-32,-1 0 31,24 23-31,-23-23 16,-1 24-1,1-1 48,-1 1-48,0-1 1,1-23-16</inkml:trace>
  <inkml:trace contextRef="#ctx0" brushRef="#br1" timeOffset="-187308.91">3057 9666 0,'0'-24'94,"0"1"-78,24 23-1,-1-24-15,1 24 16,-1-23 0,-23-1-16,24 24 15,-24-23 1,24 23 0,-24-24 93,0 1-93,0-1 30,-24 24-30,0 0 47,1 0-63,-1 0 15,1 0 1,-1 0 31,1 24-16,-1-1-31,-23 24 31,24-23-15,-1-1 15,1 1-31,23-1 16,0 1-1,-24-24 1,24 23-16,0 1 16,0-1-1,0 1 32,0-1 16,47 1-48,-23-24 1,23 0-1,-24 0 1,24 0 0,-47-24-16,47 24 15,-23 0 1,-1 0 78,1-23-1,0 23-77,-1 0 0,-23-24 15,24 24-15,-24-23-16,47 23 15</inkml:trace>
  <inkml:trace contextRef="#ctx0" brushRef="#br1" timeOffset="-185450.44">3975 9078 0,'0'23'94,"0"1"-79,0-1-15,23-23 16,-23 24-16,0-1 0,0 1 16,0-1-1,0 1-15,0-1 16,0 1-16,24 0 0,-24 23 15,0-24 1,23 1-16,-23-1 0,0 1 16,0-1-16,0 1 15,0-1 1,0 1 0,0-1-1,24-23-15,-24 24 16,0-1 15</inkml:trace>
  <inkml:trace contextRef="#ctx0" brushRef="#br1" timeOffset="-183505.09">4539 9384 0,'-23'0'94,"-1"0"-79,1 0 17,-1 0-17,0 0-15,1 0 16,-1 23 0,1-23-1,-1 0 1,24 24-1,-23-1-15,-1 1 16,1-24 0,23 23-1,-24-23-15,24 24 47,0-1-31,24-23-16,-1 0 15,-23 24 1,24-24-16,-1 0 16,1 0-1,-1 0 1,1 0-16,-1 0 16,1 0-16,0-24 46,-24 1-46,23 23 16,1-24 0,-24 1-1,23 23 1,-23-24-16,0 1 16,0-1 62,0 48 140,0-1-202,0 1 0,0-1-1,0 1 17,0-1 14,0 1-14,0-1 77</inkml:trace>
  <inkml:trace contextRef="#ctx0" brushRef="#br1" timeOffset="-181330.72">5245 9454 0,'47'0'110,"-24"0"-79,1 0-31,-1 0 15,1 0 1,-1 0 0,1 0-1,-1 0-15,1 0 16,-1 0 15,1 0-15,-1 0-16,1 0 31,-24-23-15,0-1 156,-24 24-157,1 0 1,-24 0-16,47-23 15,-24 23 1,1 0 0,-1 0-1,1 0-15,-1 0 32,1 0 46,-1 23-31,1-23-47,23 24 78,-24-24-63,24 23 17,0 1-32,-23-1 15,23 1 1,0-1-1,0 1 1,0-1 0,0 1-1,0-1-15,23 1 16,1-24-16,23 23 16,-24 1-16,1-24 15,23 0-15,-24 0 16,1 0-16,-1 0 15,1 0 1,-1 0 0,1 0-16,-1 0 15,1-24 1,-24 1 0,23 23 46,-23-24-46,24 24-16,-24-23 15,23 23-15,-23-47 16,24 47-16,0 0 16,-24-24-16,23 24 15</inkml:trace>
  <inkml:trace contextRef="#ctx0" brushRef="#br1" timeOffset="-179846.48">6209 9384 0,'0'-24'188,"0"1"-157,-24 23-31,1 0 15,-1 0 1,1 0 0,-1 0-1,1 0 1,-1 23 0,1-23-1,23 24-15,-24-24 16,24 23-1,-23-23 1,23 24-16,-24-24 16,24 23-16,0 1 31,0-1-15,0 1-1,0-1-15,0 1 16,24-24 15,-24 23-31,23 1 47,-23-1-31,24-23-16,-1 0 31,1 0-16,-1 0 17,1 0 15,-1 0-32,1 0 1,-1 0 31,1 0 31,-1 0-47,1 0 16,-1 0-31</inkml:trace>
  <inkml:trace contextRef="#ctx0" brushRef="#br1" timeOffset="-179090.83">6632 9595 0</inkml:trace>
  <inkml:trace contextRef="#ctx0" brushRef="#br1" timeOffset="-177156.93">7244 8890 0,'-24'0'125,"1"47"-110,23-24-15,-24 1 16,24-1-16,-23-23 16,23 24-1,0-1-15,-24-23 16,24 24 0,-23-24-16,23 47 15,0-24 1,-24-23-16,24 24 15,0-1-15,0 1 16,0-1 0,0 1-16,0 23 15,0-23 1,0-1-16,0 1 16,0-1-1,24 1 1,-24-1-16,23 1 15,1-1 1,-1-23 0,-23 24-16,24-1 15,-1-23 17,1 0-1,-1 0 109</inkml:trace>
  <inkml:trace contextRef="#ctx0" brushRef="#br1" timeOffset="-175349.3">7667 9031 0,'24'0'172,"-1"-24"-172,1 24 15,-1 0 1,1-23 0,-1 23 46,1 0-62,-1 0 16,1 23-16,-1-23 15,-23 24 79,0-1-78,0 1-16,0-1 15,0 1 1,0-1 0,0 1 15,0-1-31,-23 1 31,-1-24-31,24 23 16,-23-23-1,23 24-15,-24-24 16,24 23 0,-23-23-16,23 24 31,0 0 31,0-1-46,0 1-16,0-1 63,23-23-32,1 24-16,-1-24-15,1 0 32,-1 0 46,1 0-78,-1 0 203</inkml:trace>
  <inkml:trace contextRef="#ctx0" brushRef="#br1" timeOffset="-173956.22">8161 8843 0,'23'23'141,"-23"1"-141,0-1 31,24-23-31,-24 24 16,0-1 15,0 1-16,0-1-15,0 1 16,23-1 0,-23 1-1,0-1 1,0 1 0,0-1 15,0 1-31,0-1 15,0 24 17,0-23-17,0-1 1,0 1 0,0 0-1,0-1 1,-23 1-1,23-1 1,-24 1 0,1-24-1,23 23 1,-24-23-16,24 24 16,-23-24-1,23 23-15,-24 1 63,1-24-1,23 23-46,-24-23-1,1 0 64</inkml:trace>
  <inkml:trace contextRef="#ctx0" brushRef="#br1" timeOffset="-172047.33">2775 10607 0,'24'-24'63,"-1"0"-48,1 24-15,23 0 16,-24 0-16,1 0 15,-1 0-15,1 0 16,23 0 0,-24 0-1,1 0-15,23 0 16,-24 24-16,1 0 16,23 23-16,-23-24 15,-1 1-15,1-1 16,-24 1-16,23 23 15,1-24-15,-1 24 16,-23-23 0,0-1-16,24 1 15,-1-1-15,-23 1 16,24 23 0,23-24-1,-47 1 1,23-1-16,-23 1 15,24-24 1,-1 0-16,1 0 16,-1 0-1,24 0 1,-47-24 0,0 1-16,24 23 15,-24-24 16</inkml:trace>
  <inkml:trace contextRef="#ctx0" brushRef="#br1" timeOffset="-171049.44">3528 10559 0,'0'24'47,"-24"-24"-47,24 24 47,0-1-32,-23 1 1,23-1-16,-24 24 15,1-47 1,23 47-16,-24-47 16,24 24-16,-23-1 15,-1 1-15,24 23 16,-47-24-16,24 1 16,-1-1-16,1 24 15,-1-23-15,1-1 16,23 1-1,-24 23-15,0-47 16,24 23 0,0 1-1,0-1-15,-23-23 16,23 24-16,-24 0 16,24-1-1,47-23 126,-23 0-126</inkml:trace>
  <inkml:trace contextRef="#ctx0" brushRef="#br1" timeOffset="-169999.54">4069 10795 0,'23'0'125,"24"0"-109,-23 0-16,-1 0 15,24 0-15,-23 0 16,-1 0-1,1 0 17,-1-24 61</inkml:trace>
  <inkml:trace contextRef="#ctx0" brushRef="#br1" timeOffset="-168643.53">4210 10983 0,'23'0'109,"-23"-24"-93,24 24-16,-1 0 31,1 0-15,-1 0 0,1 0-1,-1 0-15,1 0 16,-1 0-1,1 0 17,-24-23 155,-24 23-171,1 0-16,-1 0 15,1 0-15,-1 0 16,1 0-16,-24 0 16,23 0 62,1 0-16,-24 23-46,23-23 46</inkml:trace>
  <inkml:trace contextRef="#ctx0" brushRef="#br1" timeOffset="-152744.74">5009 10136 0,'-23'0'203,"-1"0"-187,-23 0-16,24 0 16,-1 0-1,1 0-15,-1 0 16,1 0 15,-1 24-15,24-1 156,0 1-157,24-1 17,-1 1-17,1-24 16,-1 23-31,-23 1 32,24-24-17,-1 0 1,-23 23 0,24-23-16,-1 0 0,1 0 15,-1 0-15,1 0 16,23 0-1,-23 0-15,-1 0 0,1 0 16,-1 0 0,1 0 15,-1 0 31,-23-23-46,0-1 15,0 1-31,-23 23 16,-24 0 0,47-24-16,-24 24 15,-23 0-15,23 0 63,24-23-48,-23 23 1,-1 0 0,1 0-16,-1 0 31,1 0-16,-1 0 1,1 0 31,-1 0-31</inkml:trace>
  <inkml:trace contextRef="#ctx0" brushRef="#br1" timeOffset="-150963.02">5151 10348 0,'-24'0'62,"24"-24"-46,-23 24 31,-1 0-47,0 0 31,1 0-15,-1 0-1,1 0-15,-1 0 16,1 0 0,-1 0 15,1 0-16,-1 0-15,24 24 16,-23-24-16,23 23 16,-24-23-1,1 24-15,23-1 16,-24-23 0,24 24-16,0-1 31,0 1 16,0-1-32,0 1 1,24-1 0,-1-23-1,1 0-15,-1 0 16,1 0-1,-1 24-15,24-24 16,-23 0 0,-1 0-16,1 0 15,-1 0-15,1 0 16,0 0-16,23 0 16,-24-24-16,1 24 15,-24-23-15,47 23 16,-24 0-1,-23-24-15,24 24 16,-1-23 0,1 23-16,-24-24 47,23 24-47,1-23 15,-24-1 1,0 1 46,-24 23-46,-23-24 0,0 24-1,24 0-15,-1 0 16,1 0-16,-1-23 15,1 23 17,-1 0-32,1 0 15,-1 0-15,0 0 16,-23 0-16,24 0 16,-1 0 15,1 0 0,-1 0 16,24 23-47,-23-23 16</inkml:trace>
  <inkml:trace contextRef="#ctx0" brushRef="#br1" timeOffset="-147971.83">5809 10371 0,'24'0'250,"-1"-23"-234,1 23 30,-1 0-30,1 0 0,-1 0 93</inkml:trace>
  <inkml:trace contextRef="#ctx0" brushRef="#br1" timeOffset="-144494.52">6279 10089 0,'24'0'219,"-1"0"-219,1 0 16,0 0 15,-1 0-16,1 0 17,-1 0-1,1 0 0,-1 0 0,-23 24-31,24-24 16,-1 0 15,-23 23-15,24-23 0,-24 24 93,0-1-93,0 1 15,-24-24-31,1 23 15,-1-23-15,24 24 16,-23-1 15,-1 1 1,24-1-1,-23 1 31,23-1-46,0 1 46,0-1-30,23-23 15,1 0-32,-1 24 1,1-24-16,-1 0 15,1 0 220,-1 0-220</inkml:trace>
  <inkml:trace contextRef="#ctx0" brushRef="#br1" timeOffset="-141874.28">6891 9995 0,'-24'24'31,"1"-24"-15,23 23 15,-24-23-15,24 24-1,0-1 1,0 1 0,0-1-1,24-23 32,-1 24-31,1-24-16,23 0 15,-24 0-15,1 0 16,0 0 0,-1 0 30,-23-24-46,24 1 32,-24-1-17,23 1 17,-23-1-1,24 24-31,-24-23 15,0 46 360,0 1-359,0-1-16,0 1 16,23-24-1,-23 23-15,0 1 16,0-1 0,0 1 15,0-1-16,0 1 1,24-24-16,-24 23 16,0 1-16,0-1 15,0 1 79,0-1-63,0 1 16,-24-24 16,1 0-48,-1 23 1,1-23 0,23 24 15,-24-24 0,1 0 32,-1 0-48,0 0 16,1-24 16,23 1-15,0-1-32,0 1 15,0-1 126</inkml:trace>
  <inkml:trace contextRef="#ctx0" brushRef="#br1" timeOffset="-138858.41">4962 10842 0,'0'-24'78,"24"24"-62,-1 0-1,1-23-15,-1 23 16,25-24-16,-25 24 16,1-23-16,23 23 15,-24 0 1,24 0-16,-23 0 15,23 0 1,-24 0-16,1 0 16,23-24-16,-24 1 15,1 23-15,23 0 16,-24-24-16,1 24 16,-1 0-16,1 0 46,-1-23-30,1 23-16,-1 0 16,1 0-16,0 0 31,23 0-15,-24 0-1,1 0 1,-1 0-1,1 0 1,-1 0 0,1 0-1,-1 0-15,1 0 16,-1 0 0,1 0-1,-1 0 1,1 0-1,23 0-15,-24 0 16,24 0 0,-23 0-1,-1 0-15,1 0 16,-1 0 0,24 0-16,-23 0 15,0 0 1,-1 0-1,1 0-15,-1 23 16,1-23-16,-1 0 16,24 0-16,-23 0 31,-1 0-15,24 0-1,-23 0 1,-1 0-1,1 0-15,-1 0 16,1 0 0,-1 0-16,1 0 15,-1 0-15,1 0 16,-1 0-16,1 0 16,-1 0-16,1 0 15,-1 0-15,1 0 16,0 0-1,-1 0 48,1 0-47,-1 0-1,1 0 32,-1 0-47,1 0 16,-1 0-16,1 0 0,-1 0 15,1 0 1,-1 0-16,1 0 16,-1 0-1,1 0-15,-1 0 0,1 0 16,-1 0-1</inkml:trace>
  <inkml:trace contextRef="#ctx0" brushRef="#br1" timeOffset="-136786.03">5950 10983 0,'24'0'125,"-1"0"-94,24 0-31,-23 0 16,-1 0-16,1 0 16,-1 0-1,1 0-15,-1 0 0,1 0 16,-1 0 0,1 0-16,-1 0 15,1 0 1,-1 0-1,1 0-15,-24-24 32,0 48 140,0-1-157,0 1 1,0-1-16,-24-23 15,24 24-15,0-1 16,0 1 0,-23-1-16,23 1 15,0-1 17,0 1-17,0 0-15,0-1 16,0 1-1,0-1-15,0 1 16,0-1 0,0 1-1,0-1 63,0 1-62,23-24 0,-23 23-16,0 1 15,0-1 1</inkml:trace>
  <inkml:trace contextRef="#ctx0" brushRef="#br1" timeOffset="-135659.02">6162 11242 0,'23'0'125,"1"0"-125,-1 0 16,1 0-1,-1 0-15,1 0 16,-1 0 0,1 0-1,0 0 1,-1-24 171</inkml:trace>
  <inkml:trace contextRef="#ctx0" brushRef="#br1" timeOffset="-124272.73">1834 12864 0,'24'0'250,"-1"0"-234,1 0-16,0 0 31,-1 0-31,1 0 16,-48 0 156,1 0-141,-1 0-15,0 0-1,1 0 48,-1 0-48,1 0 17,-1 24-1</inkml:trace>
  <inkml:trace contextRef="#ctx0" brushRef="#br1" timeOffset="-123174.08">2822 12276 0,'0'24'109,"0"-1"-93,0 1-16,0-1 16,0 24-1,0-23-15,0 23 16,0-23-16,0 23 0,0 0 16,0-24-16,0 1 15,0-1-15,0 1 16</inkml:trace>
  <inkml:trace contextRef="#ctx0" brushRef="#br1" timeOffset="-122375.98">2540 12229 0,'24'0'32,"-1"0"-17,1 0 1,-1 0-16,24 0 15,-23 0-15,-1-23 16,24-1-16,-23 24 16,-1-23-16,24-1 15,-23 24-15,-1 0 16,24 0-16,-23 0 16,-1 0-1,1 0 1</inkml:trace>
  <inkml:trace contextRef="#ctx0" brushRef="#br1" timeOffset="-121580.85">2564 12911 0,'-24'0'63,"71"0"-47,-23 0-16,-1 0 0,1 0 15,23 0-15,-24-23 16,1 23-16,-1 0 15,1 0-15,-1 0 16,1 0 31,-1 0-31,1 0-16,-24-24 15,23 24-15,1 0 16,-1 0-1,1-23 32</inkml:trace>
  <inkml:trace contextRef="#ctx0" brushRef="#br1" timeOffset="-120016.53">3622 12512 0,'-24'0'16,"1"0"-1,-1 0 1,1 0-16,-24 0 16,23 0-16,1 0 15,-1 0 1,-23 0-1,47 47 1,-47-47-16,24 23 16,-1 1-16,1-24 15,23 23 1,0 1 46,0 23-46,23-24-16,-23 1 16,47-1-16,-23 1 15,-1-24-15,24 23 16,-23 1-16,-1-24 16,1 0-16,-1 0 15,1-24-15,-1 1 16,1-1-16,23 1 15,-24-1-15,1-23 16,-1 24-16,1-24 16,-1 23-16,-23 1 15,0-24-15,0 23 16,0 0 0,0 1 62,-23 23-47,-1 0-31,24 23 16,-23 1-16,23 0 15,-24-1-15,24 1 16,0-1-16,0 24 15,0-23-15,0-1 16,0 24-16,0-23 16,24-1-16,-1 24 15,1 24-15,-24-48 16,0 1-16,0 23 16,0-24-16,0 24 15,0-23 1,0 23-1,0 0 1,-47-23-16,47-1 16,-24-23-16,-23 47 15,0-23 1,24-1-16,-1 1 16,1-24-16,-1 0 15,1 0-15,-1 0 16,1 0-1,-1 0 1,1 0 0,-1 0-1,1 0 1,23-24 0,0 1-1,0-1-15,0 1 16,0-1-16,0 1 15,23-1-15,1 1 16,-1-1 0</inkml:trace>
  <inkml:trace contextRef="#ctx0" brushRef="#br1" timeOffset="-118534.23">4116 12417 0,'0'24'141,"0"-1"-141,-24 25 16,1-25-1,23 24-15,0-23 16,0 23 0,-24-47-16,24 23 15,0 1 1,0-1-1,0 1-15,0-1 16,0 1 0,24-24-1,-24 23-15,23-23 16,-23 24-16,24-24 16,23 0-16,0 0 15,-24-47-15,24 47 16,-23-47-16,-1 47 15,-23-24-15,47-23 16,-47 24-16,24-24 16,-1 23-16,-23 1 15,0-1-15,0 1 16,0-1-16,0-23 16,0 23-16,0 1 15,0-24-15,0 23 16,0 1-16,0-1 15,0 1-15,0-1 16,24 1 93</inkml:trace>
  <inkml:trace contextRef="#ctx0" brushRef="#br1" timeOffset="-117132.65">4892 12323 0,'-24'24'157,"1"-1"-157,-1 1 15,1-1-15,23 1 16,-24-1-16,24 1 16,-23-24-16,23 24 15,-24-24-15,24 23 16,0 1-16,0-1 15,0 1 1,0-1-16,0 1 16,0-1-16,0 1 15,0-1 1,0 1 0,0-1-1,24 1 1,-1-24-16,1 0 15,-1 0-15,1 0 16,-1 0-16,24-24 16,-23 24-16,-1 0 15,-23-47-15,47 24 16,-47-1-16,0-23 16,24 47-16,-1-47 15,-23 24 1,0-24-16,0 23 15,0 0 1,0 1-16,0-1 16,-23 24-16,23-23 15,-24-24 1,1 23 0,-1 24-1,1-23-15,-24 23 16,23 0-1,1 0 1,-1 0 0,1 0 15,-1 0-15,24 23-1,0 1 32,24-24-31</inkml:trace>
  <inkml:trace contextRef="#ctx0" brushRef="#br1" timeOffset="-116021.93">5080 12370 0,'0'47'157,"0"-23"-157,0-1 15,0 1-15,0 0 16,0-1-16,0 1 15,0 23 1,0-24 0,0 1-1,0-1 1,0 1 0,0-1-1,0 1-15,0-1 31</inkml:trace>
  <inkml:trace contextRef="#ctx0" brushRef="#br1" timeOffset="-114277.05">5433 11924 0,'0'47'31,"0"-24"-31,0 1 15,0 23-15,0-24 16,0 24 0,0-23-16,0-1 15,0 24-15,0-23 16,0-1-16,0 24 16,0-23-16,23-1 15,-23 1-15,0 23 16,0-24-16,0 1 15,0 23-15,0-23 16,0-1 0,24 1-16,-24 23 15,0-24-15,0 1 16,0-1-16,0 1 16,0-1-1,0 1-15,0-1 94</inkml:trace>
  <inkml:trace contextRef="#ctx0" brushRef="#br1" timeOffset="-112692.54">5997 12370 0,'-23'0'109,"-1"0"-78,24 24-15,-47-1-16,24 1 15,-24-1 1,47 1-16,-24-24 16,1 0-1,23 24-15,-24-24 16,1 23 62,23 1-62,0-1-1,0 1 17,23-1-17,1 1 1,-1-1-1,1-23-15,23 0 16,-47 24-16,23-24 16,1 0-16,-1 0 15,1 0-15,-1 0 16,1 0-16,-1 0 16,1 0-1,-1 0 1,1-24-16,-24 1 15,0-1-15,23 24 16,-23-23-16,0-24 16,0 23 15,0 1-15,0-1 15,0 0-16,-23 24-15,-1 0 125,24 24-78,0 0-31,0-1-16,0 1 16,0 23-16,0-24 15,0 1-15,0 23 16,0-24-1,0 1 1,0-1 0,0 1-16,0-1 15,0 1 1,0-1 0</inkml:trace>
  <inkml:trace contextRef="#ctx0" brushRef="#br1" timeOffset="-111577.14">6303 12464 0,'23'0'31,"-23"24"-15,0 0 0,0-1-1,0 1-15,0 23 16,0-24 0,0 1-16,0-1 15,0 1 16,0-1 1,0-70 61,0 24-93,0-1 16,24 1 0,-24-24-16,0 23 15,0 1-15,24-1 16,-24 0-16,0 1 16,23 23-16,-23-24 15,47 24 1,-23 0-16,-1 0 15,1 0-15,-1 0 47,1 24-31,-24 23 0,23-47-1,-23 24-15,0-1 16,24 1-16,-24-1 15,23-23 1,-23 24 31,0-1-16,0 1 47,0-1-62,-23 1 0,23-1-16</inkml:trace>
  <inkml:trace contextRef="#ctx0" brushRef="#br1" timeOffset="-109996.21">7197 11994 0,'23'0'62,"-23"24"-62,0-1 16,0 24-16,24 0 16,-24-23-1,0-1-15,0 1 16,0 23-16,0-24 15,23 1-15,-23 23 16,0-24-16,0 24 16,0-23-1,24-24 1,-24 23 0,0 25-1,0-25 1,0 1-1,0-48 95,-24 1-110,1-25 15,-1 25-15,24-1 16,-23 1-16,-1-1 16,1 24-1,-1 0 48,1 24-1,-1-1-46,24 1-16,0-1 16,0 1-1,0 0-15,0-1 31,0 1-31,0-1 16,24-23 0,-24 24-1,23-24-15,1 23 16,-1-23 0,1 24-1,-1-24 1,1 0-16,-1 0 15,1 0 1,-1 0 0,-23-24-1,0 1 79,0-1-94,0 1 16</inkml:trace>
  <inkml:trace contextRef="#ctx0" brushRef="#br1" timeOffset="-108605.46">7644 12417 0,'0'-23'15,"0"-1"17,0 1 14,-24 23 142,0 0-172,24 23 46,0 1-62,0-1 16,0 1-1,24-24 17,0 23-17,-1-23 1,1 0-1,-1 24 1,1 0 31,23-24-31,-24 0-1,1 0 1,-1-24-16,1 0 31,-24 1-15,0-24 15,0 23-15,0 1-1,-24 23 16,24-24-31,-23 1 16,-1 23-16,1 0 16,-1 0-16,1 0 15,-1-24-15,1 24 16,-1 0 0,1 0-1,-1 0 1,0 0-1,1 0 1,-1 24 47,24-1-32</inkml:trace>
  <inkml:trace contextRef="#ctx0" brushRef="#br1" timeOffset="-99221.47">8537 12276 0,'-23'0'125,"23"24"-109,0-1-16,-24 24 16,24-23-16,0-1 15,0 1-15,0 23 16,0-23-16,0-1 16,0 1-16,0-1 15,0 1-15,0-1 16,0 1-1,0-1-15,0 1 16,-23-24 0,23 23-16,0 1 15,-24-1-15,24 1 16,0-1 0,0 1-1,0-48 126,0 1-141,0-1 15,0 1-15,0-24 16,24 0-16,-1 23 0,-23-23 16,47 24-16,-47-1 15,24-23 1,-1 23-16,1-23 0,-24 24 16,23 23-16,-23-47 15,0 23 1,24 1-1,-24-1-15,0 1 32,23 23-32,-23-24 15,24 24 17,-1 0-1,1 0-16,-1 0 1,1 0-16,23 0 16,-47 24-16,23-24 15,1 0-15,-24 23 16,24-23-16,-24 47 16,23-47-16,-23 24 15,0-1-15,24-23 16,-24 24-1,0-1 1,-24 1 0,1-1-1,-1 1-15,-23-24 16,23 24-16,1-1 16,-24-23-16,47 24 15,-24-24-15,1 0 16,-1 0 15,48 0 157</inkml:trace>
  <inkml:trace contextRef="#ctx0" brushRef="#br1" timeOffset="-97520.5">9384 12229 0,'-24'0'140,"1"0"-124,-1 0-1,1 24 1,-1-24 0,1 0-16,-1 23 15,-23 24 1,24-47-16,-1 24 16,24-1-16,-23 1 15,-1-1 1,24 1-1,0-1 1,0 1 0,0 0-1,0-1 1,0 1-16,0-1 16,0 1-1,0-1-15,0 1 16,24-24-1,-1 0-15,1 0 16,-1 0-16,1 0 16,23 0-16,-24 0 15,1-24-15,-1 24 16,1 0-16,-24-23 16,23 23-1,-23-47-15,24 23 16,-1 1-16,-23-1 15,0 0 1,0 1 0,0-1-1,0 1 1,0-1 15,0 1 0,0-1-15,0 1 47,0 46 108,0 1-171,0 23 16,0-24-16,0 1 16,0-1-1,0 1 1,0 0 0,0-1-1,0 1 1,0-1 46,24-23 32</inkml:trace>
  <inkml:trace contextRef="#ctx0" brushRef="#br1" timeOffset="-96825.48">9737 12206 0,'0'23'63,"0"24"-48,0-23 1,23 23-1,1-24-15,-1 24 16,-23-23-16,24-1 16,-1 25-16,-23-25 15,0 1-15,0-1 16,0 24-16,0-23 16,24-24 62,23 0-63,-47-24 17,23 24-32,-23-23 15,24-1-15</inkml:trace>
  <inkml:trace contextRef="#ctx0" brushRef="#br1" timeOffset="-96117.98">9925 12229 0,'-24'0'15,"1"47"-15,-1-47 16,1 0-16,23 24 15,-24-24-15,24 23 16,-23 1-16,-24-24 16,23 23-1,-23-23-15,47 24 16,-23-24-16,-1 0 62,24 23-46</inkml:trace>
  <inkml:trace contextRef="#ctx0" brushRef="#br1" timeOffset="-94236.99">10372 12206 0,'-24'0'94,"1"0"-78,-1 0-16,24 23 31,-23-23-31,-1 24 16,1-1-16,-1 1 15,1-1 1,23 1-16,-24-24 15,24 23 1,-24-23-16,24 24 16,0-1-1,-23 1-15,-1-24 16,24 23-16,0 1 16,0 0-1,0-1 1,24-23 15,-1 0-15,25 0-16,-25 0 15,1 0-15,-1 0 16,1 0-16,-1 0 16,1 0-16,-1 0 15,1-23-15,-1 23 16,1 0-16,-1-24 15,-23 0 1,24 24 0,-24-23-16,0-1 15,0 1 1,0-1 31,-24 24-32,24-23 17,0-1-17,-23 24-15,23-23 110,0-1-95,-24 24 1,24 24 140,0-1-140,0 1-1,24-24-15,-24 23 16,0 1 0,0-1-16,0 1 15,0-1 1,23-23 0,-23 24 15,0 0-16,0-1 1,0 1 0,24-24 109</inkml:trace>
  <inkml:trace contextRef="#ctx0" brushRef="#br1" timeOffset="-93055.48">11171 12088 0,'24'0'109,"23"-23"-109,-24 23 16,1 0-1,-1 0-15,1 0 16,-1 0-16,1 23 31,-1 1-15,1-24-16,-24 47 16,24-24-16,-1 1 15,-23-1 1,24 1-16,-24-1 15,0 1-15,23-1 16,-23 1-16,24-24 16,-24 23-16,23-23 31,-23 24 16,24-24-32,-24 23-15</inkml:trace>
  <inkml:trace contextRef="#ctx0" brushRef="#br1" timeOffset="-91870.16">11571 12018 0,'-23'0'109,"23"23"-109,-24 1 16,24-1-16,-23-23 15,23 24-15,0-1 16,-24-23-16,1 24 16,-1-1-1,24 1 1,-24-1-1,24 1 1,-23-24 0,23 23-16,-24-23 15,24 24-15,-23-24 16,23 23-16,0 1 156,-24-24-125,24 23-31,-23-23 16,23 24 0,0-1-1</inkml:trace>
  <inkml:trace contextRef="#ctx0" brushRef="#br1" timeOffset="-85838.71">2634 14064 0,'0'23'187,"24"-23"-171,-24 24-16,0 23 16,23-24-1,-23 1-15,0 23 16,24-24 0,-24 24-16,0-23 15,0-1 1,0 1-16,0 0 15,0 23 1,0-24 0,0 1 15</inkml:trace>
  <inkml:trace contextRef="#ctx0" brushRef="#br1" timeOffset="-84197.43">2916 14134 0,'0'-23'79,"0"-1"-79,24 1 62,-1-1-46,1 24-1,-1 0 1,-23-23-16,0-1 16,24 24-16,-1 0 15,1 0-15,23 0 16,-24-23-1,1 23 1,0 0-16,-1 0 31,1 0 1,-24 23 14,0 1-30,0-1 0,0 1-1,0-1 48,-24 24-32,1-23-15,-1-24-16,24 23 15,-24-23-15,24 24 32,-23-1-17,-1 1 16,24-1-31,0 1 16,-23-1-16,23 1 16,0-1-1,0 1 1,0 0 15,0-1 16,23-23-47,1 0 16,-1 0-16,1 0 31,0 0-31,-1 0 0,1 0 16,-1 0-1,1 0 1,-1 0-1,1 0 17,-1 0-17,1 0 48,-24-23 15,0-1-62</inkml:trace>
  <inkml:trace contextRef="#ctx0" brushRef="#br1" timeOffset="-82448.11">3810 13852 0,'0'24'125,"0"-1"-109,0 1 0,0-1-16,0 1 15,0-1-15,0 24 16,0-23-1,0-1 1,-24-23-16,24 47 16,0-23-16,0-1 15,0 1 1,0-1 0,0 1-16,0-1 15,0 1-15,0-1 16,0 1-16,0-1 15,0 1-15,0 0 16</inkml:trace>
  <inkml:trace contextRef="#ctx0" brushRef="#br1" timeOffset="-81345.63">3669 14158 0,'47'0'156,"-24"0"-140,1 0-1,-1 0 1,1 0 0,0 0-1,-1 0 16,1-24-15,-24 1 0,23 23-16,-23-24 0,24 24 15,-24-23 1,23 23-16,1 0 31,-24-24-15,23 24 46,-23-23-46,47-1 0</inkml:trace>
  <inkml:trace contextRef="#ctx0" brushRef="#br1" timeOffset="-79922.21">4280 13946 0,'0'-23'78,"24"23"-78,-24-47 16,47 47-16,-24 0 15,-23-24-15,24 24 16,-1 0-16,1 0 16,-24-23-1,24 23 1,-1 0-16,1 0 15,-1 0-15,1 0 16,-1 0-16,1 23 31,-24 1 1,0-1-17,0 1 1,0-1-16,0 1 15,0-1-15,0 1 16,0-1 0,0 1-1,-47-1 1,23 1 0,-23-1-16,24 24 15,-25-23-15,25-24 16,-1 47-16,24-24 47,-23-23-32,23 24-15,0-1 32,0 1-17,23-24 16,1 0-31,-1 23 16,1-23-16,0 0 16,-1 0-16,1 0 31,23 0-31,-24 0 16,1-23 77,-1-1-77,1 1 0,-1 23-16,1 0 15,-24-24 1,23 24-16,1 0 15</inkml:trace>
  <inkml:trace contextRef="#ctx0" brushRef="#br1" timeOffset="-78175.83">4962 13782 0,'24'0'47,"-24"23"-16,0 1-16,0-1 1,23 1 0,-23-1-16,0 1 15,0-1-15,0 1 16,24-1-16,-24 1 31,23-24-15,1 0-16,-24 23 15,24-23 1,-1 0 15,1 0-15,-1-23 0,-23-1-1,24 1 1,-24-1-1,0 1 1,0-24 0,0 23-1,0-23-15,23 47 16,-23-23-16,0-1 16,0 0-1,0 48 126,0 0-141,0-1 15,0 1-15,0-1 16,0 1-16,0-1 16,0 24-16,0-23 15,24-1-15,-24 24 16,0-23-16,0 23 16,0-24-1,0 24 1,0-23-1,0 23 1,0-24 0,0 1-1,0-1 1,0 1 0,-24-24-16,1 23 15,-1-23 48,1 0-48,-1 0 17,1 0 46,23-23-47,0-1-31,0-23 16,0 24-16,0-1 15,23 24 110,-23-23-109,24 23-1</inkml:trace>
  <inkml:trace contextRef="#ctx0" brushRef="#br1" timeOffset="-76277.83">2705 14934 0,'23'0'31,"24"0"-15,-23-24-16,-1 24 15,1-23-15,-1 23 16,1 0-16,-1-24 16,1 24-16,-1 0 15,1-23-15,-1 23 16,1-24 0,-1 24-16,1 0 15,-1 0-15,1 0 16,-1 0-1,1 0 1,0 0-16,23-23 16,-24 23-1,1 0 1,-1 0-16,1 0 16,-1 0-1,1 0 1,-1 0-1,1 0-15,-1 0 0,1 0 16,23 0 0,-24 0-16,1-24 15,-1 24-15,24 0 16,-23 0-16,-1 0 16,24 0-16,-23 0 15,-1 0-15,1 0 0,23 0 16,0 0-1,0 0-15,-23 0 16,23 0-16,-24 0 16,1 0-16,-1 0 15,1 0 1,23 0 0,-24 0-16,1-23 15,23 23-15,-24 0 16,24 0-1,-23 0 1,-1 0-16,1 0 16,-1 0-1,1 0-15,0 0 16,-1 0 0,24 0-16,-23 0 0,-1 0 15,24 0 1,-23 0-16,-1 0 15,1 0-15,23 0 0,-24 0 16,1 0-16,-1 0 31,1 0-15,23 0 0,-24 0-16,1-24 0,23 24 15,-24 0-15,1 0 16,-1 0-1,25 0-15,-25 0 16,1 0 0,-1-23-16,24 23 0,-23 0 15,-1-24 1,24 1-16,-23 23 16,23-24-16,-24 24 0,1-23 15,-1 23 1,1 0 46,-1-24-15,1 24-47,-24-23 16,23 23-1,-23-24-15</inkml:trace>
  <inkml:trace contextRef="#ctx0" brushRef="#br1" timeOffset="-74081.88">3928 15169 0,'23'0'94,"24"0"-78,-23 24-16,-1-24 15,1 0-15,-1 23 16,1-23-16,23 0 16,-24 0-16,1 0 15,-1 0-15,1 0 16,-1 0-16,1 0 47,-1 0-32,1 0 17,-1 0-17,-23 24 157,-23-24-156,-24 23-1,23-23 1,24 24-16,-23-24 0,23 23 16,-24-23-16,1 24 31,-1-24-31,1 0 16,23 23-1,-24-23-15,1 24 63,-1-24-48,1 0-15,-1 0 16,1 23 15,46-23 141,1 0-172,23 0 16,-24 0-1,1 0 1,-1 24 0,1-24-16,-1 0 15,1 0-15,-1 23 16,1 1-16,-1-24 15,1 0 1,-24 23 0,23-23-1,-23 24 1,0-1-16,0 1 31,0-1-15,0 1 46,-23-24-15,23 23-31,-24-23-16,1 0 15,-1 24-15,1-24 16,-1 0-16,-23 0 16,24 0-1,-1 0 17,1 0-17,-1 0-15,1 0 16,-1 0 15,24-24-31,-23 24 16,23-23 31,-24 23-47,24-24 125,24 24-110</inkml:trace>
  <inkml:trace contextRef="#ctx0" brushRef="#br1" timeOffset="-72794.7">6185 14417 0,'47'0'140,"-23"0"-140,-1 23 16,24-23-1,-23 24 1,0-24 0,23 0-1,-24 0 1,1 0 0,-1 0-1,1 0 1,-1 0-1,1 0 79,-24-24-78</inkml:trace>
  <inkml:trace contextRef="#ctx0" brushRef="#br1" timeOffset="-71956.69">6209 14863 0,'23'0'94,"1"0"-78,23 0-16,-24 0 15,1 0-15,0 0 32,-1 0-32,1 0 15,-1 0-15,1 0 16,-1 0-16,1 0 94,-1 0-48</inkml:trace>
  <inkml:trace contextRef="#ctx0" brushRef="#br1" timeOffset="-64961.68">7573 13617 0,'-24'0'171,"1"0"-171,-1 0 16,1 0 0,-1 0-1,1 0-15,-1 23 16,1-23 0,-24 24-16,47-1 46,-24-23-30,1 24 15,23-1-15,0 1 0,0 0-16,0-1 15,0 1 1,23-1-16,1-23 15,-1 0-15,1 0 16,-1 0-16,24 0 16,-23 0-16,-1 0 15,24 0-15,-23 0 16,-1-23-16,25-1 16,-25 24-16,1-23 15,23-1-15,-24-23 16,24 23-1,-23-23-15,-1 24 16,-23-1-16,24-23 0,-1 24 16,-23-1-16,24-23 15,-24 24 1,0-1-16,0 1 31,-24 23-15,24-24-16,-23 24 15,-1 0 1,1 0-16,-1 0 16,1 0-16,-1 0 15,1 0-15,-1 0 32,1 0-32,23 24 15,-24-1-15,-23-23 16,47 24-16,-47-1 15,23 1-15,1-1 16,-24 1-16,47-1 16,-24-23-16,1 24 15,-1 23 1,1-24-16,-24 1 16,47 23-16,-47-24 15,47 1-15,-47-24 16,47 24-16,23-24 219</inkml:trace>
  <inkml:trace contextRef="#ctx0" brushRef="#br1" timeOffset="-63153.13">7644 13876 0,'-24'0'78,"0"0"-78,1 0 16,-1 0 0,24 23 15,-23-23-31,-1 0 0,1 24 15,-24-1-15,23-23 16,1 24 0,-1-1-1,24 1 32,-23-24-16,23 23-31,0 1 16,0-1 0,0 1-1,0-1 1,23-23 15,1 24-31,-1-24 16,1 0-1,-1 0-15,1 0 16,-1 23-16,1-23 16,-1 0-1,1 0 1,-1 0-16,1 0 16,23 0-16,-23-23 15,-1 23-15,1-24 16,-1 1-16,1-1 15,-1 24-15,1-23 16,-24-1-16,23 1 16,1 23-1,-24-24-15,23 24 16,-23-23 31,0-1-32,0 1 1,0-1 0,-23 1 31,-1 23-16,1 0-16,23-24 1,-24 1 0,1 23-16,-1 0 31,1 0-15,-1 0-16,1 0 15,-24 0-15,23 23 16,0-23-1,1 0-15,-1 0 16,1 0 0,-1 0-16,1 24 15,-24-24 1,23 23-16,1-23 16,-1 24-16,1-24 15,23 23 32,23-46 62,1 23-109,-1 0 16,24 0-16</inkml:trace>
  <inkml:trace contextRef="#ctx0" brushRef="#br1" timeOffset="-62275.29">8349 13923 0,'24'-24'94,"-1"24"-94,1 0 31,23 0-16,-24 0 1,1-23-16,-1 23 16,1 0-1,-1 0-15,1-24 16,-1 24-16,1 0 16,-1 0 15,-23-23 109</inkml:trace>
  <inkml:trace contextRef="#ctx0" brushRef="#br1" timeOffset="-61077.12">8984 13593 0,'0'-23'31,"24"23"-15,-1-24-16,1 1 15,-1 23-15,1 0 16,-1-24-16,1 24 16,-1 0-1,1-23-15,-1 23 16,1 0-16,23 0 16,-24 0-16,1 0 15,-1 0-15,1 0 31,-24 23 1,0 1-17,0 23 1,0-24 0,0 24-1,-24-23-15,1-1 16,-1-23-16,1 24 15,-1-1-15,1 1 16,-1-24 0,1 0-16,-1 47 15,-23-47-15,24 47 16,-1-47-16,1 24 16,-1-24-16,24 23 15,0 1 16,0-1 16,24-23-31,-1 24 0,1-24-1,-1 0-15,1 0 16,-1 0-1,24 0 1,-23 0-16,-1 0 16,1 0-1,-1 0 1,1 0 62</inkml:trace>
  <inkml:trace contextRef="#ctx0" brushRef="#br1" timeOffset="-58963.5">9807 13476 0,'-23'0'110,"23"23"-95,-24 24 1,24-23 0,0-1-16,0 1 15,0-1 16,0 1-15,0-1 0,0 1-1,24-1 1,-1-23 0,1 0-1,23 0-15,-24 0 16,24 0-1,-47-23 1,0-1 0,24 24-16,-24-23 15,0-1 1,0 1-16,23-24 16,-23 23-1,0 1 1,0-1-1,0 1 17,0-1-17,0 1 1,0-1 0,0 1-1,0-1 1,0 48 78,0-1-79,0 1 1,0-1-16,0 1 15,0-1-15,0 24 16,0-23 0,0-1-1,0 1-15,0-1 16,0 1-16,0 23 31,0-24-31,-23 1 16,23 0-16,0-1 15,0 1-15,0-1 16,0 1-16,0-1 16,-24 1-1,1 23 1,23-24 0,0 24-16,-24-23 15,24-1 1,-23 1 15,-1-24-15,24 23-1,-23-23 32,-1 0-31,1 0-1,-1 0-15,1 0 32,-1 0-17,24-23-15,-23 23 16,23-24 0,0 1-1,0-1 1,0 1 15,0-1-15,0 1-1,23-1 63,-23 1-46,24 23-17,-24-24 1</inkml:trace>
  <inkml:trace contextRef="#ctx0" brushRef="#br1" timeOffset="-45057.46">7267 14511 0,'24'0'62,"-1"0"-46,1 0 0,-1 0-1,1 0 1,-1 0-1,1 0-15,-24-24 16,23 24-16,1 0 16,-1 0-16,1 0 15,-1 0 1,24 0 0,-23 0-1,23 0-15,0 0 16,-23 0-1,-1 0 1,1 0 0,-1 0-16,1 0 15,-1 0-15,1 0 16,-1 0-16,1 0 16,-1 0-1,1 0 1,-1 0-1,1 0 1,-1 0-16,24 0 16,-23 0-16,-1 0 15,1 0-15,-1 0 16,24 0 0,-23 0-1,0 0 1,-1 0-16,1 0 15,-1 0-15,1 0 16,-1 0-16,1 0 31,-1 0-31,1 0 16,-1 0 0,1 0-1,-1 0-15,1 0 16,23 0-1,-24 0-15,24 0 32,-23 0-17,-1 0-15,1 0 16,-1 0-16,24 0 16,-23 0-1,-1 0 1,1 0-16,0 0 15,-1 0-15,1 0 0,23 0 16,-24 0-16,1 0 16,-1 0-1,1 0 1,23 0 0,-24 0-1,24 0-15,-23 0 16,-1 0-16,1 0 15,-1 0 1,1 0-16,-1 0 16,1 0-1,-1 0-15,1 0 16,-1 0 0,1 0-16,-1 0 15,1 0-15,0 0 16,-1 0-16,24 0 15,-23 0-15,-1 0 0,1 0 16,-1 0-16,1 0 16,23 0-16,-24 0 15,1 0-15,23 0 16,-24 0-16,1 0 16,-1 0-16,1 0 15,-1 0 1,1 0-16,-1 0 15,1 0-15,-1 0 16,1 24 0,-1-24-16,1 0 15,0 0 48,-1 0-48,1 0 32</inkml:trace>
  <inkml:trace contextRef="#ctx0" brushRef="#br1" timeOffset="-43495.05">8584 14793 0,'47'23'78,"-23"-23"-62,-1 0-16,1 24 15,-1-24 1,24 0 0,-23 0-1,-1 0 1,1 0 0,-1 0-1,1 0 48,0 0-1,-24 23 48,0 1-95,-24-1 1,24 24-1,-24-47 1,24 24-16,0-1 16,0 25-1,-23-25 1,23 1-16,0 23 16,-24-24-16,24 1 15,0 23-15,0-24 16,0 1-1,0 23 1,0-24 0,0 1-1,0-1-15,0 1 32,0-1-17,0 1 1,0-1-16,0 1 31,-47-24 110,47-24-126</inkml:trace>
  <inkml:trace contextRef="#ctx0" brushRef="#br1" timeOffset="-42394.82">8725 15240 0,'24'0'78,"-1"0"-78,1 0 16,-1 0-1,1 0-15,-1 0 16,1 0-1,-24-24-15,47 24 16,-23 0-16,-1 0 16,-23-23-1,24 23 1,-1 0 15,1 0 0</inkml:trace>
  <inkml:trace contextRef="#ctx0" brushRef="#br0" timeOffset="7498.68">5762 14299 0,'0'-24'32,"24"24"93,-1 0-110,1 0 1,-1 0 15,1 0 16,-1 0-16,1 0-31,-1 0 32,1 0-17,-1 0 1,1 0-16,-1 0 15,1 0 1,-1 0-16,1 0 16,-1 0-16,1 0 15,-1 0 1,1 24 0,-1-24-16,1 0 15,-1 0-15,24 23 16,1-23-1,-25 24 1,1-1-16,23 1 16,-24-24-16,1 0 15,-1 24-15,1-1 16,-1-23-16,1 0 0,-1 0 16,1 24-1,-1-24-15,1 0 16,-1 23-16,1 1 15,-1-24-15,1 0 0,23 23 16,-24 1-16,1-24 16,23 23-1,-24-23-15,1 24 16,0-24 0,23 0-16,-47 23 0,23-23 15,1 0-15,-1 24 16,24-24-16,-23 23 15,-1 1 1,24-24-16,-23 23 16,-1 1-16,1-24 0,-1 0 15,24 23-15,-23 1 16,-1-24-16,24 47 16,-23-47-1,23 47-15,-24-24 0,1 1 16,0-1-1,-1-23-15,1 24 0,-1-24 32,-46 0 108</inkml:trace>
  <inkml:trace contextRef="#ctx0" brushRef="#br0" timeOffset="9117.06">7667 14769 0,'0'24'203,"0"23"-203,0-24 16,0 1 0,0-1-16,0 1 15,0-1 1,24 1 0,-24-1 15,23-23-31,-23 24 15,24-24 1,-24 24 0,-24-24 140,1 0-140,-1 23-16,1-23 15,-25 0-15,48 24 16,-23-24-16,-1 0 15,1 23 1,23 1 0,-24-24-16,48-24 140,-1-23-124,24 24 0,-47-1-16,24 24 15,-24-24-15,24 24 16,-1-23-16,-23-1 15,24-23-15,-1 47 16,1 0-16,-24-23 16,0-1 93,0 1-109</inkml:trace>
  <inkml:trace contextRef="#ctx0" brushRef="#br0" timeOffset="11091.33">5198 15169 0,'23'0'125,"1"0"-125,-1 0 16,24-23-16,-23-1 15,23 24 1,-24-47-16,24 24 16,-23-25-16,-1 25 15,24-24-15,-23 47 16,23-47-16,-24 47 16,1-24-16,23 1 15,0-1 1,-47 1-16,24 23 15,-1-24-15,1 24 16,23-47-16,-24 47 16,1-23-16,-24-1 15,23 24-15,-23-23 16,24 23 0,-1 0-16,-23-24 15,24 24-15,-1-23 16,-23-1-1,24 24-15,-1 0 16,-23-23-16,24 23 16,-1-47-16,1 47 15,23-24-15,-24-23 16,1 47-16,-1-23 16,24-1-16,-23 0 15,0 1-15,23-24 16,-24 47-16,1-24 15,-1 1-15,1-1 16,-1 1 0,1 23-1,-24-24 1,47 1-16,-47-1 16,23 1-16,24-1 15,-47 1 1,24-1-16,-24 1 15,23-1-15,1 24 16,-24-23-16,23 23 16,1-24-1</inkml:trace>
  <inkml:trace contextRef="#ctx0" brushRef="#br0" timeOffset="12701.29">6585 13970 0,'24'0'94,"-1"0"-78,1 0-1,-1 0 1,1 0 0,-1 0 15,1 0 219,-1 0-203,-23 47 125,0-24-126,24 1-30,-24-1 0,0 1-1,23-1 48,-23 1-48,-23-48 204</inkml:trace>
  <inkml:trace contextRef="#ctx0" brushRef="#br1" timeOffset="121144.99">1834 16463 0,'24'0'47,"-1"0"78,-23 23-110,24-23-15,23 24 16,-23-24 0,-1 0-16,1 0 15,-1 0-15,1 0 16,-1 0-1,-23 23 282,0 24-265,0-23-17,0-1-15,0 24 16,0-23-1,0-1 1,0 1 15,0-1-31,0 1 16,-23 23 0,23-24-1,0 1-15,0-1 16,0 1-1,0 23-15,0-23 16,0-1 0,0 1-16,23-24 15,-23 23-15,0 1 16,24-1 0,-24 1-1,23-1 1,-23 1-1,0-1 1,24 1 0,-24-48 140</inkml:trace>
  <inkml:trace contextRef="#ctx0" brushRef="#br1" timeOffset="122018.66">1905 16933 0,'24'0'109,"-1"0"-109,1 0 16,23 0 0,-24 0-1,24 0-15,-23 0 16,-1 0 15,1 0-15,-1 0-16,1 0 125,-1-24-110,1 1 1</inkml:trace>
  <inkml:trace contextRef="#ctx0" brushRef="#br1" timeOffset="123219.58">2940 16392 0,'-24'0'140,"24"24"-140,-47 23 32,24-47-17,-1 23-15,24 1 0,-47-24 16,47 23-16,-23 1 15,-1-1-15,-23 24 16,47-23 0,-47 46-16,47-46 15,-23 23-15,-1-24 16,24 1-16,0 23 16,0-24-16,0 1 15,0 23 1,0-23-16,24 46 15,-24-46 1,23-1-16,1 24 16,23-23-1,-47-1-15,23 1 16,1-24 140,-1 0-125,1-24-31,-1 1 16</inkml:trace>
  <inkml:trace contextRef="#ctx0" brushRef="#br1" timeOffset="127054.2">3081 16627 0,'0'24'125,"0"-1"-109,0 1-1,0-1-15,0 1 16,0-1-1,0 1-15,23-24 16,-23 23 0,0 1-1,0-1-15,24-23 16,-24 24-16,0-1 16,0 1-1,23 0 1,-23-1-1,0 1 267</inkml:trace>
  <inkml:trace contextRef="#ctx0" brushRef="#br1" timeOffset="128639.78">3387 16651 0,'23'-24'125,"24"24"-110,0-23 1,0-1-16,-23 24 16,-1 0-1,1 0-15,-24 24 125,0-1-125,0 1 16,-24-24-16,24 23 15,0 24 17,-23-47-32,-1 47 15,1-23 1,-1-24-16,24 47 0,0-24 31,0 1-15,0-1 15,0 1-15,0 0 15,24-24-15,-1 0-1,1 0 1,23 0-16,-24 0 15,1 0 1,-1 0 0,1 0 15,-1 0 63,1-24-63</inkml:trace>
  <inkml:trace contextRef="#ctx0" brushRef="#br1" timeOffset="129830.93">4092 16580 0,'0'24'78,"0"-1"-62,0 1-1,0-1-15,0 1 16,0-1-16,0 24 0,0-23 16,0-1-1,0 24-15,0 0 16,0 24 0,0-47-1,0-1-15,0 1 16</inkml:trace>
  <inkml:trace contextRef="#ctx0" brushRef="#br1" timeOffset="130802.87">3998 16815 0,'24'0'250,"-1"0"-250,1 0 15,-1 0 1,1 0 15,-1 0-31,1 0 31,-1-23-15,1 23 47,-1 0-48,-23-24 110</inkml:trace>
  <inkml:trace contextRef="#ctx0" brushRef="#br1" timeOffset="132448.34">4516 16533 0,'23'0'125,"-23"-23"-110,24 23 1,-1 0-16,1 0 15,-1 0 17,1 0-17,-1 0 1,1 0 0,-24 23 15,0 1 0,23-24-15,-23 23-16,0 1 15,0-1 1,0 1 15,0-1-15,0 1-16,0-1 15,-23-23 1,23 24-16,-24-1 16,1-23-1,23 24 1,0-1-16,-24-23 16,24 24-16,0-1 15,-23-23 1,23 24 15,0-1-31,0 1 16,0 0-1,0-1 1,0 1 0,0-1-1,0 1-15,23-24 16,-23 23-1,24 1 1,-1-24-16,1 0 16,-1 0-1,1 0 1,-1 0 0,-23-24-1,24 24 16,-24-23 48,23 23-64,-23-24-15,24 24 16</inkml:trace>
  <inkml:trace contextRef="#ctx0" brushRef="#br1" timeOffset="134081.59">5033 16439 0,'-24'24'78,"24"-1"-62,0 1 0,0-1-16,0 1 15,0-1 1,0 24 0,0-23-1,24-24-15,-1 47 31,25-47-15,-25 23 0,1-23-1,-1 0 1,1 0-16,-1 0 16,1-23-1,-1-1-15,-23 1 16,24-1-1,-24 1-15,0-1 16,0 1-16,0-1 16,23-23-16,-23 0 15,0 24 1,0-1 15,0 48 94,0-1-125,0 1 16,0-1-16,0 1 15,0 23-15,24-47 16,-24 23-16,0 24 16,0-23-16,0-1 15,0 24-15,23-23 16,-23-1-16,0 1 16,0-1-16,0 1 15,0 23-15,0-24 16,0 1-1,0 0-15,0 23 16,0-24 0,0 24-16,0-23 15,0-1 1,-23-23 15,23 24 0,-24-24-31,1 0 16,-1 0-16,1 0 16,-1 0-16,1 0 15,-1 0 1,24-24 0,-23 24-1,23-23-15,0-1 16,0 1-1,0-1 1,0 1 0,0-1-1,0 1 1,0-1 0,0 0 15</inkml:trace>
  <inkml:trace contextRef="#ctx0" brushRef="#br1" timeOffset="135456.88">5574 16439 0,'23'24'125,"1"-24"-125,-1 23 16,24 24-16,-23-23 15,0 23-15,-1-24 16,1 1-16,23 23 15,-24-24-15,1 1 16,-1-1-16,-23 1 16,0-1-16,0 1 15,0-1-15,24 24 16,-24 1 0,0-25-1,0 1 1,0-1-16,0 1 15,-24 23 1,1-24 0,-1 24-1,24-23 1,-23-24-16,-1 23 16,24 1-1,-23-24 1,-1 23-1,1-23 32,-1 0 0,24-23-16,0-1-31</inkml:trace>
  <inkml:trace contextRef="#ctx0" brushRef="#br1" timeOffset="139777.57">6491 16627 0,'24'-23'188,"-1"23"-188,1 0 15,-24-24-15,23 24 0,1 0 16,-1 0-16,24-23 15,-23 23 17,-1 0-1</inkml:trace>
  <inkml:trace contextRef="#ctx0" brushRef="#br1" timeOffset="140656.04">6585 16839 0,'24'0'94,"-1"0"-78,24 0-16,-23 0 15,-1 0-15,1 0 31,-1-24 157</inkml:trace>
  <inkml:trace contextRef="#ctx0" brushRef="#br1" timeOffset="143522.44">7197 16180 0,'23'0'78,"1"0"-63,-1 0 1,1 0-16,46 0 16,-23 0-16,-23 0 15,23 0-15,-24 0 16,24 0-16,-23 0 16,-1 0-16,1 0 15,-24 24 1,47-24-16,-23 23 15,-24 1 17,23-24-17,-23 23 95,-23 1-110,-1-24 15,1 0-15,23 24 16,-48-24 0,25 0-1,-1 23 1,1-23-16,-1 0 15,24 24-15,-23-24 16,-1 0 31,1 0 15,70 0 142,-24 0-204,1 0 15,23 0-15,-24 23 16,1-23-16,23 24 15,-23-24-15,-1 23 16,1 1 0,-24-1-1,23-23-15,-23 24 16,24-24-16,-24 23 16,0 1-1,0-1 16,0 1-15,-24-24-16,1 23 16,-1 1-16,1-24 15,23 23-15,-47 1 16,23-24 0,-23 23-16,23-23 15,1 0-15,-24 0 16,23 0-16,1 0 15,-1 0 1,1 0-16,-24 0 16,23 0-1,-23 0-15,24 0 16,-1 0-16,1 0 16,46 0 93</inkml:trace>
  <inkml:trace contextRef="#ctx0" brushRef="#br1" timeOffset="145713.31">8302 16204 0,'-23'23'140,"-1"1"-140,-23-24 16,47 23 0,-24-23-16,1 0 15,23 24 1,-24-24-16,24 24 15,-23-24 1,-1 23 0,1 1-1,-1-24-15,1 23 16,-1 1-16,1-1 16,-1 1-16,1-1 15,-1 1-15,24-1 16,-23 1-1,-1-24-15,24 23 16,0 1-16,-23-1 16,23 1-1,0 23 1,0-24 0,0 24-1,0-23 1,0-1-16,23 24 15,-23-23-15,0-1 16,24 1-16,-1 0 16,1-1-1,-1 1 1,1-24 0,-1 0-16,1 0 15,-24 23-15,23-23 16,1 0-1,-1 0 1,1 0 78,-1 0-94,-23-23 15,47-1 1</inkml:trace>
  <inkml:trace contextRef="#ctx0" brushRef="#br1" timeOffset="147269.87">8702 16298 0,'-24'0'31,"1"0"-15,-1 0 0,1 0-1,23 24-15,-24-1 16,24 1 0,-23 23-1,23-24-15,0 1 0,0-1 16,0 1-16,0-1 15,0 1 1,0-1 15,23 1-15,1-1 0,-1-23-1,24 24-15,-23-1 16,-1-23-16,1 0 15,-1 0-15,1 0 16,-1 0-16,1 0 16,-1 0-16,-23-23 15,24 23-15,0-24 16,-24 1-16,0-1 16,0 1-16,0-24 15,0 23 1,0-23-1,0 24 17,-24 23-32,0 0 15,24-24 1,-47 1 0,24 23-1,-1 0 1,1 0-1,23-24 1,-24 24-16,1 0 31,23-23-15,-24 23 0,1 0-1,-1 0 79</inkml:trace>
  <inkml:trace contextRef="#ctx0" brushRef="#br1" timeOffset="148861.99">8702 16674 0,'-24'0'15,"1"0"1,-1 0 15,24 24 0,-47-24-15,24 47 0,23-24-1,0 1 17,0-1-17,0 1-15,0-1 16,0 1-1,0-1 1,0 1 0,23-24-1,1 24-15,-1-24 16,24 23-16,-23-23 31,-1 24-15,1-24-16,-1 0 0,1 0 31,23-24-31,-47 1 16,23 23-1,-23-24 1,0 0 15,0 1-31,0-1 16,0 1 15,0-1-15,0 1-16,0-1 15,-23 24 1,23-23 0,-24 23-16,1 0 31,23-24-16,-24 24-15,24-23 32,-23 23-32,-1 0 62,1-24-46,-1 24 93</inkml:trace>
  <inkml:trace contextRef="#ctx0" brushRef="#br1" timeOffset="150280.18">9172 16651 0,'24'0'141,"-1"0"-126,1 0 1,-1 0-1,1 0 1,-1 0 0,1 0-1,-1 0 1,1 0-16</inkml:trace>
  <inkml:trace contextRef="#ctx0" brushRef="#br1" timeOffset="151993.94">9737 16392 0,'23'-23'204,"1"23"-189,-1 0-15,1 0 16,-1 0-1,1 0 1,-1 0 0,1 0-1,-1 0 1,1 23 15,-24 1 79,0-1-95,-24-23-15,24 24 16,-23-24-1,-1 23 1,1 1 0,-1-1-1,1 1 1,-1-24 0,24 23-1,0 1-15,-23-1 16,-1 1-1,24-1 32,0 1-31,0-1 15,0 1 0,24-24-15,-1 23 0,1-23-1,-1 0 1,-23 24-16,24-24 16,-1 0-1,1 0-15,-1 0 16,1 0-1,-1 0 126,1-24-125</inkml:trace>
  <inkml:trace contextRef="#ctx0" brushRef="#br1" timeOffset="153863.26">10372 16345 0,'-24'0'47,"1"0"-31,23 24-16,0-1 15,0 1 1,-24-1 0,24 1-1,0-1 1,0 1-1,0-1 32,24-23-47,-1 24 16,1-1 0,-1-23-16,1 0 15,-1 0-15,1 0 16,-1 0-16,1 0 15,-1 0 17,1 0-17,-24-23 1,0-1-16,0 1 16,0-1 46,0 1-46,0-1-1,0 1 1,0-1 15,-24 24 16,24 24 94,0 23-126,24-24 1,-24 1-16,0-1 16,0 1-16,23-1 15,-23 1-15,24-1 16,-24 1-16,0-1 15,0 1-15,23-1 0,-23 1 16,24-1 0,-24 1-1,0-1 1,0 1 0,0-1-1,0 1 16,-24-24-15,24 23-16,-23-23 16,-1 24-16,1-24 15,23 24-15,-24-24 16,1 0 15,-1 0-15,1 0-1,-1 0 1,1 0 31,-1-24-31,24 0 15,-23 1-31,23-1 15,0 1-15,0-1 0,0 1 16,0-1 0</inkml:trace>
  <inkml:trace contextRef="#ctx0" brushRef="#br1" timeOffset="155150.96">10748 16274 0,'23'24'62,"1"-24"-30,-24 24-32,24-1 15,-1-23 1,-23 24-16,24-24 15,-1 23 1,1 1-16,-1-24 16,-23 23-16,24-23 15,-24 24-15,0 23 16,23 0 0,1-24-16,-24 1 15,0-1-15,0 24 16,23-47-1,-23 24-15,0-1 16,0 1-16,0-1 16,0 1-16,0-1 15,0 1 1,0-1 0,-23 1-1,-1-24 1,24 23-16,-23 1 15,-1-24-15,24 24 16,-23-24 0,23 23-1,-24-23 1,1 0 62,-1 0-62,1-23-1,23-1 1,-48 0-16,48 1 16</inkml:trace>
  <inkml:trace contextRef="#ctx0" brushRef="#br1" timeOffset="158555.35">15640 987 0,'0'24'47,"0"-1"-31,0 1-16,0 23 15,23-23-15,-23 23 16,24-24-16,-24 1 15,23 23-15,1 0 16,-1 0-16,1-24 16,-24 24-16,23-23 15,-23 46-15,24-23 16,-24 0-16,0 0 16,0 1-16,0-1 15,0 0-15,0-24 16,0 48-16,23-1 15,-23 1-15,0 23 16,0-24-16,0 1 16,0 47-16,0-1 15,0-23-15,0-23 16,0 23-16,0 0 16,0 0-16,0 24 15,0-1-15,0 24 16,0-23-16,0 23 15,0 0-15,0 0 0,0-23 16,-23 46 0,-1 1-16,-23 0 15,24-1-15,23-46 16,0 23-16,0 0 0,23-23 16,1 23-16,-1-47 15,1 0 1,-24 24-16,0-24 15,0-24-15,0 24 16,0 0-16,0 24 16,0 23-16,-24 24 0,1 23 15,-24 0 1,23 0-16,24-23 16,0-48-16,0 24 15,0-23-15,24 23 0,-1 0 16,-23-23-16,0 23 15,24-23 1,-24 23-16,-24-24 16,-23 48-16,24-24 15,-24 24-15,0-24 0,0 0 16,0-24-16,0 25 16,23-72-1,-23 71-15,24-70 0,23-1 16,-24 24-1,1 48-15,-1-1 16,1-24-16,23 24 0,-24-23 16,24 47-16,0-48 15,0 48 1,0-48-16,-24 48 16,-23-24-16,0 0 0,0 0 15,0-23-15,47 23 16,0-23-1,0 23-15,0-24 16,0 24-16,0-46 0,0-1 16,0-24-16,24 24 15,-1-23-15,-23-1 16,0-23-16,0 24 16,0 23-16,-23-23 15,23-1 1,-24 1-16,24-24 0,0 47 15,0-24-15,0 1 16,0 23-16,0 0 16,0 24-1,0-24-15,0 0 0,0-24 16,0 24-16,24-23 16,-24 23-16,23 24 15,1-48-15,23 71 16,-47-70-1,47 23-15,-24-47 0,1 0 16,0 24-16,23-1 16,-24 1-16,24-1 15,0 24-15,-23-47 16,23 0-16,-24 24 16,1 0-16,-1-48 15,1 24-15,-1 0 16,-23 0-16,24 0 15,-1 0-15,-23 0 16,24-23-16,-24-1 16,0 24-16,0-23 15,0-1-15,23 24 16,1-23-16,-24-1 16,0 24-16,0-23 15,0 0-15,0-1 16,0 24-16,0-23 15,0-1-15,0 24 16,-24-23-16,24-1 16,0 1-16,0 23 15,0 0 1,0-24-16,0 1 16,0-1-16,0 24 15,0 0 1,0-23-16,24-24 15,-24 47-15,23-24 16,-23 1-16,0 0 16,24-24-16,-24 23 15,0 1-15,23-24 16,-23 23-16,24 24 16,-24-23-16,23-1 15,1 24-15,-24-23 16,24-1-16,-1 1 15,-23-1-15,24 1 16,-1 23 0,-23 0-1,0-24-15,0 1 16,24 23-16,-24-24 16,0 1-1,0-1 1,23 1-1,-23 0 1,24-1 0,-24 24-16,23 0 15,1-23 1,-24-1-16,23-23 16,-23 24-16,24-1 15,-1-23 95,1-23-110,-24-1 0,23 24 15,-23-23 1</inkml:trace>
  <inkml:trace contextRef="#ctx0" brushRef="#br1" timeOffset="177939.08">17310 1293 0,'-24'0'15,"1"24"1,-1-1-16,1-23 31,23 24-15,-24-24-16,1 23 15,-1-23-15,24 24 16,-24-24 0,24 23 15,0 1-16,0-1 1,0 1-16,0-1 16,0 1-1,0-1 17,24-23-17,0 0-15,-1 0 16,1 0-16,-1 0 15,1 0-15,-1 0 16,24 0-16,-23 0 16,-1 0-16,1 0 15,-1 0-15,1 0 16,-1 0 0,1-23 15,-1-1-16,-23 1 1,0-1 47,0 1-48,0-1 1,0 1-1,0-1 1,0 1 15,-23-1 32,-1 24-16,1 0-32,-1 0-15,24-23 16,-23 23-16,-1 0 16,1 0-1,-1 0 16,1 0 1,-1 0 30,1 0-31,-1 0-31</inkml:trace>
  <inkml:trace contextRef="#ctx0" brushRef="#br1" timeOffset="179976.76">17310 1599 0,'0'23'16,"-24"-23"93,1 24-93,23-1-1,-24-23-15,1 0 16,23 24-16,-24-24 15,1 24 17,-1-24-17,24 23-15,-24-23 16,24 24 31,-23-24-47,23 23 15,0 1 1,0-1 0,0 1-1,0-1-15,23-23 16,-23 24-16,24-24 16,0 23-1,23-23 1,-24 0-1,1 24-15,23-24 16,-24 0 0,1 0-1,-1 0 1,1 0 0,-1 0-1,-23-24 1,0 1-1,0-1 1,0 1 0,24 23-16,-24-24 15,0 1 17,0-1-17,0 1 1,0-1 62,0 1-16,-24 23-62,24-24 32,-23 0 15,-1 1-32,24-1 16,-23 24 48,23-23-48,-24 23-16</inkml:trace>
  <inkml:trace contextRef="#ctx0" brushRef="#br1" timeOffset="181791.77">17804 1340 0,'0'24'78,"0"-1"-78,0 1 16,0-1-16,0 1 16,0-1-16,-24 1 31,24-1 31,0 1 48,24-24-95,23 0 1,-47 23 0,23-23-16,1 0 15,23 0 1,-24 0 0,1 0-16,-1 0 15,1 0 1,-24-23-16,23 23 31,-23-24-15,24 24-1,-24-23-15,0-1 78,0 1-62,0-1 0,0 1-1,0-1 1,-24 24-16,24-23 16,0-1 15,0 1 16,0 46 109,0 24-156,0-23 16,0-1-16,0 1 15,-23-1-15,23 1 16,-24 46-16,24-46 15,0-1-15,0 1 16,0 23-16,0-23 16,0-1-16,0 24 15,0-23-15,0-1 16,0 24-16,0-23 16,0-1-16,0 1 15,0-1-15,0 1 31,0-1-15,-23-23 140,-1 0-140,24-23 0</inkml:trace>
  <inkml:trace contextRef="#ctx0" brushRef="#br1" timeOffset="185603.95">18791 1317 0,'-23'0'78,"-1"0"-31,24 23-31,0 1-1,0 23 1,0-24-16,0 1 15,0 23-15,0-24 16,0 1-16,0-1 0,0 24 16,0-23-16,0-1 15,0 25 1,0-25-16,0 1 16,0-1-16,0 1 15,0-1-15,0 1 16,0-1 15</inkml:trace>
  <inkml:trace contextRef="#ctx0" brushRef="#br1" timeOffset="186801.4">18556 1599 0,'24'0'187,"-1"0"-187,1 0 16,-1 0-16,-23 23 16,24-23-1,-1 0 1,1 0 0,-1 0-1,1 0 1,-1 0 15,1 0-15,-1 0-1</inkml:trace>
  <inkml:trace contextRef="#ctx0" brushRef="#br1" timeOffset="188703.06">19497 1387 0,'0'24'109,"0"-1"-109,0 1 16,0 23-16,0-24 15,0 1-15,0 23 16,0-24-16,0 1 15,0-1-15,0 1 16,0 23-16,0-23 16,0-1-1,0 1 1,0-1 0,0 1-1,0-1-15,0 1 16</inkml:trace>
  <inkml:trace contextRef="#ctx0" brushRef="#br1" timeOffset="191862.27">19826 1411 0,'0'23'407,"0"1"-392,-23-24 1,23 23-1,0 1 17,0-1-17,0 1 1,0-1 0,-24-23-1,24 24-15,24-24 172,-1 0-156,1 0-16,-1 0 15,1 0 1,-1 0 0,-23 23-1,24-23-15,-1 0 16,-23 24-16,24-24 15,-1 0 1,-23-24 140,0 1-140,0-1 0,0 1-1,0-1 1,0 1-1,0-1 17,0 1-17,0-1-15,24 24 16,-24-23-16,0-1 31,0 48 172,0-1-203,0 1 16,0-1-16,0 1 16,0-1-1,0 1 1,0-1-16,0 24 15,0-23 1,0 23 0,0-23-1,0-1 1,0 1 0,0-1-1,0 1 16,0-1-15,0 1 15,0-1-31,-24-23 16,24 24-16,0-1 31,0-46 141,0-1-172,24 24 16,-1-23-16</inkml:trace>
  <inkml:trace contextRef="#ctx0" brushRef="#br1" timeOffset="193719.76">20344 1458 0,'0'23'94,"0"1"-63,23-24-15,-23 23-16,0 1 16,24-24-1,-1 0 16,1 23-31,-1-23 16,1 0 47,-1 0-48,1 0 1,-24-23-1,0-1-15,0 1 32,0-1 15,0 48 140,0-1-171,0 1-16,0-1 15,23 24 1,-23-23 0,0 23-16,0-23 15,0-1-15,0 1 16,0-1-16,0 1 15,24-1 1,-24 24 0,0-23-1,0-1 17,0 1-17,-24-1 1,1-23 15,23 24-31,-24-24 16,1 0-1,-1 0 1,1 0 0,23-24-16,-24 24 31,24-23-16,-23 23-15,23-24 63,0 1-47,23-24-1,1 23 1,-24 1-1,23 23-15,1-24 0,-24 1 16</inkml:trace>
  <inkml:trace contextRef="#ctx0" brushRef="#br1" timeOffset="195037.08">21143 1575 0,'24'0'140,"23"0"-124,-24 0-16,1 0 16,-1 0-16,1 0 15,23 0 1,-24 0-16,1 0 15,-1-23-15,1 23 47,-1 0-47,1 0 32,-1 0-1,1 0 0,-1-24-31</inkml:trace>
  <inkml:trace contextRef="#ctx0" brushRef="#br1" timeOffset="196117.74">21237 1787 0,'0'24'46,"24"-24"-30,-1 0-16,1 0 16,-1 0-1,1 0 1,-1 0 15,1 0-15,-1 0 46,1 0-15,-1 0-16,1 0-15</inkml:trace>
  <inkml:trace contextRef="#ctx0" brushRef="#br1" timeOffset="203178.62">22037 1434 0,'-24'0'47,"48"0"94,-1-23-126,1 23-15,23-24 16,-24 24 93,1 0-93,-24 24-1,23-24 1,-23 23 31,0 1-16,0-1-31,0 1 31,0-1-31,0 24 16,-23-47 0,23 24-16,-24-1 15,24 1-15,-23-1 32,23 1-1,0 0 0,0-1-31,0 1 31,0-1 16,23-23-16,1 0-15,-1 0-16,25 0 16,-25 0-16,1 0 15,23 0-15</inkml:trace>
  <inkml:trace contextRef="#ctx0" brushRef="#br1" timeOffset="205855.39">22484 1340 0,'0'24'203,"23"-24"-188,-23 23 1,24 1 93,-24-1-93,0 1 125,0-1-110,23-23 172,1 0-187,-1 0-1,1 0 1,23 0 0,-24 0-16,1 0 15,-1 0 1,-23-23 124,0-1-108,0 1-17,0-1 1,0 1 0,0-1 15,0 1 16,24 23 187,-24 23-218,0 1-16,23-1 15,-23 1 17,0-1-32,0 1 15,0-1 1,0 1-1,0-1 1,0 1 0,0-1-16,0 1 15,0-1-15,24-23 16,-24 24 15,23-1-15,-23 1 15,0 0-15,0-1-1,0 1 1,0-1 15,24-23-31,-24 24 47,0-1-16,0 1-15,-24-24 140,1 0-140,23-24-1,-24 24 1</inkml:trace>
  <inkml:trace contextRef="#ctx0" brushRef="#br1" timeOffset="212109.43">23236 1599 0,'24'0'219,"-1"0"-203,1 0 31,-1 0-32,1 0 17,-1 0 46,1 0 0,-1 0-47</inkml:trace>
  <inkml:trace contextRef="#ctx0" brushRef="#br1" timeOffset="-213217.03">24083 1293 0,'-24'0'156,"1"0"-141,23 24-15,-24-24 16,1 23 31,-1-23-31,24 24-1,-23-24 1,23 23-1,0 1 1,-24-24-16,24 23 16,-23 1-1,23-1-15,-24-23 16,24 24-16,0-1 62,0 1-46,0-1 15,0 1-31,0-1 32,24-23-32,-24 24 15,23-24-15,-23 23 16,24 1-1,-1-24 1,1 0 0,-1 24-16,1-24 15,-1 0-15,-23 23 16,24-23 0,-1 0 15,1 0-31,0 0 0,-24-23 78,23 23-62,-23-24 30,0 0-14,0 1 30,0-1-31,0 1 94,0-1-93,-23 24-1,-1 0-15,24-23-1,-24 23 1,1 0 15,23-24-15,-24 24 15,1 0 31,-1 0-46,1 0 31,23 24-16,-24-1-31,1 1 63,46-24 77,1 0-124,23 0 0</inkml:trace>
  <inkml:trace contextRef="#ctx0" brushRef="#br1" timeOffset="-210465.15">24553 1270 0,'0'23'109,"-23"1"-93,23-1-1,0 1 1,0-1 0,0 1 31,0-1-32,23-23 16,-23 24-31,24-24 16,-1 0 0,1 0-1,-1 0-15,1 0 47,-1 0-16,1 0 48,-1 0-64,-23-24 1,0 1 46,0-1-46,24 24-16,-24-23 47,0-1-16,0 1-31,0-1 47,0 48 172,0-1-204,0 1 1,0-1 0,0 1-16,0-1 15,0 1 1,0-1-16,0 1 15,0-1-15,0 1 16,0-1-16,0 1 16,0-1-16,24 1 15,-24-1-15,0 1 16,0 0 0,0-1-1,0 1 1,0-1-1,0 1 64,-24-1-64,0-23 1,1 0 15,-1 0-31,1 0 16,-1 0-1,1 0 1,-1 0 15,24-23 141,24 23-125,-24-24 109,0 1-109,0-1-16,0 1 32</inkml:trace>
  <inkml:trace contextRef="#ctx0" brushRef="#br1" timeOffset="-194257.44">17286 2775 0,'-23'0'78,"23"23"-47,0 1-15,0-1-1,0 1 1,0-1 46,0 1-62,-24-1 16,24 1 0,0 0-1,0-1 1,-23-23 0,23 24 46,-24-24-62,24 23 16,-23-23-16,23 24 15,0-1-15,-24 1 16,24-1 15,0 1-15,-24-1-1,1 1 17,23-1-17,-24-23 1,24 24-16,0-1 16</inkml:trace>
  <inkml:trace contextRef="#ctx0" brushRef="#br1" timeOffset="-192366.34">17568 2822 0,'0'23'141,"0"1"-126,-23-1 1,23 1 0,0-1-1,-24-23-15,24 24 16,-23 0 109,23-1-47,23-23-47,24 0-31,-23 0 16,23 0 0,-24 0-16,1 0 15,-1 0-15,1 0 16,-1 0-16,1 0 62,0 0 1,-1 0-32,1 0-31,-24-23 16,23 23-1,-23-24 1,24 0 0,-24 1-1,0-1 1,0 1-1,23-1 1,-23 1-16,0-1 16,24 24-1,-24-23-15,0-1 16,0 48 125,0-1-126,0 1-15,-24 23 16,24-24-1,0 1-15,0 23 16,-23-23-16,23-1 16,-24 24-16,24-23 15,0-1-15,-23 1 16,23 23-16,0 0 16,0-24-1,0 1 1,0-1-16,0 1 15,0-1 1,0 1 0,0-1 46,23-46 1,-23-1-63,24 24 15,-1 0-15</inkml:trace>
  <inkml:trace contextRef="#ctx0" brushRef="#br1" timeOffset="-190148.6">18321 2822 0,'0'23'172,"0"24"-157,0-23 16,0-1-15,0 1-16,0 0 16,0 23-1,23-24 1,1 1-16,-24-1 16,23-23-1,-23 24-15,24-24 94,0-24-78,-1 1-1,-23-1 1,24 24-1,-24-23 1,0-1 0,0 1-16,0-1 15,0 0 1,0-23 0,0 24-1,0-1 1,0 1-1,23 23-15,-23 23 188,24 1-188,-24-1 16,0 1-16,0-1 15,0 1-15,0 23 16,0-23-16,0-1 15,0 1 1,0 23-16,0-24 16,0 24-1,0-23 1,0-1-16,23 1 31,-23-1-31,0 1 0,0-1 31,0 1-31,0-1 32,0 1-1,-23-24-15,-1 0-1,1 23-15,-1-23 16,1 24-16,-25-24 15,25 0-15,-1 0 16,-23 0-16,24 0 16,-1 0 46,1 0-31,-1 0-31,24-24 157,0 1-126,0-1-31,0 1 16,0-1-1,0 1 1,0-1-1,0 1 1</inkml:trace>
  <inkml:trace contextRef="#ctx0" brushRef="#br1" timeOffset="-188583.53">19050 2916 0,'0'23'172,"0"1"-172,0 0 15,0-1-15,24-23 16,-24 24-16,23 23 31,-23-24-15,0 1 0,0 23-1,24-47 16,-24 23-31,0 1 47</inkml:trace>
  <inkml:trace contextRef="#ctx0" brushRef="#br1" timeOffset="-187794.65">18932 3128 0,'47'0'94,"-23"0"-94,-1 0 16,1 0-16,0-24 15,-1 24 1,1 0-16,-1 0 16,-23-23-1,24 23 1,-1 0 0,1 0-16,-1 0 15,1 0 141</inkml:trace>
  <inkml:trace contextRef="#ctx0" brushRef="#br1" timeOffset="-184553.88">19850 2892 0,'-24'0'250,"1"0"-234,23 24 0,-24-24-1,1 0-15,23 23 16,-24-23-1,24 24-15,0 0 16,-23-24 0,23 23-16,0 1 15,-24-24 1,24 23 0,0 1-1,-24-24-15,24 23 16,0 1 15,0-1-31,0 1 16,0-1 15,0 1 31,24-24-46,-24 23 0,24-23-1,-1 0 48,1 0-63,-1 0 15,1 0 1,-1 0 15,1 0-15,-1 0-16,1 0 16,-1 0-1,1 0 16,-1 0-15,-23-23 0,24 23-16,-24-24 31,23 24-31,-23-23 16,0-1-1,0 1 48,0-1-32,-23 24 16,-1 0-16,1 0-15,-1 0-16,1 0 15,-1 0 1,1 0 0,-1 0 30,1 0-46,-1 0 16,1 0 0,23 24-1,-24-24 1,24 23 15</inkml:trace>
  <inkml:trace contextRef="#ctx0" brushRef="#br1" timeOffset="-182170.22">20508 2869 0,'0'23'78,"0"1"-62,0-1-1,0 1-15,0 0 16,0-1 0,0 1-1,0-1 1,0 1 0,0-1-1,0 1 1,0-1-16,0 1 31,24-24-31,23 0 16,-24 23-16,1-23 15,23 0-15,-24 0 16,1 0-16,-1-23 16,1 23-16,-1 0 15,-23-24 1,24 24-16,-1-47 15,1 24-15,23-24 16,-24 23 0,1 1-16,-24-1 15,24 0-15,-24 1 32,0-1-17,23 24-15,-23-23 110,0 46 77,0 1-171,0 23-16,0-23 15,0-1-15,0 24 16,0-23-16,0 23 16,0-24-1,0 1 1,0-1-1,0 1 1,0-1 0,0 1-16,0-1 15,0 1 1,0-1-16,0 1 16,0-1-1,0 1 48,-23-24-63,-1 23 15,-23 1-15,23-24 16,1 0-16,-1 0 16,1 0-16,-1 0 15,1 0-15,-1 0 78,1 0-78,-1 0 63,24-24-16,0 1-32,0-1 1,24 24-16,-1 0 16,-23-23-1,24 23-15,-24-24 16,23 24-1</inkml:trace>
  <inkml:trace contextRef="#ctx0" brushRef="#br1" timeOffset="-181330.94">21472 3104 0,'24'0'93,"-1"-23"-77,1 23-16,23 0 16,-23-24-16,-1 1 15,24 23-15,-23 0 16,-1 0 0</inkml:trace>
  <inkml:trace contextRef="#ctx0" brushRef="#br1" timeOffset="-180225.9">21590 3316 0,'24'0'46,"-1"0"-30,1 0 0,-1-24-1,1 24-15,-1 0 16,1 0 15,-1 0-31,1 0 16,-1-23-1,-23-1 1,24 24-16</inkml:trace>
  <inkml:trace contextRef="#ctx0" brushRef="#br1" timeOffset="-172016.64">22601 2798 0,'47'-47'125,"-23"47"-125,-24-23 15,23-1-15,1 24 16,23-23-16,-24 23 16,1 0-16,23 0 15,-23-24-15,-1 24 16,1 0-16,-1 0 16,1 0-1,-1 0 1,1 0 31,-24 24-47,0-1 15,23 1-15,-23-1 16,0 1 0,0-1-1,0 24-15,0-23 16,-47-1-16,24 24 15,-1-23-15,-23 23 16,24-23-16,-25-1 16,25 1-1,23-1-15,-24-23 16,24 24 0,0-1-1,0 1 32,0-1 0,24-23 15,-1 0-46,1 0-16,0 0 16,-1 0-16,1 0 156,-1 0-109,-23-23-32,24 23 1</inkml:trace>
  <inkml:trace contextRef="#ctx0" brushRef="#br1" timeOffset="-169894.72">23471 2610 0,'0'24'109,"0"-1"-93,0 1-16,0 23 16,0-24-1,0 1 1,24-1 62,-24 1-62,24-24-1,-1 0 1,-23 23-1,24-23 1,-1 0 0,1 0-16,-1 0 15,1 0 1,-1 0 15,24 0-15,-23 0-1,-1 0 17,1 0 15,-1 0-32,-23-23-15,0-1 0,0 1 31,0-1-15,0 1-16,0-1 16,0 1-1,0-1 1,0-23 0,0 24-1,0-1 1,0 1-1,0-1 17,0 48 93,0-1-125,0 1 15,0-1-15,0 1 16,24-1-16,-24 1 16,0-1-16,0 1 15,0-1-15,0 1 16,0-1-16,23 1 15,-23-1 1,0 1 15,0-1-31,24-23 16,-24 24-16,0-1 31,0 1 0,0 0 16,0-1-15,0 1-32,0-1 46,0 1 33,23-1-79,-23 1 31,0-1-16</inkml:trace>
  <inkml:trace contextRef="#ctx0" brushRef="#br1" timeOffset="-167872.92">24342 2987 0,'23'0'94,"1"0"-79,-1 0 17,1 0-32,-1 0 15,1 0 1,23 0 0,-24 0-1,1 0 16,-1 0 1,1 0-32,-1 0 31,1 0-15</inkml:trace>
  <inkml:trace contextRef="#ctx0" brushRef="#br1" timeOffset="-165330.09">25353 2587 0,'-24'23'219,"1"-23"-204,23 24 16,0-1 16,0 1-15,0-1 14,23-23-46,1 0 16,-1 0-16,1 0 16,0 0-16,23 0 15,-24 24-15,1-24 16,-1 0 0,1 0-1,-1 0 1,1 0-1,-1 0 1,1 0 0,-24-24 31,23 24-47,-23-23 31,0-1-16,0 1 79,-23 23-94,-1 0 16,1 0 31,-1 0-47,1 0 15,-1 0 1,1 0 0,-24 0-16,23 0 15,1-24 1,-1 24-1</inkml:trace>
  <inkml:trace contextRef="#ctx0" brushRef="#br1" timeOffset="-163805.86">25612 2775 0,'-24'0'140,"1"23"-124,-1-23 0,1 0-1,-24 24 1,47-1-1,-24-23 1,24 24-16,0-1 16,0 1 15,0-1 0,0 1-31,0 0 16,24-24 15,-1 23-31,1-23 16,23 24-1,-24-24-15,1 0 16,23 0-16,-24 0 16,1 0-1,-1-24-15,1 24 16,-24-23-16,23 23 15,-23-24 1,0 0-16,24 1 16,-24-1 31,-24 24-32,1-23 1,-1-1 15,1 24-31,-1 0 16,-23 0-16,24 0 15,-1 0-15,1 0 0,-1 0 16,1 0 15,-1 0-15,1 0-1,23 24 17</inkml:trace>
  <inkml:trace contextRef="#ctx0" brushRef="#br1" timeOffset="-161836.43">26106 2587 0,'23'0'203,"-23"23"-171,0 1-32,0-1 15,0 1 1,0-1 0,0 1-16,0-1 31,0 1 141,24-24-157,-1 0-15,1 0 16,-1 0-16,1 0 16,23 0-16,-24 0 15,-23 23 1,24-23-1,-1 0 32,-23-23 16,0-1-32,0 1-15,0-1-16,0 1 15,0-1 17,0 1-17,0-1 1,0 1 46,0 46 79,0 1-141,24-24 16,-24 23-16,0 1 15,0-1-15,0 1 16,0-1-16,0 1 15,0-1 1,0 1-16,0-1 16,0 1 15,0-1-15,-24 1-16,24-1 15,0 1 1,-23 0 78,-1-24 15,1 0-93</inkml:trace>
  <inkml:trace contextRef="#ctx0" brushRef="#br1" timeOffset="-157224.28">19426 4586 0,'0'23'109,"0"1"-109,-23-24 16,23 23-16,-24 24 15,1-47 17,23 24-32,0-1 31,0 1-16,0-1 1,0 1 0,0-1-1,0 1 32,23-24-47,1 24 16,-1-24-1,1 0-15,-1 0 16,1 23 0,-1-23-1,1 0 1,-1 0-16,1 0 16,-1 0-16,-23-23 15,24 23-15,-24-24 16,23 0-16,-23 1 15,24-1 1,0 24-16,-24-23 16,0-1-1,0 1 1,0-1 0,23 1-1,-23-1 1,0 1-16,0-1 15,0 1 1,0-1 0,0 48 218,0-1-234,0 1 16,0-1-16,0 1 15,0-1-15,0 1 16,0-1-16,24-23 16,-24 24-16,0-1 15,23 1-15,-23-1 16,0 25-1,0-25-15,0 1 16,0-1-16,0 24 16,0-23-16,0-1 15,0 1-15,0-1 16,0 1 0,0-1-16,0 1 31,0 23-16,0-24 1,-23 24 0,23-23-1,-24-24-15,24 23 16,-23-23 0,23 24-1,-24-1-15,0-23 16,1 0-16,-1 24 15,1-24-15,-1 0 32,1 0-17,-1 0 1,1 0 0,23-24 46,0 1-62,0-1 31,0 1-15,23-1 0,1 24-1,-24-23-15,0-1 47,23 24-31,-23-23-16,0-1 15,24 24-15,-1-23 16</inkml:trace>
  <inkml:trace contextRef="#ctx0" brushRef="#br1" timeOffset="-156409.87">20320 4939 0,'24'0'47,"-1"0"-16,1 0-15,-1 0-1,1-24-15,-1 24 16,1 0-16,23 0 16,-24 0-16,1 0 15,-1-23-15,1 23 16,-1 0-16,1 0 62</inkml:trace>
  <inkml:trace contextRef="#ctx0" brushRef="#br1" timeOffset="-155531.53">20391 5127 0,'0'23'47,"23"-23"-31,1 24-1,-1-24 1,1 0 0,-1 0-16,1 0 15,-1 0 1,1 0-1,-1 0-15,1 0 16,23 0 0,-24 0 15</inkml:trace>
  <inkml:trace contextRef="#ctx0" brushRef="#br1" timeOffset="-149674.07">21402 4774 0,'23'0'141,"24"0"-126,-23 0 1,-1 0-16,1 0 16,-1 0-1</inkml:trace>
  <inkml:trace contextRef="#ctx0" brushRef="#br1" timeOffset="-132151.65">22437 4351 0,'-24'23'313,"1"-23"-313,-1 0 15,1 0-15,23 24 16,-47-24-16,23 0 16,1 0-16,-25 0 15,25 23-15,-1-23 16,1 24 31,23-1-32,-24 1-15,24-1 16,0 1 31,-23-1-31,23 1-16,0-1 15,0 1 1,0-1-1,0 1-15,0-1 16,0 1 0,0-1-16,23-23 15,-23 24-15,0-1 16,24-23 0,-1 0-1,1 24-15,-1-24 16,1 0-1,0 0-15,-1 0 32,1 0-32,23 0 15,-24 0 1,1 0 15,-24-24-15,23 24 78,-23-23-79,0-1 32,0 1-16,0-1-15,0 1 62,-23 23-31,23-24-31,-24 24-1,24-23-15,-23 23 16,-1 0-1,1 0 1,-1 0 0,-23 0-1,23-24 48,1 24-48,-1 0 1,1 0 109,-1 0-47</inkml:trace>
  <inkml:trace contextRef="#ctx0" brushRef="#br1" timeOffset="-129862.14">22766 4398 0,'-24'0'93,"1"0"-93,-1 0 16,1 0 0,23 23-1,-24 1-15,1-24 16,23 23 0,-24-23-1,24 24 1,-23-24-1,23 23-15,0 1 16,-24-24-16,1 23 16,23 1-1,-24-1 1,24 1 0,0-1-1,0 1 1,0-1 15,0 1 0,24-24 1,-1 0-32,1 0 15,23 0 1,-24 0-16,1-47 15,23 47-15,-24-24 16,1 24-16,-1-23 94,-23-1-79,24 24-15,-24-23 63,0-1-47,23 24-16,-23-23 15,0-1 1,24 24-1,-24-23 1,0-1 0,0 1-1,0-1 1,-24 24 0,24-23-1,-23 23 16,-1 0 1,1 0-1,-1 0-31,1 0 94,-1 0-79</inkml:trace>
  <inkml:trace contextRef="#ctx0" brushRef="#br1" timeOffset="-128696.75">23213 4445 0,'0'23'32,"-24"-23"-1,24 24-31,0-1 16,-23-23-16,-1 24 15,1-1 1,23 1-1,-24-1-15,1-23 16,-1 47-16,1-47 16,-1 24-1,24-1 1,-23 1-16,-1-24 16,1 23-16,23 1 15,-24-1-15,-23 1 16,23-1-16,1 1 15,-1-24-15,1 47 16,-24-23-16,0-1 16,23 1-1,1-24-15,-1 47 16,1-24 0,-1-23-16,1 24 15,-24-1 1,47 1-16,-24-24 15,-23 23-15,24 1 16,-24-24-16,23 23 16,1-23-16,23 24 15,-24-24-15,1 0 16,-1 23 0,0-23-1,24-23 110,0-1-125</inkml:trace>
  <inkml:trace contextRef="#ctx0" brushRef="#br1" timeOffset="-127293.81">23072 4844 0,'0'24'31,"0"0"1,23-24-17,1 0 17,-1 0-32,1 0 15,-1 0 1,24 0-1,-23 0 1,-1 0-16,1 0 16,-1 0 31,-23 23-1,0 1-46,-23-1 32,23 1-32,-24-24 15,24 23-15,-47-23 16,24 24-16,-1-1 0,-23-23 16,47 24-16,-23-1 15,-1-23 1,1 24-1,-1-24 17,24 23-32,0 1 31,0-1-15,24 1 30,-1-24-46,24 0 16,-23 0 0,-1 0 62,1 0-63,-24-24 95,0 1-110</inkml:trace>
  <inkml:trace contextRef="#ctx0" brushRef="#br1" timeOffset="-125868.42">23660 4962 0,'-24'24'172,"24"-1"-156,-23 1-1,23-1 1,-24-23 0,24 24-16,0-1 15,0 1 1,0-1 15,0 1 0,24-24-15,-24 23 0,23-23-16,24 0 15,-23 0 1,23 0 0,-24 0-16,1 0 15,-1-23-15,1-1 16,-1 24 15,-23-23-15,24 23-1,-24-47-15,23 47 16,-23-24-16,24 24 16,-24-23-1,0-1 16,0 1-15,-24 23 0,1 0-1,-1 0 1,1 0 0,-1 0-16,1 0 15,23 23 1,-24-23-1,1 0 1,-1 0 0,24 24-16,-23-24 31,-1 0-15,1 23-16,-1-23 15,1 0 1,23 24 31,0-1-32,-24-23-15,24 24 16</inkml:trace>
  <inkml:trace contextRef="#ctx0" brushRef="#br1" timeOffset="-124709.01">24577 4656 0,'23'0'47,"1"0"-31,-1 0-16,1 0 15,-1 0 1,1 0-16,-1 0 16,1 0-1,0 0 1,-1 0 0</inkml:trace>
  <inkml:trace contextRef="#ctx0" brushRef="#br1" timeOffset="-123481.09">24647 4939 0,'24'0'109,"-1"0"-93,1 0 15,-1 0 94</inkml:trace>
  <inkml:trace contextRef="#ctx0" brushRef="#br1" timeOffset="-122219.6">25235 4797 0,'47'0'109,"-23"0"-93,-1 0 0,1 0-16,-1 0 15,1 0 17</inkml:trace>
  <inkml:trace contextRef="#ctx0" brushRef="#br1" timeOffset="-120469.48">25894 4492 0,'23'0'31,"1"0"-15,-1 0 0,1 0-1,-1 0-15,25 0 16,-25 0 0,1 0-1,-1 0-15,1 0 16,-1 0-1,1 0 1,-1 0-16,-46 0 172,-1 47-156,-23-24-16,47 24 15,-23-47-15,-1 24 16,1-24-1,23 23-15,-24-23 16,24 24-16,0-1 16,-24-23-1,24 24 17,-23-24-32,23 23 15,-24-23 1,71 0 124,-23 0-108,23 0-32,-23-23 15,-1 23-15,24-24 16,-23 24 0,-1 0-1,1 0-15,-1 0 16,1 0-1,-24 24 1,23-1-16,1 1 16,-24-1-1,0 24 17,0-23-17,0 0-15,0-1 16,-24-23-16,24 24 15,-23-1 1,-1 1-16,1-24 16,-1 0-16,1 23 15,-24-23-15,23 0 16,-23 0-16,24 24 16,-1-24-1,0 0-15,1 0 16,-1 23-16,-23-23 15,24 0-15,-1 0 0,-23 0 16,24 0 47</inkml:trace>
  <inkml:trace contextRef="#ctx0" brushRef="#br1" timeOffset="-117001.29">25235 4586 0,'0'-24'15,"0"1"95,0-1-95,0 1 17,0-1-17,0 1-15,0-1 16,0-23-1,0 24 1,0-1 0,0 1-1,0-1 1,0 1 46,0-1-30,0 0-1,0 1 0,24-1 0,-1 1-15,24-1 0,-23 24-16,23-23 15,-23-1-15,-1 24 16,24-23-16,-23 23 16,-1 0-16,1 0 15,23 0-15,-24 0 16,1 0-16,-1 0 15,1 0 1,-1 0-16,1 0 0,23 23 16,-24-23 15,24 0-31,-23 0 16,-1 0-1,1 0 1,-1 0-1,1 0-15,-1 0 32,1 0-32,0 0 31,-1 0-15,24 0-1,-23 0 1,-1 0-1,1 0 1,-1 0-16,1 0 31,-1 0 16,1 0-31,-1 0-1,1 0 1,-1 0 0,1 0-1,-1 0-15,1 0 16,-24-23 0,23 23-1,1-24 1,-1 24-1,1 0 1,-1 0 93,-23 24-93,24-24 0,-24 23 15,23-23-31,-23 24 16,0-1-1,0 1-15,0-1 16,0 1-1,0-1 1,0 1 0,0 0-16,0-1 15,0 1-15,0-1 16,0 1 0,0 23-1,0-24 1,-23-23-1,23 24-15,0-1 16,0 1 0,0-1-1,0 24 1,0-23-16,0 23 16,0-24-1,-24 24 1,24-23-16,0-1 15,0 1-15,0-1 16,0 1-16,0-1 16,0 25-1,0-25-15,-23 1 16,-1-1 0,24 24-16,0-23 15,0 23 1,-23-24-16,23 1 15,-24 23-15,24-24 16,0 1-16,-23-1 16,23 1-16,0-1 15,-24 1-15,24-1 16,0 1-16,0-1 16,0 1-16,0-1 15,-23 1-15,23-1 16,0 25-1,0-25 1,0 1 0,0-1-1,0 1-15,-24-24 16,24 23 15,-23 1-15,-1-24-16,1 23 15,-1 1-15,1-24 16,-24 0-16,23 0 16,1 0-16,-1 0 15,1 0 1,-48 0-16,0 0 16,-23 0-16,0 0 15,24 0-15,46 0 16,-23 0-16,24 0 31,-1 0 0,1 0-31,23-24 16,-24 24 0,1 0-1,-1 0 1,1 0-16,23-23 140,0-1-124,0 1 0,0-1-16,0 1 15,0-1 1,0 1 0,-24-1-16,24 0 15,0 1-15,0-1 16,-23 1-1,23-1 17,-24 24 30</inkml:trace>
  <inkml:trace contextRef="#ctx0" brushRef="#br1" timeOffset="-101038.59">17639 6608 0,'-24'0'235,"1"0"-204,-1 0-15,1 0-1,23 24 1,-24-24-16,24 23 15,-23-23-15,-1 24 16,24-1 15,-23-23-31,23 24 32,-24-24-32,24 23 15,-23-23 16,23 24-15,-24-24 0,24 24-16,24-1 47,-1-23-32,1 0 1,-24 24-16,23-24 15,1 0-15,-1 0 32,1 0-32,-1 0 15,1 0-15,23 0 16,-24 0-16,1 23 0,-1-23 16,1 0-16,-1 0 15,-23 24 1,24-24-16,0 23 31,-1-23-31,-23 24 31,24-24-31,-24 23 32,0 1-17,23-24 1,-23 23-16,0 1 0,0-1 15,0 1-15,0 23 16,0-24 15,-23-23-31,-1 24 0,24-1 16,-23 1-16,-1-1 16,-23 24-16,23-47 15,1 47-15,-24-47 16,23 24-1,1-24-15,23 23 0,-24-23 16,1 0-16,-1 0 16,1 0-16,-24 24 15,23 0 1,1-24-16,-24 0 16,23 0-1,1 0 16,46 0 94,1-24-125</inkml:trace>
  <inkml:trace contextRef="#ctx0" brushRef="#br1" timeOffset="-99764.15">18086 7196 0,'0'24'156,"23"-1"-141,-23 1-15,24-1 16,-24 1 0,23-1-1,24-23 1,-23 0 0,23 0-16,-24 0 15,1 0-15,-1 0 0,1-23 16,-1 23-1,1 0-15,0-24 0,-24 1 32,0-1-17,0 1 1,0-24 0,0 23-1,0 1 1,-24 23-1,24-24 1</inkml:trace>
  <inkml:trace contextRef="#ctx0" brushRef="#br1" timeOffset="-98782.92">18838 7032 0,'-23'0'78,"-1"23"-62,24 1 0,-23-24-1,23 23 1,0 1 46,23-24-46,24 0 0,-23 0-1,-1 0-15,1 0 16,-1 0-16,1 0 15,-1 0 1,1 0 0,-24 23 15,0 1-15,23-1-1,-23 1-15,0-1 16,0 1-16,0-1 15,-23 1 1,23-1 0,-24-23-16,1 24 15,-24-1-15,23-23 16,-23 24-16,24-24 16,-1 24-16,1-24 15,-24 0-15,23 0 16,1 23-16,-24-23 15,47 24-15,0-48 63,23 24-47,1-23-16,23-1 15,-24 24-15,1 0 16,-1-24-1</inkml:trace>
  <inkml:trace contextRef="#ctx0" brushRef="#br1" timeOffset="-97845.38">19450 6608 0,'0'24'62,"0"-1"-46,0 1-16,0 23 16,0-24-16,0 1 15,0 23-15,0-23 16,0-1 0,0 1-16,0 23 0,0-24 15,0 1-15,0 23 16,0-24-1,0 24 1,0-23 0,0-1-16,0 1 0,0-1 15,0 1 17</inkml:trace>
  <inkml:trace contextRef="#ctx0" brushRef="#br1" timeOffset="-97097.35">19262 6985 0,'23'0'31,"1"0"-16,-1 0-15,1 0 16,-1 0 0,1 0-1,-1 0 1,1 0 0,-1 0-1,1 0 1,-1 0 46,1 0-46,-1 0 15,1 0 0,-1 0-15,1 0 0</inkml:trace>
  <inkml:trace contextRef="#ctx0" brushRef="#br1" timeOffset="-95171.15">20414 6749 0,'24'24'94,"-1"23"-94,-23-23 16,0-1-1,24-23 1,-24 24 0,23-24-1,24 0 17,-23 0-17,-1 0-15,1 0 16,-1 0 15,-23-24-15,0 1-16,24-24 15,-24 23 1,0 0 0,0 1-1,0 46 157,0 1-172,23-24 16,-23 47-16,24-23 15,-24-1 1,23 1-16,-23-1 16,0 1-1,0-1-15,24 1 16,-1-1-1,-23 1 1,0-1-16,0 1 16,0-1-1,0 1 1,-23-1-16,-1 1 16,24-1-16,-23-23 15,23 24-15,-24-24 16,1 23-16,-1 1 15,1-24 17,-1 0 15,24-24-32,-23 1 1,23-1-1,0 1 1,0-1-16,0 1 16,23 23-1,1-24-15,-1 1 16,1-1 0,-1 24-1,-23-23-15</inkml:trace>
  <inkml:trace contextRef="#ctx0" brushRef="#br1" timeOffset="-94276.55">21096 6938 0,'24'0'0,"-1"0"16,1 0 31,-1 0-32,24 0 1,-23 0-1,23 0-15,-24 0 16,24 0 0,-47-24-16,24 24 15,-1 0-15,1 0 16,-1 0-16</inkml:trace>
  <inkml:trace contextRef="#ctx0" brushRef="#br1" timeOffset="-93679.23">21214 7102 0,'0'24'62,"0"-1"-46,47-23 0,-24 0-16,1 0 15,-1 0-15,1 24 16,-1-24-16,1 0 15,-1 0 1,1 0 0,-1 0-1,1 0 1,-1 0 31</inkml:trace>
  <inkml:trace contextRef="#ctx0" brushRef="#br1" timeOffset="-92817.63">21896 7032 0,'23'0'94,"1"0"-94,-1 0 15,1 0-15,-1 0 16,1 0 0,-1 0-16,1 0 15,-1 0 1,1 0-1</inkml:trace>
  <inkml:trace contextRef="#ctx0" brushRef="#br1" timeOffset="-90981.3">22648 6655 0,'0'0'0,"24"0"32,-1 0-17,24 0 1,-23 0-16,-1 0 15,1 0-15,-1 0 16,1 0-16,0 0 16,-1 0-1,1 0-15,-1 0 16,-23 24 156,0-1-157,0 1 1,-23-1-16,-1-23 16,1 24-16,-1 0 15,0-1 1,1 1 0,23-1 62,23-23 62,1 0-124,0 0-16,-1 0 16,1 0 15,-1 0-16,-23 24 1,24-1 0,-24 1 15,23-24-31,-23 23 16,24-23-1,-24 47-15,0-23 16,0-1-1,0 1 1,0-1 0,-24-23-16,24 24 15,0-1 1,-23-23-16,23 24 16,-24-24-16,1 23 15,-1-23-15,-23 0 16,47 24-1,-24-24-15,1 0 0,-1 0 16,1 0-16,-1 0 16,1 0-1,-1 0 1,1 0 0,-1 0 46,24-24-31,0 1-31</inkml:trace>
  <inkml:trace contextRef="#ctx0" brushRef="#br1" timeOffset="-89424.98">23918 7055 0,'24'0'62,"-1"0"-62,1 0 16,23 0-1,-24 0-15,1 0 16,23 0-16,-23 0 16,-1 0-16,24 0 15,-23 0 1,-1 0 0,-23-23-1,24 23 1,-24-24-16,0 1 31,0-1-15,0 1 31,-24 23-16,-23-24-31,47 1 15,-23 23-15,-1 0 16,1-24-16,-1 24 31,0 0-31,1 0 16,-1 0-16,1 0 16,-1 0-16,1 0 31,-1 0-16,24 24 1,-23-24-16,23 23 16,0 1-16,0-1 15,0 1-15,0 23 16,0-24-16,23 1 16,1 23-16,-1-24 15,1 1-15,-24-1 16,0 1-16,47-1 15,-24-23 1,-23 47-16,48-47 16,-25 0-16,1 0 15,23 24-15,-24-24 16,-23 23-16,47-23 16,-23 0-1,-1 0-15,1 0 16,-1 0-16,1 0 15,-1 0 64,1 0-48,-24-23-31,23-1 15</inkml:trace>
  <inkml:trace contextRef="#ctx0" brushRef="#br1" timeOffset="-88411.63">24671 6914 0,'23'0'31,"-23"24"-16,0-1-15,24-23 16,-24 24-16,0-1 16,23 1-16,-23-1 15,24 1-15,-24-1 16,24-23-16,-24 24 16,23-24 109,-23-47-110,24 23-15,-24 1 16,23-1-1,-23 1-15,47-1 16,-23 1-16,-1-1 16,24 1-1,-23 23-15,-1-24 0,1 24 16,-1 0 0,1 0-16,-1 0 15,1 0-15,-1 0 16,1 24-1,-24-1 1,0 1-16,0-1 31,0 1-31,0-1 32,0 1-1,0-1-16,0 1-15,0-1 32,0 1-17,0-1 1,23 1 15,-23-1-15,47-23-1</inkml:trace>
  <inkml:trace contextRef="#ctx0" brushRef="#br1" timeOffset="-87278.38">26011 7102 0,'24'-23'47,"0"23"-47,-1 0 15,24 0 1,-23 0-16,-24-24 16,23 24-16,1 0 15,-1 0 1,-23-23 0,47 23-16,-47-24 15,24 1-15,-24-1 16,0 1-1,0-1 1,0 1 0,-24 23-1,1-24-15,-1 24 16,1 0 0,-1 0-16,1 0 15,-1 0-15,1 0 16,-24 0-1,23 0-15,0 0 16,1 0-16,-1 24 16,1-1-1,-1 1 1,24-1 0,0 1-16,0-1 0,0 1 15,0-1-15,0 1 16,0-1-1,0 1 1,24-1 0,23-23-1,-24 0 1,1 24-16,0-24 16,23 0-1,-24 0-15,1 0 16,-1 0-16,24 0 15,-23 0 1,-1 0 62,1-47-78,-24 23 31,23 24-31</inkml:trace>
  <inkml:trace contextRef="#ctx0" brushRef="#br1" timeOffset="-86344.52">26788 6820 0,'-47'0'31,"23"0"-15,24 24-1,-47-24-15,23 23 16,1-23 0,-1 24-16,1-24 15,-1 23-15,24 1 16,-23-1-16,-1 1 0,1-24 15,-1 23 1,24 1 0,0-1 15,0 1-31,24-1 16,-1-23-1,-23 24-15,24-24 16,-1 0-16,1 23 15,-1-23 1,24 0 0,-23 0-16,0 0 15,-1 0-15,1 0 32</inkml:trace>
  <inkml:trace contextRef="#ctx0" brushRef="#br1" timeOffset="-85907.54">27023 7220 0,'23'0'125</inkml:trace>
  <inkml:trace contextRef="#ctx0" brushRef="#br1" timeOffset="-84593.26">27916 6185 0,'0'24'172,"-47"-1"-157,47 1-15,-23-1 16,-1-23-16,24 47 16,-23-47-16,23 24 15,-24-1-15,24 1 16,-23-1-16,23 1 15,0-1-15,-24-23 16,24 47-16,0-23 16,0-1-1,0 1 1,0-1 0,0 1-16,24-1 15,-24 1 1,0 23-16,23-47 15,-23 23-15,0 1 16,0 0-16,24-24 16,-1 23-16,-23 1 15,24-1 1,-24 1-16,23-24 16,-23 23-16,24-23 15,-1 24 1,-23-1-16,24 1 15,0-1 17,-24 1-17,23-24 1,-23 23 0,0-46 93</inkml:trace>
  <inkml:trace contextRef="#ctx0" brushRef="#br1" timeOffset="-83940">28199 6444 0,'0'23'47,"0"1"-32,0 23 1,0-24 0,0 1-16,0-1 15,0 1-15,0 23 16,0-24 0,0 1 15,0-1 0,0 1 0,0 0-15,0-1 31</inkml:trace>
  <inkml:trace contextRef="#ctx0" brushRef="#br1" timeOffset="-82516.74">28434 6232 0,'0'24'63,"0"-1"-32,0 1-31,23-1 15,1-23-15,-24 24 16,23-24 0,-23 23-16,24-23 15,-24 24 1,23-1-16,1 1 16,-24-1-1,24-23 1,-24 24-16,0-1 15,0 1 1,0-1 0,0 1 15,0-1-31,0 1 16,0-1-1,0 1-15,0-1 31,0 1-15,0-1 15,-24-23-31,24 24 16,0 0 0,-24-1-16,24 24 15,0-23 16,0-1 1,0 1 15,0-1-1,0 1 17,-23-24-32,23 23-15,-24-23-1,1 0-15,-1 0 16,1 0 0</inkml:trace>
  <inkml:trace contextRef="#ctx0" brushRef="#br1" timeOffset="-78996.08">17592 8302 0,'0'-24'0,"23"24"16,1 0-16,23-23 16,-24 23-1,1-24-15,23 24 16,-23 0-16,-1 0 15,1 0-15,-1 0 16,1-23 0,-1 23-16,1 0 15,23 0 1,-24 0-16,1 0 16,23 0-16,-24 0 46,-23 23-30,0 1-16,0-1 16,0 1-16,0-1 15,0 1 1,0-1-16,0 1 16,-47-1-1,24 1-15,-24-1 16,0 24-1,23-47-15,24 24 16,-47-24 0,47 23-16,-23 1 15,-1-24-15,1 23 16,-1-23 0,24 24-1,-24-24-15,1 0 31,23 23-31,-24-23 32,48 0 46,23 0-63,0 0-15,-23 0 16,-1 0-16,24 0 16,-23 0-16,-1 0 15,1 0-15,-1 0 16,24 24 0,-47 0-1,24-1 1,-24 24-1,23-23-15,-23-1 16,0 24-16,0-23 16,0-1-1,0 1-15,0-1 16,-23 24 0,-1-23-1,1 23-15,-1-47 16,1 23-16,23 1 15,-24-24-15,1 0 16,-24 23 0,0-23-1,23 0-15,-23 0 16,23 0 0,24-23 15,0-1 0,0 1-31,0-1 16,24 1-1</inkml:trace>
  <inkml:trace contextRef="#ctx0" brushRef="#br1" timeOffset="-77743.39">18556 8513 0,'24'-23'0,"-1"23"15,1 0 32,-1 0-47,-23-24 16,24 24-16,23-23 15,-24 23-15,1 0 16,23 0-16,-24 0 16,1 0-16,-1 0 15,24 0 1,-23 0-16,-1 23 15,1 1-15,-1 23 16,1-47 0,0 47-16,-1-47 0,-23 23 15,24 1 1,-1-1-16,-23 25 16,24-48-16,-24 47 15,23-47-15,1 23 16,-24 1-16,23-1 15,-23 1-15,47-1 16,-47 1-16,47-24 16,-23 23-16,-1 1 15,1-24-15,-1 0 0,1 0 16,-24-24 93,0 1-109</inkml:trace>
  <inkml:trace contextRef="#ctx0" brushRef="#br1" timeOffset="-77080.55">19450 8349 0,'0'23'31,"-24"24"-15,1-23-16,-1-1 16,24 1-16,-23-1 15,-1 1-15,24-1 16,0 1-16,-47-1 16,47 24-16,-47-23 15,47 0-15,-47-24 16,47 23-16,-47 24 15,47-23 1,-23-1-16,23 1 16,-24-24-1,24 23 1,-23-23-16,23 24 47,0-1-16</inkml:trace>
  <inkml:trace contextRef="#ctx0" brushRef="#br1" timeOffset="-75948.99">20014 8702 0,'24'0'47,"-1"0"-31,1 0-1,-1 0-15,1 0 16,-1 0-16,24-24 16,-23 0-16,23 24 15,-24-23-15,1 23 16,0 0-16,-24-24 109,23 24-93</inkml:trace>
  <inkml:trace contextRef="#ctx0" brushRef="#br1" timeOffset="-74492.08">20908 8184 0,'23'0'94,"1"0"-79,0 0-15,-1 0 16,1 0-16,-1 0 16,1 0-1,-1 0-15,1 0 16,23 0-16,-24 0 15,1 0-15,-1 0 16,-23 24 0,24-1 15,-24 1-31,0-1 16,0 1-16,0-1 15,-24 1 1,1 23-16,-1-24 15,1 1-15,23-1 16,-47-23-16,47 24 16,0-1-16,-24 1 15,-23 23 1,24 0 0,-1-24-1,24 1 1,0 0 15,0-1-15,24-23-1,-1 0 1,-23 24 0,24-24-16,-1 0 15,1 0 1,-1 0-1,1 0 79,-1 0-63,-23-24-15,0 1 0,0-1-1</inkml:trace>
  <inkml:trace contextRef="#ctx0" brushRef="#br1" timeOffset="-73270.22">22013 8090 0,'-23'24'125,"-1"-1"-125,1-23 16,-1 0-16,1 24 16,-1-24-1,24 23-15,-47 1 16,47-1-16,0 24 16,-23-23-16,23-1 15,-24 24-15,24-23 16,0-1-1,0 1-15,0-1 0,0 1 16,0 23-16,0-24 16,0 1-16,24-1 15,-24 1-15,23-24 16,-23 23-16,24-23 16,23 0-1,-24 0 1,1 0-16,-1 0 15,1 0 79,23 0-78,-47-23-1,23 23-15,-23-24 16</inkml:trace>
  <inkml:trace contextRef="#ctx0" brushRef="#br1" timeOffset="-72680.24">22225 8443 0,'0'-24'62,"47"24"-46,-23 0-16,-1 0 15,24 0-15,-23 0 16,-1 0 0,1 0-1,-1 0 1,1 0 0,-1-23-16,1-1 15,-1 24-15,-23-23 16,47 23-16</inkml:trace>
  <inkml:trace contextRef="#ctx0" brushRef="#br1" timeOffset="-71536.78">22836 8137 0,'24'0'62,"0"0"-46,-1 0-16,1 0 16,-1 0-1,1 0-15,-1 0 16,-23 47 0,24-47 15,-24 24-31,0-1 15,0 1 1,0-1-16,-47-23 16,23 24-16,1-1 15,-24-23 1,23 0-16,0 24 16,24-1-16,24-23 125,0 0-125,-1 0 15,1 0-15,-1 0 16,-23 24-1,24-24-15,-1 23 16,1 1 0,-24-1-16,0 1 15,23-1 17,-23 1-17,0-1 1,0 1-1,-23-1-15,-1 1 0,-23-1 16,24-23-16,-1 24 16,1-24-16,-1 24 15,0-24-15,1 0 16,-1 0-16,1 0 16,-1 0-16,1 0 15,-1 0-15,1 0 31,-1 0 16,24-24 0,0 0-47,24 1 16,-1 23-16,1 0 15,23-24-15</inkml:trace>
  <inkml:trace contextRef="#ctx0" brushRef="#br1" timeOffset="-70113.61">23330 8067 0,'24'0'78,"-1"0"-62,-23 23-1,24-23-15,-1 24 16,1-1-16,23 1 16,-47-1-1,24 1 1,-24-1 0,23-23-16,-23 24 15,0 23-15,0 0 16,0-24-1,0 1 1,0 23 0,0-24-1,0 1 1,0-1-16,0 1 16,0-1-16,-23 1 15,-1-1-15,24 1 16,-24-1-16,1-23 15,-1 24-15,1 0 16,-24-1 0,0-23-1,47 24-15,-24-1 16,1-23 0,-1 24-16,1-24 15,-1 0 16</inkml:trace>
  <inkml:trace contextRef="#ctx0" brushRef="#br1" timeOffset="-68581.56">23965 8372 0,'24'0'78,"-1"0"-62,1 0 0,-1 0-16,1 0 15,-1 0-15,1 0 16,0 0-1,-1 0 17,1 0-1</inkml:trace>
  <inkml:trace contextRef="#ctx0" brushRef="#br1" timeOffset="-67870.47">24083 8607 0,'23'0'110,"1"0"-95,0 0 1,-1 0-16,1 0 16,-1 0-1,1 0 1,-1 0 0,1 0 30,-1 0-30,1 0 0,-1 0-1</inkml:trace>
  <inkml:trace contextRef="#ctx0" brushRef="#br1" timeOffset="-67098.78">24647 8231 0,'24'24'16,"-24"-1"-16,0 24 15,0-23-15,23-24 0,-23 47 16,24-24-16,-24 1 15,0 23-15,23-24 16,-23 1 0,0-1-16,0 1 15,24-1 17,-24 1-17,24-1 63</inkml:trace>
  <inkml:trace contextRef="#ctx0" brushRef="#br1" timeOffset="-65697.24">25024 8231 0,'23'0'31,"1"-23"-15,-1-1-1,1 24-15,-1 0 16,1 0-1,-1 0 1,1 0-16,-1 0 16,1 0-1,-1 24-15,-23-1 16,24 1 0,-24-1-1,23 1 1,-23-1-1,0 24 17,0-23-17,0-1 1,-23-23 0,-1 24-1,24-1-15,-23 1 31,23-1-15,0 24 0,-24-23-1,24-1 17,24 1-1,-24-1-31,23-23 62,1 0-30,-1 0-17,1 0-15,-1 0 31,1 0 1,0 0-17,-1 0 1,1-23 109</inkml:trace>
  <inkml:trace contextRef="#ctx0" brushRef="#br1" timeOffset="-62458.61">18415 9501 0,'24'0'32,"-1"0"-17,1 0 1,23 0-16,-24 0 15,1 0-15,-1 0 16,1 0 0,23 0-1,-24 0-15,1 0 16,-1 0-16,1 0 16,-1 0-1,1 0 1,-1 0-1,1 0-15,-1 0 16,-23 24 0,24-24-1,-24 23-15,0 1 16,0-1-16,0 1 16,0-1-1,0 24 1,-24-23-1,-23 23-15,24 0 16,-24-47 0,23 23-16,1 1 15,46-24 157,24 0-172,0 0 16,0 0-16,-23 0 15,-1 0-15,24 0 16,-23 23-16,-1 1 31,-23-1-15,24-23-16,-24 24 16,0 0-16,0-1 15,0 1 1,-24-1-1,24 1-15,-47-1 16,24 1-16,-1-1 16,-23 1-16,24-1 15,-24 1-15,23-24 16,1 0 0,-1-24-1,1 24 1,-1-23-16,1 23 15,23-24-15,-24 1 16,24-1 31,0 1-31,24 23-16</inkml:trace>
  <inkml:trace contextRef="#ctx0" brushRef="#br1" timeOffset="-61626.72">19450 9642 0,'23'-23'62,"1"23"-62,-1 0 16,24-24-16,-23 24 15,23 0 1,-24 0-16,1 24 16,-24-1-16,24-23 15,-1 47-15,24-47 16,-47 24-16,0-1 16,24 1-16,-24-1 15,23 1-15,-23 23 16,24-47-16,-24 23 15,23-23-15,-23 24 16,24-1-16,-24 1 31,23-24-31,1 24 16,-1-1 0,1 1 15,-1-24-16,1 0-15,-1 0 32,-23-24-17</inkml:trace>
  <inkml:trace contextRef="#ctx0" brushRef="#br1" timeOffset="-60993.27">20061 9548 0,'0'47'16,"0"-23"0,-23-1-16,-1 1 15,1-1-15,23 24 16,-47-47-16,47 24 16,-24-1-16,1 24 15,23-23-15,-47-1 16,23 24-16,24-23 15,-23 0-15,-1-1 16,24 1-16,-23-24 16,23 23-1,0 1 1,0-1 0</inkml:trace>
  <inkml:trace contextRef="#ctx0" brushRef="#br1" timeOffset="-59772.97">20720 9360 0,'23'0'16,"1"47"0,-24-23-1,23-1-15,1 24 16,-1-23-16,-23 23 15,47-24-15,-47 1 16,24-1-16,-1 1 16,-23-1-16,24 24 15,0-23-15,-24 23 16,0-24-16,23 1 16,-23 23-16,24-47 15,-24 23-15,0 1 16,0 0-1,0-1-15,0 1 47,23-1-31</inkml:trace>
  <inkml:trace contextRef="#ctx0" brushRef="#br1" timeOffset="-59116.83">20673 9736 0,'47'0'32,"-24"0"-32,1 0 15,23 0-15,-24 24 16,1-24 0,23 0-1,-24 23-15,1-23 16,-24 24-16,24-24 15,-1 0 1,1 0 0,-1 0-16,1 0 15,-1 0-15,1 0 16,-1 0-16,1 0 16</inkml:trace>
  <inkml:trace contextRef="#ctx0" brushRef="#br1" timeOffset="-57346.22">21802 9384 0,'-24'0'63,"24"23"-63,-23-23 15,-1 24-15,1-1 0,-1-23 16,24 24-16,-23-24 16,-1 23-16,1-23 15,23 24 1,-24-24-16,24 23 15,-24 1-15,24-1 0,0 24 16,0-23-16,0-1 16,0 1-16,0-1 15,0 1-15,0-1 16,-23-23 0,23 24-16,0-1 15,0 1-15,0-1 31,23 1-15,1-1-16,0-23 16,-1 0-16,1 0 15,23 24-15,-24-24 16,1 0-16,-1 0 16,24 0-1,-23 0 1,-1 0-16,1 0 15,-24-24 1,23 24 0,1-23-1,-24-1 1,23 24-16,-23-23 16,0-1-16,0 1 15,0-1 1,0 1-1,0-1 1,0 1 0,0-1-1,-23 24 1,23-23 0,-24 23-1,1 0 1,-1 0-16,1 0 15,-1 0 1,1 0 0,-1 0-16,1 0 15,-1 0-15,1 0 16,-1 0 0,24 23-1,-23 1 1,-1-1-1,1-23 1,23 24-16,0-1 31,0 1 79</inkml:trace>
  <inkml:trace contextRef="#ctx0" brushRef="#br1" timeOffset="-56283.46">22531 9595 0,'23'0'110,"1"0"-95,-1 0-15,24 24 16,-23-24-16,-1 0 15,1 0 1,-1 0 0,1 0-16,-1 0 15,1 0 1,-24 23 0</inkml:trace>
  <inkml:trace contextRef="#ctx0" brushRef="#br1" timeOffset="-55713.03">22625 9901 0,'23'-24'15,"24"24"1,-23 0 0,-1 0-1,1 0-15,-1 0 16,24 0 0,-23 0-16,0 0 15,-1 0-15,24 0 16,-23 0-16,-1 0 15,1 0 1,-1-23 0,24 23-1,-23 0 1,-24-24-16</inkml:trace>
  <inkml:trace contextRef="#ctx0" brushRef="#br1" timeOffset="-54719.47">23707 9337 0,'0'23'0,"0"1"16,23-1-16,-23 24 15,0-23-15,0-1 16,24 24-16,-24-23 16,0-1-16,0 1 15,0 23-15,0-24 16,0 1-16,23-1 16,-23 1-16,0-1 15,0 1 1,0-1 15,0 1 16</inkml:trace>
  <inkml:trace contextRef="#ctx0" brushRef="#br1" timeOffset="-53373.22">24106 9407 0,'24'0'93,"0"0"-15,-1 24-46,1-1-17,-1 1 48,-23-1-16,0 1-32,0-1-15,0 1 32,0-1-17,0 1 16,-23-1-15,-1-23-16,24 24 16,0-1-1,-23-23 1,23 24 0,0-1-1,0 1 1,0-1 15,23-23 0,1 24-15,-1-24 0,1 23-1,-1-23 1,1 0 15,-1 0 16</inkml:trace>
  <inkml:trace contextRef="#ctx0" brushRef="#br1" timeOffset="-51377.68">18956 11477 0,'23'0'16,"1"0"-1,-1-24 1,1 24-16,-24-23 15,24-1-15,-1 24 16,-23-23 0,47 23-1,-23 0 17,-1 0-17,1 0-15,23-24 16,-24 24-16,1 0 15,-1-23 1,1 23 0,-1 0-1,1 0-15,-1 23 16,1 1 0,-1-24-1,-23 23-15,24-23 16,-24 24-1,0-1-15,0 1 16,23-1 0,-23 1-1,0-1-15,0 1 16,24-24 0,-1 47-16,1-24 15,23 1 1,-24 23-16,25-47 15,-48 23-15,23-23 16,1 0-16,-1 24 16,1-24-1,-1 0 63,24 0-62,-47-24-16,0 1 16</inkml:trace>
  <inkml:trace contextRef="#ctx0" brushRef="#br1" timeOffset="-50595.83">19873 11289 0,'0'23'16,"-23"1"-16,23-1 16,-24-23-1,1 47-15,23-23 16,-24-1-16,1 1 16,-1-1-16,24 1 15,-23-24 1,23 23-16,-24 1 0,0-24 15,24 23-15,-23 1 16,23-1 0,0 1-1,0-1 17,0 1-17,-24 23 1,1 0 15,23-24-31,0 1 16,0 0 46</inkml:trace>
  <inkml:trace contextRef="#ctx0" brushRef="#br1" timeOffset="-49628.88">20485 11406 0,'23'0'32,"1"0"-17,-1 24-15,1-24 16,23 0-16,-24 0 15,1 0-15,-1 0 16,1 23-16,-1-23 16,1 0-16,-1 0 31,1 0-31,-1 0 94</inkml:trace>
  <inkml:trace contextRef="#ctx0" brushRef="#br1" timeOffset="-48813.29">20532 11829 0,'23'0'78,"1"0"-63,-1 0 1,1 0 0,-1 0-16,1 0 15,-1 0-15,1 0 16,-1 0-1,1 0 157,-1-23-140,1 23-32,-1-24 31</inkml:trace>
  <inkml:trace contextRef="#ctx0" brushRef="#br1" timeOffset="-44286.79">21849 11006 0,'-24'0'109,"24"24"-93,-23-24 0,-1 0-1,24 23-15,-23-23 16,23 24-1,-47-24-15,47 47 16,-47-24-16,23 1 16,1-24-1,-1 47-15,0-23 0,1-1 16,-1 1-16,24-1 16,-23 1-16,23-1 15,-24 1 16,24-1-15,-23 1-16,23-1 16,0 1-16,0-1 15,0 1-15,0-1 16,23 24 0,1-23 15,-1-1-16,1 1-15,23-24 16,-23 0-16,-1 0 16,24 0-16,-23 0 15,-1 0-15,24-24 16,-23 1-16,-1-1 16,24 1-16,0-1 15,-23 1-15,23-1 16,-47 1-16,47-1 15,-47 1-15,23-24 16,1 23-16,-24 1 16,0-1-1,0 1 1,0-1 31,-24 24-32,24-23-15,-23 23 16,-1 0-16,1 0 16,-1 0-1,1 0 1,-1 0 0,1 23-16,-1 1 15,1-1 1,23 1-16,-47 23 15,23-24 1,1 1-16,23-1 16,-24 1-1,24-1 1,0 24 0,0-23-1,0-1 16,-23-23-15,23 24 0,-24-24-16,24 23 15,24-23 63,-1 0-78</inkml:trace>
  <inkml:trace contextRef="#ctx0" brushRef="#br1" timeOffset="-43309.27">22437 11100 0,'0'47'15,"0"-23"1,0-1 0,0 1-16,-24 23 15,24-23-15,-23-1 16,-24 24-16,47-23 15,-24-1-15,1 24 16,-1-23-16,1 23 16,23-24-16,-48 1 15,48 23 1,-23-47-16,23 23 0,-24 1 16,1 23-16,23-24 15,-24 24 1,1-23-1,23-1 1,-24 1-16,1 0 16,23-1-1,0 1 1,0-1 0,0 1-1,0-1 32</inkml:trace>
  <inkml:trace contextRef="#ctx0" brushRef="#br1" timeOffset="-40858.42">22601 11594 0,'24'0'93,"-1"-23"-93,1 23 32,23 0-32,-24 0 0,24 0 15,-23 0 16,23 0-31,-23 0 0,-1 0 16,24 0 0,-23 23-16,-1-23 0,1 24 15,-1-24 1,-23 23 15,24 1-31,-24-1 16,0 1-1,0-1-15,0 1 16,0-1-16,-24-23 16,1 24-16,-1-1 15,1 1 1,-1-24 0,1 24-1,-1-24 1,1 0-1,-1 0-15,24 23 16,-24-23 31,48 24 62,0-24-93,23 0-16,-24 23 16,1-23-16,23 24 15,-24-24-15,1 0 16,-1 23-1,1-23-15,-1 24 16,1-24 0,-24 23-1,23-23-15,1 24 16,-24-1 0,0 1-16,23-24 15,-23 23-15,0 1 16,0-1-1,0 1 1,0-1 0,-23 24-1,23-23 17,-24-24-32,1 0 62,-1 0-46,1 0-1,-1 0-15,1 0 32</inkml:trace>
  <inkml:trace contextRef="#ctx0" brushRef="#br1" timeOffset="-40107.65">23801 11500 0,'23'0'78,"1"0"-62,23 24-16,-24-24 16,1 0-16,-1 0 15,24 0-15,-23 0 16,-1 0-16,1 0 16,-1 0-1,1 0 1,0 0-1,-1 0 1,1 0-16,-1 0 31,-23-24-31</inkml:trace>
  <inkml:trace contextRef="#ctx0" brushRef="#br1" timeOffset="-39422.96">23942 11806 0,'23'0'47,"1"0"-32,23 0 1,-24 0 0,24 0-16,-47 23 15,24-23-15,23 0 16,0 0 0,-23 0-1,-1 0 1,24 0-1,-23 0 1,-24-23 0,23-1 15,1 1 0</inkml:trace>
  <inkml:trace contextRef="#ctx0" brushRef="#br1" timeOffset="-36937.49">24836 11336 0,'23'0'141,"1"0"-141,-1 0 16,24 0-16,-23 0 15,-1 0 1,1 0-16,-1 0 15,1 0-15,23 0 16,-24 23-16,1-23 16,-1 0-16,-23 24 15,0-1 1,24-23 0,-24 24-1,0-1 1,0 1-1,0-1-15,0 1 16,-24-1-16,1 24 16,-24-47-16,47 24 15,-47-1-15,23 1 16,24-1 0,-23-23-1,23 24-15,-24-24 16,24 23-16,0 1 15,-23 23 1,23-24-16,0 1 16,0 0-1,0-1 1,23 1 0,1-1-1,-1-23-15,24 0 16,-23 0-16,-1 0 15,24 0-15,-23 0 16,-1 0 0,1 0-16,-1 0 15,1 0 1,-1 0-16,1 0 16,-1 0-1,-23-23 1,24 23-16,0 0 15,-1-24 32,-23 1-15,0-1-1</inkml:trace>
  <inkml:trace contextRef="#ctx0" brushRef="#br1" timeOffset="-33697.92">24130 11971 0,'0'23'172,"0"1"-172,24-1 16,-24 1-16,0-1 16,0 1-16,23-1 15,-23 1-15,0-1 16,0 1-16,24-1 15,-24 1 1,0-1 0,0 1-1,23-1 48,1 1-32,23-1-15,-24 1-16,1-24 15,23 0-15,23 23 16,-46-23-16,-1 24 16,24-24-16,-23 0 15,23 0 1,-24 23-16,1-23 15,23 0-15,-24 0 16,1 24-16,23-24 16,-23 24-16,-1-24 15,24 47-15,-23-47 16,-1 0-16,48 23 16,-48-23-16,1 24 15,-1-24-15,1 0 16,-1 0-16,1 0 15,-1 0 1,1 0-16,-1 0 16,24 0-16,-23 0 15,-1 0-15,24 0 16,-23 0-16,0 0 16,-1 0-16,1 0 15,-1 0 1,1-24-1,23 1-15,-24 23 16,1 0-16,23 0 16,0-24-16,-24 24 15,1 0-15,-1 0 16,-23-23 15,0-1 0,0-23-31,0 23 16,0 1-16,0-1 16,0 1-16,0-24 15,0 23-15,-23 1 16,23-1-16,-24-23 0,24 0 16,0 24-1,0-24-15,-23 23 16,23 1-16,0-24 0,0 23 15,0 1-15,0-1 16,0-23 0,0 23-16,0 1 15,0-1-15,0 1 16,0-1-16,0 1 0,0-24 16,0 23-1,0-23 1,0 24-1,0-1 1,0 1 0,0-1-1,0-23 1,0 24 0,0-1-16,0 1 15,0-1-15,0 1 0,0-1 16,0 1-16,0-1 15,-24 1 1,24-1 15,0-23-15,0 23 0,0 1 15,-23-1-31,23 1 15,0-1-15,0 1 16,0-1 0,0 1-1,0-24-15,-24 23 16,24 1 0,0-1-1,0 1 1,0-1-1,-23 24 126,-1 0-125,-46 0-1,-1 0-15,0 0 16,1 0-16,-24 0 16,-24 0-16,1-23 15,-1-1-15,-23 1 16,70-1-16,48 24 15,-1 0-15,1 0 110,23 24-79,-24-24-15,1 0-16,-1 23 15,1-23-15,-1 24 16,-23-24-16,24 0 16,-1 0-16,-23 0 15,24 0 1,-1 0-16,1 0 0,-1 0 15,1 0-15,-1 0 94,1 23 0,23 1-78,0-1-1,0 1 1,0-1-1,0 1 1,0-1-16,0 1 16,23-24-1,-23 23 48,0 1-48,0-1-15,0 1 32,0-1-17,0 1 95</inkml:trace>
  <inkml:trace contextRef="#ctx0" brushRef="#br0" timeOffset="-9629.61">16486 13052 0,'0'24'47,"0"-1"-16,0 1-15,0 0-1,0-1-15,0 1 16,0-1 0,24 24-16,-24-23 15,0-1-15,0 24 0,0-23 16,0-1 0,24 24-16,-24-23 15,0-1-15,0 24 16,23-23-16,-23-1 0,0 24 15,0-23-15,0-1 16,24 1 0,-24-1-16,0 1 15,0 0-15</inkml:trace>
  <inkml:trace contextRef="#ctx0" brushRef="#br0" timeOffset="-8845.27">16322 13429 0,'0'23'31,"47"-23"-15,-24 0-1,1 0 1,-1 0-16,1 0 16,-1 0-1,1 0 1,0 0-16,-1 0 31,1 0-15,-1 0-1,1 0 1,-1 0 15,1 0-15,-1 0 46</inkml:trace>
  <inkml:trace contextRef="#ctx0" brushRef="#br0" timeOffset="-7625.79">16581 13429 0,'0'23'15,"-24"24"1,1-47-16,23 47 16,0-23-1,0-1-15,0 1 16,-24-24 0,24 23-16,0 1 31,0-1 63,-24-23-79</inkml:trace>
  <inkml:trace contextRef="#ctx0" brushRef="#br0" timeOffset="-6192.18">17145 13052 0,'0'-23'47,"0"-1"-32,-24 24 95,1 24-110,-1-1 15,24 1-15,-23-24 16,23 23-16,0 1 16,-24 23-16,24-23 15,0-1-15,0 1 16,0 23-16,0-24 16,0 1-16,0-1 15,24-23-15,-24 47 16,23-47-16,-23 24 15,0-1-15,24 1 16,-1-1-16,1 1 16,0 23-16,23-24 15,-24 1-15,24-1 16,-23 24-16,-1-47 16,1 24-16,-1-24 15,1 0 1,-1 0-1,1 0 17,-24-24-32,0 1 15,23-1-15,-23 1 16,0-1-16,24-23 16,-1 47-16,-23-23 0,24 23 15,-24-24-15</inkml:trace>
  <inkml:trace contextRef="#ctx0" brushRef="#br0" timeOffset="-5296.26">17592 13311 0,'-24'0'63,"1"24"-48,-1 23 1,24-24-16,0 1 16,0-1-16,0 24 15,0-23-15,0-1 16,47 24-16,-47-23 15,24-1-15,-1-23 16,1 24-16,-1-1 16,1-23-16,23 0 15,-24 0-15,-23 24 16,48-24-16,-25 0 16,1 0-1,-1-24-15,-23 1 16,0-1-16,0-23 15,0 24-15,0-1 16,0-23-16,0 24 16,0-1-16,-23 1 15,-1-24 1,1 47-16,-25-47 16,25 23-16,-1-23 15,-23 47-15,24-47 16,-24 47-16,23-47 15,1 47-15,-1-47 16,1 47-16,23-24 16,23 24 77,48 48-93</inkml:trace>
  <inkml:trace contextRef="#ctx0" brushRef="#br0" timeOffset="-3740.29">18109 13382 0,'24'47'47,"-1"0"-31,1-24-1,-1 24-15,-23-23 16,0-1-16,24-23 16,-24 24-16,23-24 78,-23-47-47,24 23-31,-1 1 0,1-24 16,-1 23-16,1 1 15,-1-1 1,1 24 31,-24 24-32,24-1 1,-1-23 31,1 0-16,-1 0-15,24 0-1,-47-23-15,24-1 16,-1 24 0,1 0-16,23 0 15,-47 24-15,23-24 16,24 47-16,-23 0 15,-1-47 1,-23 23-16,24 24 16,-24-23-1,0-1 17,23-23-32</inkml:trace>
  <inkml:trace contextRef="#ctx0" brushRef="#br0" timeOffset="-2617.69">18979 13429 0,'24'0'31,"-24"23"-15,0 1-16,23 23 16,-23-24-16,24 1 15,-24 23-15,0-24 16,0 1-16,24 23 15,-24-24-15,23 1 16,1 23-16,-24-23 16,47-1-16,-47 24 15,23-47-15,-23 24 16,0-48 62,0 1-62,0-24-16,0 23 15,0 1-15,0-1 16,0-23-16,0 23 16,0 1-16,0-1 15,0 1-15,24-1 16,-1 1-1,1 23-15,-24-24 16,23 1-16,1-1 16,-1 24-16,1-23 15,-1-1-15,24 24 16,-23 0-16,-24-23 16,47 23-16,-24 0 15,1 0 16,-1 23-15,-23 1-16,0-1 16,-23 1-1,-1-24 17,1 0-32,-1 0 15,1 0-15,-24 0 16,23-24-16,-23 1 15,24 23-15,-1-24 16,-23 1-16,24 23 16,46 0 93,1 0-93,-1 0-16,1 0 15,23 0-15</inkml:trace>
  <inkml:trace contextRef="#ctx0" brushRef="#br0" timeOffset="-1883.65">19756 13311 0,'0'24'63,"0"-1"-63,23 24 0,-23-23 15,0-1-15,24 24 16,-24-23-16,23-1 15,1 24-15,-24-23 16,0-1 0,23 1-16,-23-48 109,0 1-93</inkml:trace>
  <inkml:trace contextRef="#ctx0" brushRef="#br0" timeOffset="-1345.34">19920 13288 0,'-23'0'15,"-1"23"-15,1-23 16,23 24 0,-24-1-16,24 1 15,-23-24 1,23 23 0,0 1 30</inkml:trace>
  <inkml:trace contextRef="#ctx0" brushRef="#br0" timeOffset="-269.93">20202 13288 0,'-23'0'78,"23"23"-78,0 1 15,0-1 1,0 1 0,0-1-16,0 1 15,0-1-15,23 1 16,-23 23-16,0-24 16,0 1-16,47-1 15,-23 1 1,-1-1-1,1-23-15,0 0 16,-1 0 0,1 0-16,-1 0 15,1 0 17,-24-23-17,0-1-15,0-23 16,0 24-16,-24-1 15,24-23-15,-47 24 16,47-1-16,-47 1 16,23-24 15,1 47-15,-1-24-1,1 24 1,-1 0-1,71 0 126,-23 0-125</inkml:trace>
  <inkml:trace contextRef="#ctx0" brushRef="#br0" timeOffset="1346.24">20814 12794 0,'0'23'31,"0"24"-15,0-23-16,0-1 16,23 24-16,-23 24 15,24-48-15,-24 1 16,0-1-16,0 25 16,0-25-16,0 1 15,0 23-15,0-24 16,0 1-16,0-1 15,0 24-15,0-23 16,23-1-16,-23 24 16,0-23-16,0-1 15,0 1 1,0-1 0,0-70 140,0 24-141,0-1-15,0 1 16,0-1-16,0 1 16,0-24-16,24 47 15,-24-24-15,47 1 16,-47-1-16,24 24 16,23 0-1,-24 0-15,1 0 16,-1 0-16,1 0 15,-1 0-15,24 24 16,-23-24-16,-1 23 16,24 1-16,-23-24 15,23 23-15,-47 1 16,23-24-16,-23 23 16,24-23 46,-24 24-31,-47-1-15,23-23-16,1 0 16,-1 0-16,-23 24 15,24-24-15,-1 0 16,1 0-1,-1 0 1,1 0 0,-1 0-1,1 0 17,-1 0-17,24 23 1,24-23 109,-1 0-110,1 0-15,23 0 16,-24 0-16</inkml:trace>
  <inkml:trace contextRef="#ctx0" brushRef="#br0" timeOffset="3011.54">21825 13217 0,'0'0'0,"-23"0"110,-1 0-110,1 0 46,-1 0-46,1 0 16,-1 0-16,1 0 16,-1 0-16,1 0 15,-1 47 1,0-23-16,24-1 16,-23 1-16,-1-1 15,24 24-15,-47-23 16,47 23-16,0-24 15,0 1-15,0-1 16,0 1 0,0-1 15,0 1-15,24-24-16,-1 0 15,1 0-15,-1 0 16,1 0-1,0 0-15,23 0 16,-24-47-16,24 23 16,-23-23-16,-1 24 15,-23-24 1,24 23-16,-24 1 16,0-1-16,0 1 15,0-1-15,0 1 16,0-24-1,0 23 1,0 1 0,0-1 31,0 1-32,23 70 126,-23-24-141,0 1 15,0-1-15,24 1 16,-24-1-16,0 24 16,0-23-16,0-1 15,23 24-15,-23-23 16,24-1-16,-24 1 16,23-1 30</inkml:trace>
  <inkml:trace contextRef="#ctx0" brushRef="#br0" timeOffset="5716.44">22390 13217 0,'-24'0'391,"24"24"-375,-23-1-1,-1-23-15,24 24 16,0-1-1,-23-23 1,-1 24 62,24-1-47,-23-23-15,23 24 0,-24-24-16,24 23 15,0 1 48,0-1-16,24-23-32,-24 24-15,23-24 16,1 0 0,-1 0-1,1 0-15,-1 0 16,1 0-1,-1 0 17,1 0-17,-1 0 17,1 0-1</inkml:trace>
  <inkml:trace contextRef="#ctx0" brushRef="#br0" timeOffset="6844.96">22695 13311 0,'0'24'63,"0"23"-48,0-24-15,0 1 16,0 23-16,0-24 16,0 1-16,0 23 15,24-24 1,-24 1-1,23-24 79,-23-24-78,0 1-1</inkml:trace>
  <inkml:trace contextRef="#ctx0" brushRef="#br0" timeOffset="7451.33">22672 13029 0</inkml:trace>
  <inkml:trace contextRef="#ctx0" brushRef="#br0" timeOffset="8982.66">23142 13217 0,'-23'0'16,"-1"0"30,1 0-46,-1 0 16,24 47 0,-47-47-16,47 24 15,-23-24-15,23 47 0,-24-47 16,24 23 0,0 1 15,0-1 0,0 1-31,24-1 16,-1-23-16,-23 24 15,24-1-15,-1-23 16,-23 24 0,24-24-16,-1 0 31,1 0-31,-1 0 15,1 0 1,-24-47 15,23 23-15,-23-23 0,0 0-1,0 24 1,0-1-16,0 1 15,0-1 1,0 1 0,-23-1-1,-1 24 17,24-23-32,0-1 46,-23 24-30,-1 0 0</inkml:trace>
  <inkml:trace contextRef="#ctx0" brushRef="#br0" timeOffset="10265.73">23307 13241 0,'0'23'31,"23"1"-15,1-24-1,-24 47 1,23-24 0,-23 1-1,0-1 1,0 1-16,0-1 16,24-23-1,-24 24-15,0-1 16,0-46 109,0-1-110,0 1 1,0-1 0,0 1-16,23 23 15,-23-24 1,24 24-16,-1 0 31,1 0-15,0 0-1,-1 0 1,24 24-16,-23-24 16,-1 0-1,24 23-15,-23 1 16,-1-1 0,1-23-16,-24 24 15,47-1-15,-24-23 16,-23 24 15,24-24-15,-1 23-1,-23 1 17,24-24 14,-24-24 1,-24 1-31</inkml:trace>
  <inkml:trace contextRef="#ctx0" brushRef="#br0" timeOffset="11655.02">23330 12911 0,'0'24'188,"0"-1"-126,0 1-31,-23-24-15,-1 23 62,1-23 16,23 24-94,0-1 15,-24-23 110</inkml:trace>
  <inkml:trace contextRef="#ctx0" brushRef="#br2" timeOffset="22672.86">16275 14393 0,'23'0'31,"1"0"63,-1 0-79,1 0 1,-1-24-16,1 24 0,-1 0 16,1-23-16,-1 23 31,1 0-16,-24-24-15,24 24 16,-1 0 0,-23-23-1,24 23-15,-1 0 16,1 0 0,-1 0-16,1 0 0,-1 0 31,1 0-16,-1 0 64,-46 0 61,-1 23-109,24 1-31,-23-24 16,23 23 0,-24-23-16,1 24 78,-1 0-63,24-1-15,-23-23 16,-1 0-16,24 24 16,-23-24-1,23 23 1,-24-23 15,0 24 32,48-24 30,0 0-77,-24-24 0,23 24-16,1 0 15,-1 0-15,1 0 16,-1 0 0,1 0-16,23 0 15,-24 0 16,-23 24-15,24-1 0,-1 1-1,-23-1-15,0 1 16,24-24-16,-24 47 16,0-24-1,0 24 1,-24-23-1,24-1 17,-23-23-1,-1 24-31,1-1 16,-1-23-16,1 0 15,-1 24-15,-23-24 16,24 0-1,-1 0 32,1 0-31,-1 0 0,0 0 46</inkml:trace>
  <inkml:trace contextRef="#ctx0" brushRef="#br2" timeOffset="24258.62">17239 14228 0,'-23'0'156,"23"24"-140,0-1-1,-24-23-15,24 24 32,-23-1 30,23 1-31,0-1-31,0 25 16,0-25-16,0 1 16,0-1-1,0 1 1,0-1 0,23-23-1,-23 47 1,24-47-16,-1 0 47,1 24 0,-1-24-1,-23 23-14</inkml:trace>
  <inkml:trace contextRef="#ctx0" brushRef="#br2" timeOffset="25954.51">17498 14275 0,'23'0'125,"1"0"-94,-1 0-15,-23 24-1,24-24 17,-24 23 14,0 1-30,0-1 109,0 1-109,0 0-1,-24-24 17,24 23-32,0 1 15,0-1 1,0 1-16,0-1 15,0 1 1,0-1 0,0 1-1,0-1 17,24 1 14,-1-24-30,1 0 15,-1 0-15</inkml:trace>
  <inkml:trace contextRef="#ctx0" brushRef="#br2" timeOffset="27256.65">17874 14181 0,'-23'0'32,"23"24"61,0-1-77,23 24 0,1-47-1,-24 24-15,0-1 16,0 1-16,23-1 15,-23 1-15,0 0 16,24-1-16,-24 1 31,0-1-15,23-23-16,-23 24 16,0-1-1,0 1 1,0 23-1,-23-47 1,23 23-16,0 1 31,0-1-15,-24-23 0,24 24 15,-23-24 0,23 23-31,-24-23 0,24 47 16,-23-47-16,-1 47 15,24-23 17</inkml:trace>
  <inkml:trace contextRef="#ctx0" brushRef="#br2" timeOffset="28542.78">18250 14393 0,'24'0'250,"-1"0"-250,1 0 47,-1 0-31,1 0 62,-1 0-78</inkml:trace>
  <inkml:trace contextRef="#ctx0" brushRef="#br2" timeOffset="30259.66">18556 14299 0,'0'-24'109,"24"24"-93,-1 0 15,1 0 0,-1-23-15,1-1-1,-1 24 1,1 0 62,-24 24-47,0-1-31,0 1 16,0-1 0,-24-23-1,24 24-15,0-1 16,-23-23-16,-1 24 15,1 0-15,23-1 16,-24-23-16,24 24 16,-23-24-16,23 23 15,-24 1 1,24-1-16,-23-23 16,23 24-1,0-1 16,0 1-15,23-1 0,1-23 15,23 0-15,-24 0-16,1 0 31,-1 0-16,1 0 142,-24-23-142,23 23-15</inkml:trace>
  <inkml:trace contextRef="#ctx0" brushRef="#br2" timeOffset="32560.69">19309 14181 0,'0'24'172,"-24"-24"-172,24 23 15,-23-23 1,-1 0 0,24 24-16,0-1 15,-23-23 1,23 24 31,0-1-32,-24-23-15,24 24 16,0-1 0,0 1-1,0 0 1,0-1 0,0 1-1,0-1 1,0 1-1,0-1-15,0 1 32,0-1-1,24 1 94</inkml:trace>
  <inkml:trace contextRef="#ctx0" brushRef="#br2" timeOffset="33639.36">19473 14417 0,'24'0'234,"-1"0"-218</inkml:trace>
  <inkml:trace contextRef="#ctx0" brushRef="#br2" timeOffset="35475.21">19732 14228 0,'24'0'172,"-1"0"-156,1 0 0,-24-23-16,23 23 15,1 0-15,-1 0 47,1 0-47,-1 0 31,-46 0 157,-1 47-188,1-24 15,-1-23 1,24 24 0,0-1-1,-23 1 17,-1-24-17,48 0 141,-1 0-140,1 0-16,-1 0 16,1 0-1,-1 0 32,1 0-31,-1 23-1,-23 1 1,0 0 0,0-1-1,24 1-15,-24-1 16,0 1 0,0-1-1,0 1 1,0-1 15,-24 1-15,24-1-16,-23-23 15,-1 24-15,1-24 32</inkml:trace>
  <inkml:trace contextRef="#ctx0" brushRef="#br2" timeOffset="36834.28">20202 14134 0,'24'24'156,"-24"-1"-125,23 1-15,-23-1-16,0 1 16,24-24-1,-1 47-15,-23-24 32,0 1-32,24-1 15,-24 1 1,0 0-16,0 23 15,0-24 1,0 1 0,0-1-16,0 1 15,0-1 1,0 1 0,0-1-1,0 1-15,-24-24 16,24 23-16,0 1 15,0-1 32,-23 1 0,-1-24-31</inkml:trace>
  <inkml:trace contextRef="#ctx0" brushRef="#br2" timeOffset="38423.31">20790 14299 0,'24'0'140,"-24"23"-140,23-23 16,1 0 0,-1 0 30,1 0-30,-24 24 62,23-24-78,1 0 31</inkml:trace>
  <inkml:trace contextRef="#ctx0" brushRef="#br2" timeOffset="39075.58">20814 14534 0,'23'0'63,"1"0"-63,-1 0 15,1 0 1,-1 0 0,1 0-1,0 0 1,-1 0 15,1 24 63</inkml:trace>
  <inkml:trace contextRef="#ctx0" brushRef="#br2" timeOffset="40097.83">21331 14158 0,'0'23'78,"0"1"-62,0-1-16,0 1 0,0-1 15,0 1-15,0-1 16,0 1-16,0-1 16,0 1-1,0 0-15,0-1 16,0 1 0,0-1-1,0 1 16,0-1-15,0 1 0,24-24 77,-1 0-93</inkml:trace>
  <inkml:trace contextRef="#ctx0" brushRef="#br2" timeOffset="41627.76">21566 14158 0,'24'-24'63,"0"24"-32,-1 0-15,1 0-1,-1 0 1,1 0 15,-1 0 0,1 0-15,-24 24 62,0-1-47,0 1-15,-24-1 0,1 24-1,-1-47 1,24 24-16,-23-1 16,-1-23-16,24 24 15,0-1 1,-23 1-1,23 0 1,0-1 15,0 1-15,0-1 0,23-23 15,1 0 0,-1 0-15,1 0-1,-1 0 1,1 0 0,-1 0-1</inkml:trace>
  <inkml:trace contextRef="#ctx0" brushRef="#br2" timeOffset="45066.32">17027 15122 0,'-23'24'172,"-1"-1"-156,1-23-1,23 24 1,-24-24-16,1 23 16,23 1-16,0-1 15,-24-23-15,24 47 16,0-23 0,-23-24-1,23 23-15,-24 1 16,24-1-16,0 1 31,0-1-15,0 1-16,0-1 15,24-23-15,-24 47 16,23-47-16,1 24 16,-1-24-16,1 23 15,-1-23-15,1 0 16,-24 24-16,23-24 15,1 0-15,23 0 16,-24 0-16,1 0 16,0 0-16,23 0 15,-24 0-15,1 0 16,-1-24-16,24 1 16,-47-24-16,24 23 15,-1-23 1,-23 24-1,0-1 1,0 1 0,0-1 15,-23 24 0,-1 0 47,1 0-62,-1 0 0,1 0-1,-1 0 16,24 24-31,-23-1 32,-1 1-17,1-24-15,-1 47 16,0-47-16,-23 23 16,47 1-16,-23-1 0,23 1 62,0-1-46,0 1 31,0-1-32</inkml:trace>
  <inkml:trace contextRef="#ctx0" brushRef="#br2" timeOffset="47057.25">17874 15146 0,'0'23'93,"0"1"-77,0-1-16,24 1 16,-24 23-16,0-24 15,0 1-15,0-1 16,0 24-16,0-23 16,0-1-16,23 1 15,-23-1 1,0 1-16,24-1 15,-24 1 17,0-1-17,0 1 1,23-24 140</inkml:trace>
  <inkml:trace contextRef="#ctx0" brushRef="#br2" timeOffset="47902.31">17804 15357 0,'23'0'78,"1"0"-62,-1 0-16,1 0 16,-1 0-16,1 0 15,-1 0-15,1 0 16,-1 0-16,1 0 15,-1 24 1,1-24 0,-1 0-1</inkml:trace>
  <inkml:trace contextRef="#ctx0" brushRef="#br2" timeOffset="49271.13">18674 15122 0,'-24'0'93,"1"24"-93,-1-1 16,1 1 15,-1-24-31,24 23 16,-23-23 0,23 24-1,-24-1-15,24 1 16,0-1-1,0 1 1,0-1 0,0 1-1,0-1 1,47-23 0,-47 47-16,47-23 15,-23-24-15,-1 23 16,24 1-16,-23-24 15,23 23-15,-24-23 16,-23 24 0,24-24-16,-1 0 15,1 0 1,-1 0 0,1 0-1,-1-24-15,1 1 16,-1-1-16,-23 1 15,0-1 17,0 1-1,0-1-15,0 1-1,-23 23 1,-1 0-1,1 0 1,-1 0 0,1 0-16,-24 0 15,23 0-15,1 23 16,-1 1 0,1-1-1,-1-23 1,1 0-1,23 24-15,-24-24 16,24 23 15,-23-23-15,23 24 0,23-24 46,1 0-46,23 0-16,-24 0 15,1-24-15,23 1 16</inkml:trace>
  <inkml:trace contextRef="#ctx0" brushRef="#br2" timeOffset="62006.96">19638 15240 0,'23'0'219,"1"0"-219,0 0 16,-1 0-1,1 0 32,-1 0-16,1 0-15,-1 0 31,1 0-16,-1 0 47</inkml:trace>
  <inkml:trace contextRef="#ctx0" brushRef="#br2" timeOffset="63034.35">19709 15428 0,'23'0'62,"1"0"-62,-1 0 16,1 0-16,-1 0 15,1 0 17,-1 0-1</inkml:trace>
  <inkml:trace contextRef="#ctx0" brushRef="#br2" timeOffset="64231.12">20508 15099 0,'24'0'78,"-24"23"-62,0 1 0,0-1-16,0 1 15,0-1 1,0 1-1,0-1 1,23-23-16,-23 24 16,0-1-1,0 1 1,24-1-16,-24 1 62,0-1-46,0 1 31,0-1-47,0 1 16,0-1-1,0 1 1,0-1-1</inkml:trace>
  <inkml:trace contextRef="#ctx0" brushRef="#br2" timeOffset="66235.81">20861 15169 0,'0'-23'125,"0"-1"-109,47 1-16,-24 23 16,1-24-16,0 24 15,23 0 1,-24 0 15,1 0-15,-1 0-16,1 0 31,-1 0 0,-23 24 63,0-1-78,0 1-1,0-1 1,0 1 0,-23-1-1,23 1 16,-24-24-31,1 0 16,23 23 0,-24 1-16,1-1 15,-1-23-15,1 47 16,-1-47-16,0 24 47,24-1 0,-23-23-47,23 24 15,0-1 1,0 1 0,0-1 15,0 1 63,23-24-94,1 0 31,0 0-16,-1 0 1,1 0 0,-1 0 62,1 0 0,-1 0 0,1-24-31</inkml:trace>
  <inkml:trace contextRef="#ctx0" brushRef="#br2" timeOffset="69000.28">18462 16039 0,'-23'24'172,"23"-1"-156,0 1-16,0-1 47,0 1-16,0-1-15,0 1-1,0-1 1,0 1 0,0-1-1,0 1 1,0 0-16,0-1 47,0 1-16,0-1-15,0 1-1,0-1 79,0 1-78,0-1 15</inkml:trace>
  <inkml:trace contextRef="#ctx0" brushRef="#br2" timeOffset="70654.52">18744 16110 0,'24'-24'0,"-1"24"15,1 0 1,-1-23-1,24 23 1,-23 0 0,-1 0-1,1 0 17,-1 0-32,1 0 15,-1 0 1,1 0 31,0 0-47,-24 23 15,0 1 17,23-1-32,-23 1 15,0-1 32,0 1-31,0-1-1,-23-23-15,-1 24 16,0-1-16,1 1 16,-1-24-1,24 24 1,-23-24-1,23 23 1,-24 1 0,24-1-16,-23 1 15,23-1 17,0 1 46,0-1-63,23-23 17,-23 24-17,24-24 1,-1 0-16,1 0 15,23 0-15,-23 0 16,-1 0-16,1 0 16,-1 0 62</inkml:trace>
  <inkml:trace contextRef="#ctx0" brushRef="#br2" timeOffset="72056.52">19661 16227 0,'48'0'172,"-25"0"-141,1 0-31,-1 0 15,1 0 1,-1 0 0,1 0-1,-1 0 110,1 0-78</inkml:trace>
  <inkml:trace contextRef="#ctx0" brushRef="#br2" timeOffset="73086.66">19567 16486 0,'47'0'218,"-23"0"-202,-1 0 0,1 0 46,0 0 63,-1 0-62,1 0-16,-1 0-47,1 0 15,-1 0 1</inkml:trace>
  <inkml:trace contextRef="#ctx0" brushRef="#br2" timeOffset="74289.34">20249 16063 0,'0'23'62,"0"1"-46,0 23 0,-23-24-16,23 1 15,-24 23-15,24-24 16,0 1 0,0 0-16,-23-24 15,23 23-15,-24 1 16,24-1-1,0 1 17,0-1-17,0 24 1,0-23 0</inkml:trace>
  <inkml:trace contextRef="#ctx0" brushRef="#br2" timeOffset="75552.8">20508 16110 0,'24'0'94,"23"0"-78,-24 0-1,24 0 1,-23 0 15,-24 47 63,-24-24-94,1 1 15,-1-24 1,24 23-16,-23-23 16,23 24-1,-24-1-15,1 1 16,-1 0 0,24-1-16,-23-23 15,23 24-15,0-1 31,0 1-15,23-24 62,1 0-78,-1 0 16,1 0-16,-1 0 15,24 0-15,-23 0 16,-1-24-16,1 24 16</inkml:trace>
  <inkml:trace contextRef="#ctx0" brushRef="#br2" timeOffset="84909.29">22766 14228 0,'-24'0'109,"1"0"-77,-1 0-17,24 24 1,0-1-16,0 1 16,-23-1-16,-1 24 15,24-23-15,0 0 16,-47 46-1,47-46 1,-23 23-16,23-24 0,-24 1 16,24 23-16,0-24 15,0 1-15,0 46 16,0-46 0,0-1-16,0 1 15,0 23 1,0-24 15,24-23-15,-24 24-16,0-1 15,23-23-15,-23 24 16,0-1-16,0 25 16,24-25-1,-24 1-15,23 23 16,-23-24-16,0 1 15,0 23-15,0-24 16,0 1-16,0-1 16,0 24-1,0-23-15,0-1 0,0 24 16,0-23-16,0-1 16,0 24-1,0 0-15,0-23 16,24-1-16,-24 48 15,23-47-15,-23-1 16,0 1-16,24-1 16,-24 24-16,0-23 15,0-1-15,0 1 16,0 23-16,0-24 16,23 1-16,-23 23 15,0-24-15,0 1 16,0-1-16,0 24 15,0-23 1,0-1-16,0 1 16,0-1-1,0 1 1,0 0-16,0-1 0,0 24 16,0 0-1,0-23-15,0-1 16,0 1-16,0 23 15,0-24-15,0 1 16,0-1 0,0 24-16,0-23 47,0-1-32,24 24 1,-24-23-1,0 23-15,0-24 16,0 1-16,23 23 16,-23-23-16,0-1 15</inkml:trace>
  <inkml:trace contextRef="#ctx0" brushRef="#br2" timeOffset="88385.56">23566 14252 0,'23'0'219,"1"0"-203,23 0-1,-24 0 1,1 0-16,-1 0 16,1 0-1,-1 0 1,1 0 15,-24 23 297,0 1-328,0-1 16,0 1-16,0-1 15,0 1-15,0 0 16,0-1 0,0 1-1,0-1 1,0 24 0,0-23-1,0-1 1,0 24-16,0-23 15,0-1-15,0 24 16,0-23-16,0-1 16,0 1-1,0-1 1,0 1 0,0-1-1,23-23-15,-23 24 16,0-1 31,24-23-47,-24-23 125,0-1-110</inkml:trace>
  <inkml:trace contextRef="#ctx0" brushRef="#br2" timeOffset="89283.49">23613 14652 0,'0'-24'125,"23"24"-125,1 0 16,-1 0 0,1 0-1,-1 0 1,1 0 0,-1 0-1,1 0-15,-1 0 16,1 0-1,-1 0 1,1 0-16,-1-23 109,1-1-77,-24 1-32,47 23 15,-47-24-15,23 24 16</inkml:trace>
  <inkml:trace contextRef="#ctx0" brushRef="#br2" timeOffset="90765.67">24506 14205 0,'-23'0'187,"23"23"-187,-24 1 32,-23-24-17,47 23 1,-23-23 0,23 24-16,0-1 15,0 1-15,-24-24 16,24 23-16,0 25 15,0-25 1,0 1-16,0-1 16,0 1-16,0-1 15,0 1-15,0-1 16,0 1 0,0-1-1,24-23 1,-24 24-1,23-24 1,-23 23 0,24-23-16,-1 24 47,-23-1-1,24-23-46,-1 0 32,1 0-17,-1 0 1,1 0 93,-24-23-93</inkml:trace>
  <inkml:trace contextRef="#ctx0" brushRef="#br2" timeOffset="92545.26">24859 14369 0,'0'-23'62,"0"-1"-31,24 24 1,-24-23-17,47 23-15,-24-24 16,1 24 15,-1 0 0,-23 24-31,24-24 16,-1 0 15,-23 23-31,0 1 94,0-1-63,0 1-15,0 0-1,0-1 32,-23-23-31,23 24 0,0-1 30,0 1-14,0-1 30,23-23 219,1 0-249,-1 0-1,1 0 0,-1 0 79,1 0-79,-1 0 0,1 0-15,-1 0 15,1 0-15</inkml:trace>
  <inkml:trace contextRef="#ctx0" brushRef="#br2" timeOffset="93761.02">25282 14087 0,'24'0'94,"-1"0"-78,24 0-1,-23 24 17,0-1-32,-1-23 0,-23 24 15,24-24 1,-24 47-16,23-24 15,-23 1 1,24-1 0,-24 1-16,0-1 15,0 24 1,0-23 15,0 0-31,0-1 16,0 1-1,0-1-15,0 1 16,0-1-16,0 1 16,-24-1-1,24 1-15,0-1 16,0 1 0,0-1-1,0 1 16,0-1-15,-23-23-16,23 24 16,0-1-1,0 1-15,0-1 16,-24-23-16,24 24 16,-23-1-16,23 1 15,0-1 1,-24-23-16,24 24 109,0-1-93,-24-23-16,1 24 31</inkml:trace>
  <inkml:trace contextRef="#ctx0" brushRef="#br2" timeOffset="95805.57">26082 14252 0,'0'23'15,"0"1"1,0-1 0,0 1-16,0-1 15,0 25-15,0-25 16,0 1-16,0-1 15,0 24 1,0-23 0,0-1-1,0 1 1,0-1-16,24 1 16,-24-1-1,0 1 1</inkml:trace>
  <inkml:trace contextRef="#ctx0" brushRef="#br2" timeOffset="96490.73">25988 14558 0,'23'0'125,"1"0"-125,0 0 16,-1 0-1,1 0-15,-1 0 16,1 0 62,-1-24 0</inkml:trace>
  <inkml:trace contextRef="#ctx0" brushRef="#br2" timeOffset="97900.46">26576 14275 0,'23'0'78,"-23"-23"-62,24 23-1,-1-24 1,1 24 0,0 0-1,-1 0 1,1 0 0,-1 24-1,-23-1 16,0 1-31,24-24 16,-24 23 0,0 1-1,0 23 1,0-23 0,-24-1-1,1 1-15,-1 23 16,1-47-16,-1 47 15,0-47-15,24 47 16,-23-47-16,23 23 16,-24-23-1,24 24-15,-23-24 16,23 47-16,-24-47 16,24 47-16,-23-47 15,23 23-15,0 1 16,0-1 15,0 1-15,0-1-1,23-23-15,-23 24 16,24-24 0,-1 0 15,1 23-31,-1-23 15,25-23 17,-48-1-17,23 24 1,-23-23 62,0-1-62,0 1-1,0-24 1</inkml:trace>
  <inkml:trace contextRef="#ctx0" brushRef="#br2" timeOffset="102072.21">27846 14299 0,'23'0'78,"1"0"-62,-1 0-16,1 23 15,-24 1 1,24-1 0,-1 1-1,1 23 1,-24-23-1,0-1-15,23-23 16,-23 24 0,0-1-16,0 1 0,0-1 15,0 1-15,0 23 16,0-24 0,-23-23-1,23 24 1,-24-24-1,24 23-15,-23 1 16,-1-1 0,0 1-16,1-1 15,-1 1 1,1-24 0,23 23-1,0 1 1,-24-1-16,1 1 78,-1-24-47</inkml:trace>
  <inkml:trace contextRef="#ctx0" brushRef="#br2" timeOffset="103861.22">28669 14440 0,'24'0'141,"-1"24"-126,24-24-15,-23 23 16,-1-23-16,1 0 16,-1 24-16,1-24 15,-1 0-15,1 0 16,-1 0-1,1 0 32,-1 0-15</inkml:trace>
  <inkml:trace contextRef="#ctx0" brushRef="#br2" timeOffset="104504.54">28787 14769 0,'23'0'78,"24"0"-62,-23 0-16,-1 0 15,1 0-15,-1 0 16,1 0-16,23 0 16,-24 0-16,1 0 15,-1-23-15,1 23 16,-1 0 93</inkml:trace>
  <inkml:trace contextRef="#ctx0" brushRef="#br2" timeOffset="118571.96">27281 14205 0,'-23'23'203,"-1"1"-187,1-24 0,23 23-16,-24-23 31,24 24-15,0-1-1,-23-23 1,23 24-16,-24-24 0,1 47 31,23-23-15,0-1-1,-24 1-15,24-1 16,0 1-16,-23-1 16,23 1-1,0-1 16,0 1-15,0-1 0,0 1-1,0-1 1,23 1 0,-23-1 15,0 1-16,0-1 17,24 1-17,-24-1 32,0 1-31,0-1-1,23-23 1</inkml:trace>
  <inkml:trace contextRef="#ctx0" brushRef="#br2" timeOffset="120018.42">27234 14628 0,'0'-23'16,"24"23"156,-1 0-141,1 0 47,0 0-15</inkml:trace>
  <inkml:trace contextRef="#ctx0" brushRef="#br2" timeOffset="122340.17">27517 14417 0,'23'0'94,"1"0"-79,-1 0 17,1-24-17,-1 24 1,1 0 0,-1 0 30,-23-24-14,0 48 155,0 23-171,-23-47-1,-1 24 1,24-1 0,-23 1-1,23-1 1,-24-23-16,24 24 16,-23 23-1,-1-47-15,24 23 16,-23 1 31,46-48 109,1 24-140,-1 0-16,-23-23 15,24-1-15,-1 24 16,1 0-1,-24-23-15,23 23 16,1 0 0,-1 0-1,1 0 1,-24 23 0,23 1-1,-23-1 16,24-23-15,-24 24-16,0 23 31,0-24-31,0 1 16,0-1 0,0 1-1,0-1 16,-24-23-15,24 24 0,-23-24-1,-1 23-15,1 1 16,-24-24 0,23 0-1,1 0 16,-1 0-15,1 0 0,-1 0-1,1 0 1,23-24 140,0 1-140</inkml:trace>
  <inkml:trace contextRef="#ctx0" brushRef="#br2" timeOffset="128520.19">30080 14134 0,'-23'0'218,"-1"0"-202,1 0 0,-1 0-16,1 24 47,23-1 31,0 1-63,0-1 17,23-23-32,1 24 15,-1-1 1,1 1-16,-1-24 15,24 23-15,-23-23 16,-1 24 0,1-24-16,-1 0 15,1 0-15,23 0 16,-24 0 0,1 0-1,-1 0-15,1 0 16,-1 0 15,1 0-15,-24-24-1,23 24 17,-23-23-32,0-24 15,0 23 1,-23 24-1,23-23 1,-24 23-16,1-24 16,-1 24-16,1 0 15,-1 0-15,1 0 16,-1 0 0,1 0-1,-1 0 1,1 0-1,-1 0 17,-23 0-17,24 0-15,-1 0 16,1 0-16</inkml:trace>
  <inkml:trace contextRef="#ctx0" brushRef="#br2" timeOffset="130397.04">30339 14393 0,'-24'0'109,"1"0"-93,-1 0-1,1 0 32,-1 0-31,24 24-16,-23-24 16,-1 23 15,24 1-16,0-1 1,0 1 15,0-1-15,0 1-16,0-1 16,24-23-16,-24 24 15,23-1 48,1 1-32,-24-1-31,23-23 16,1 0-16,-24 24 15,23-24-15,1 0 16,23 23-1,-24-23 1,24 0 0,-23 0-16,0 0 15,23 0-15,-24 0 16,1-23-16,23 23 16,-47-24-16,23 24 15,-23-23 1,24 23-1,-24-24-15,0 1 16,0-1 0,0-23-1,0 24 1,0-1 0,0 1 15,0-1-16,-24 24-15,1 0 32,-1-23 15,1 23-32,-1 0-15,1 0 16,-1 0-1,1-24-15,-25 24 16,25 0 0,-1 0-1,-23 0 1,24 0-16,-1 0 16,1 0-16,-1 0 78,1 0-63,-1 0 110</inkml:trace>
  <inkml:trace contextRef="#ctx0" brushRef="#br2" timeOffset="131896.19">25000 15381 0,'0'23'93,"0"1"-77,0-1 0,0 1-16,0 23 15,24-24-15,-24 1 16,0-1-16,0 1 15,0-1-15,0 1 16,0 0-16,0-1 16,23-23-16,-23 24 15,0-1 1,0 1-16,0-1 16,0 1-1,0-1 1,0 1-16,24-24 15,-24 23-15,0 1 79</inkml:trace>
  <inkml:trace contextRef="#ctx0" brushRef="#br2" timeOffset="133856.27">25259 15428 0,'0'23'110,"0"1"-95,0-1 1,0 1 0,0-1 46,0 1-31,23-1 48,1-23-79,-1 0 0,1 0 15,-1 0-15,1 0 16,0 0-16,-1 0 15,1 0 1,-1 0 0,1 0 15,-24-23 0,23 23-15,-23-24-16,0 1 31,0-1-15,0 1-1,0-1 1,0 1 15,0-1-31,0 1 16,0-1-1,24 24 189,-24 24-189,0-1-15,0 1 16,0-1-16,0 1 15,23-24-15,-23 23 16,0 1 0,0-1-1,0 24 1,0-23 0,0-1-16,0 1 15,0 23-15,0-23 16,0-1-1,0 1 1,0-1 62</inkml:trace>
  <inkml:trace contextRef="#ctx0" brushRef="#br2" timeOffset="135593.62">26082 15592 0,'0'-23'78,"24"23"-78,-1 0 16,1 0 0,23 0-16,-24-24 15,1 24 1,-1 0-16,1 0 31,-1 0-15,1 0 15,-1-23-31</inkml:trace>
  <inkml:trace contextRef="#ctx0" brushRef="#br2" timeOffset="137177.65">26882 15404 0,'-24'0'93,"1"0"-77,23 24-16,0-1 47,-24-23-47,24 24 31,-23-1-31,-1 1 16,1-1-16,23 1 15,-24-24 1,24 23-16,0 1 16,-23-24-16,-1 23 15,24 1-15,0 0 31,-24-24-31,24 23 16,0 1-16,0-1 31,0 1-31,0-1 16,48 1 15,-25-24-31,1 0 16,-1 23-16,1-23 15,-1 0-15,24 0 16,-23 0-16,-1 0 16,24 0-16,-23 0 15,-1 0-15,24-23 16,-23 23-16,-24-24 16,23 24-1,1 0-15,-24-23 16,0-1-1,0 1 48,0-1-47,-24 1-1,1 23 16,-1 0-15,1 0-16,-1 0 16,1 0-16,-1 0 15,1 0-15,-1 0 16,1 0 0,-1 0-16,1 0 31,-1 0 16,24 23-47,-23 1 15,-1-24-15,24 23 16,-23-23-16,23 24 31,23-24 79,1 0-95</inkml:trace>
  <inkml:trace contextRef="#ctx0" brushRef="#br2" timeOffset="138171.61">28293 15498 0,'23'0'63,"1"0"-32,-1 0-31,24 0 16,-23 0-1,-1 0-15,24 0 16,-23 0 0,-1 0-16,1 0 62</inkml:trace>
  <inkml:trace contextRef="#ctx0" brushRef="#br2" timeOffset="138752.06">28316 15757 0,'24'0'16,"-1"0"0,1 0 15,-1-23-16,1 23-15,-1 0 32,1 0 15,-1 0-32,1 0-15,-1-24 16,1 24 15,0 0-31,-1 0 16,1 0-16,-1 0 15</inkml:trace>
  <inkml:trace contextRef="#ctx0" brushRef="#br2" timeOffset="140467.4">29328 15240 0,'-24'0'79,"1"0"-48,-24 0-16,23 0 17,24 23-17,-24 1 1,1-1 0,-1 1-1,24-1 1,0 1-1,-23-24 1,23 23 0,0 1-1,23-24 32,1 23-47,-1-23 16,1 0-1,0 0 1,-1 0 0,1 0-1,-1 0 1,1 0-16,-1-23 16,-23-1 15,24 24-31,-24-23 15,23 23 17,-23-24 46,0 1-63,-23 23 32,-24 0-31,23 0-16,1 0 16,-1 0-16,24 23 187</inkml:trace>
  <inkml:trace contextRef="#ctx0" brushRef="#br2" timeOffset="141779.57">29257 15498 0,'24'0'78,"-24"24"63,-24-24-141,24 23 15,-23 1 1,23-1-1,0 1 1,0-1 15,0 1 1,0 0-17,23-24 16,1 0-15,-1 0-16,1 0 16,-1 0-1,1 0 1,-1 0 0,24-24-16,-23 24 15,-1 0-15,-23-24 0,24 24 16,-24-23-1,23 23 17,-23-24-17,0 1 1,0-1 15,-23 24-15,23-23-16,-24 23 15,1 0-15,-1 0 16,1 0 0,-24 0-1,23 0 1,1 0 15,-1 0 0,1 0-15,-1 0 0,24 23-16,-23-23 15,-1 0 17,24 24-32,-24-24 46,24 23-30,-23-23 15,-24 24 1</inkml:trace>
  <inkml:trace contextRef="#ctx0" brushRef="#br2" timeOffset="143379.07">26741 16133 0,'-24'0'156,"1"0"-141,-1 0-15,0 0 16,-23 24 0,24-24-16,-24 47 0,23-47 15,1 23-15,-1 24 16,1-47-16,23 24 16,0 0 15,0-1-16,0 1 1,23-24-16,-23 23 16,24-23-16,23 24 15,-24-24 1,1 0-16,23 0 16,24 0-16,-1 0 15,-23 0-15,0 0 16,-23 0-16,-1 0 15,1-24-15,-1 24 16,1-23 0,-24-1-1,47 1-15,-24-1 16,1 0-16,-1-23 16,-23 0-1,0 24-15,0-1 31,-23 1-15,-1 23 15,-23 0-31,0 0 16,24 0-16,-24 0 16,0 23-1,0-23-15,23 0 16,1 0 15,-1 24-31,1-24 16,-25 23-16,25 1 15,-1-24 1,48 0 78,-1 0-79</inkml:trace>
  <inkml:trace contextRef="#ctx0" brushRef="#br2" timeOffset="146047.17">26952 16463 0,'-47'0'203,"24"0"-187,-1 0-16,1 23 15,-1-23-15,-23 24 16,24-24-16,-1 0 16,1 0-1,-1 0 1,24 23-16,-24-23 15,1 24-15,-1-1 16,1 1 0,-1-24-1,24 23 32,0 24-31,0-23 15,24-24-31,-24 47 0,23-47 16,-23 23-16,24 1 15,-1-1-15,1-23 16,-24 24 0,47-24-16,-23 0 15,-1 0-15,24 0 0,-23 0 16,-1 0-16,24 0 15,-23 0-15,-1 0 16,24-24 0,-23 24-16,-1 0 0,1 0 15,-1-23-15,1-1 16,23 1-16,-24-1 16,1 1-16,-1-1 15,1 1 1,-24-24-16,23 23 15,1-23-15,-24 24 16,0-1-16,0 1 16,0-1-16,0 1 15,0-1-15,0 1 16,0-1 0,-24 24 15,1 0-31,-24 0 15,23 0 1,-23 0-16,24 0 16,-24 0-1,23 0-15,1 0 16,-1 0-16,1 24 16,-24-1-16,23 1 15,1 23-15,-24-47 16,23 23-16,1 1 15,-1-24-15,1 0 16,23 23-16,-24-23 16,24 24-1,0-1 142</inkml:trace>
  <inkml:trace contextRef="#ctx0" brushRef="#br2" timeOffset="147003.34">28457 16416 0,'24'0'16,"-24"-24"15,23 24-31,1 0 16,-1 0 0,1 0-16,0 0 15,-1 0 1,1 0-16,-1 0 15,1 0-15,-1 0 16,24 0-16,-23-23 16,-1 23-16,1 0 15,-1 0 1,-23 23 93</inkml:trace>
  <inkml:trace contextRef="#ctx0" brushRef="#br2" timeOffset="147837.94">28646 16674 0,'23'0'78,"1"0"-47,23 0-15,-24 0-16,1 0 16,23-23-16,-24 23 15,24 0 1,-23 0-1,-1 0 64,1 0-64,-1 0-15,1 0 31</inkml:trace>
  <inkml:trace contextRef="#ctx0" brushRef="#br2" timeOffset="149171.7">29657 16133 0,'23'0'16,"-23"-23"62,-23 23 62,-1 0-140,1 0 16,23 23 0,-24 1-16,-23-24 15,47 23-15,-47-23 16,24 24-16,23-1 16,-24-23-16,24 24 15,-23-24 1,23 23-16,0 1 0,0 0 31,0-1 0,23-23-15,1 0-16,-1 0 16,24 0-16,-23 0 15,-1 0-15,24-23 16,-23 23-1,-1-24 1,1 24 31,-24-24-31,23 24-1,-23-47-15,0 24 16,0-1-1,-23 24 32,-1 0-47,1 0 0,-24 0 16,23 0-16,1 0 16,-1 0-1,1 0 16,-1 0-15,1 0-16,-1 0 16,24 24-1,-23-24-15,23 23 16,0 1-16,0-1 16,-24 1-16,24 0 15</inkml:trace>
  <inkml:trace contextRef="#ctx0" brushRef="#br2" timeOffset="150586.64">29657 16322 0,'-24'23'141,"-23"1"-126,47-1-15,-47 1 16,47-1-16,-47 1 16,47-1-16,-23 1 15,23-1 1,-24 1 0,1-1-16,23 1 15,0-1 1,0 1-1,0-1 1,0 1-16,23-1 16,-23 1-1,0-1 32,24-23-47,23-23 16,-24 23-16,24-47 15,0 23-15,-23 1 16,-1-1-16,24 24 16,-23-23-16,-1-1 15,1 24-15,-1-23 16,25-1-16,-1 24 16,-47-23-1,0-1 32,0 1-31,-24 23-1,-23-24 1,23 24-16,1 0 16,-1 0-16,1 0 15,-1 0-15,1 0 0,-24 0 31,23 0-15,1 0 0,-1 0-16,1 0 15,23-23-15,-24 23 47,-23 0-31,47-24-16,-23 24 0,-1 0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06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90.80906" units="1/cm"/>
          <inkml:channelProperty channel="Y" name="resolution" value="52.02312" units="1/cm"/>
          <inkml:channelProperty channel="T" name="resolution" value="1" units="1/dev"/>
        </inkml:channelProperties>
      </inkml:inkSource>
      <inkml:timestamp xml:id="ts0" timeString="2020-11-12T13:11:34.332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11759 8255 0,'24'0'141,"23"0"-110,-24 0-31,1 0 16,-1 0 0,24 0-16,-23-24 15,-1 24-15,24 0 0,-23-23 16,0 23-1,-1 0-15,1 0 32,-1 0-17,1 0-15,-1 0 0,71 0 32,-70 0-32,-1 0 15,1-24-15,-1 24 16,1 0-1,-1 0-15,24 0 0,-23 0 16,-1 0-16,1 0 16,-1 0-1,1 0-15,-1 0 32,1 0-17,23 0 1,-23 24-1,-1-1-15,24-23 16,-23 0-16,23 24 16,-24-24-1,1 23-15,-1-23 16,1 0-16,-1 0 16,1 24-16,-1-24 15</inkml:trace>
  <inkml:trace contextRef="#ctx0" brushRef="#br0" timeOffset="1668.58">13006 8090 0,'23'0'125,"1"24"-109,-24-1-16,23 1 15,1-24 1,-1 0 15,1 23-15,-1-23 15,1 0 31,-24 24 48,0-1-110,0 1 31,-24-24-31,24 47 16,-23-24-16,-1 1 15,1-1-15,-1 1 16,24-1-16,-23 1 16,23-1-1,-24-23 1,24 24-1,-23-24 1,46 0 187,1-47-187,-1 23-16,-23-23 15,0 24-15,24-1 16,-24 1-16,0-1 31,23 24-31,-23-23 16,0-1-16,0 1 31,0-1-15,0 1-1</inkml:trace>
  <inkml:trace contextRef="#ctx0" brushRef="#br0" timeOffset="7586.98">15099 6514 0,'-24'0'156,"1"24"-156,-24-1 16,0 24 0,23-23-16,-23 23 0,24-24 15,-24 24-15,23-23 16,24 0-16,-23-24 62,-1 0 17,24 23-64,-23 1-15,-24-1 16,23 1-1,1-24 95,23 23-110</inkml:trace>
  <inkml:trace contextRef="#ctx0" brushRef="#br0" timeOffset="8656.45">14770 6420 0,'0'24'78,"0"-1"-62,0 1-16,0 23 15,0-24-15,23 24 16,-23-23-16,47-1 15,-47 1-15,47-1 16,-47 1-16,47-1 16,-23-23-1,-24 24-15,23-24 16,1 0 0,-24 24-16,23-1 15,-23 1 1,24-24-16,-1 23 15,-23 1 32,24-24-31</inkml:trace>
  <inkml:trace contextRef="#ctx0" brushRef="#br0" timeOffset="10365.27">15405 6820 0,'0'24'125,"-24"23"-110,24-24-15,0 1 16,0 23-16,0-24 16,0 1-1,-23-1-15,23 1 32,0-1-17,0 1 173,0-1-126</inkml:trace>
  <inkml:trace contextRef="#ctx0" brushRef="#br0" timeOffset="11930.49">16040 6373 0,'23'0'78,"-23"24"-62,0-1-16,24 1 16,-24-1-16,0 24 15,0-23-15,0 23 0,0-24 16,0 24 0,0-23-16,0-1 15,0 1-15,0-1 16,0 1-16,0 0 62,0-1-46,0 1 0,0-1-1,0 1 1,-24-24 78</inkml:trace>
  <inkml:trace contextRef="#ctx0" brushRef="#br0" timeOffset="12983.55">15946 6655 0,'0'-23'0,"23"23"94,1 0-94,-1 0 15,1 0-15,-1 0 16,24 0 0,-23 0-16,-1 0 0,24-24 15,-23 1-15,-1 23 16,1 0-16</inkml:trace>
  <inkml:trace contextRef="#ctx0" brushRef="#br0" timeOffset="14562.01">16745 6350 0,'0'-24'16,"24"24"15,-1 0-15,1 0 15,-24-23-31,23 23 47,1 23-16,-1 1-15,1-1-16,-1 1 15,-23-1 1,0 1 0,24-24-16,-24 23 15,0 1 1,0-1 0,0 1-16,0-1 15,0 24 1,-24-47-16,24 47 15,-23-47-15,23 24 16,-24-1-16,1 1 16,23-1-1,-24-23-15,24 48 16,-23-48-16,23 23 0,-24 1 16,24-1-1,0 1-15,0-1 16,0 1-16,0-1 15,-23 1 1,23-1 0,0 1-1,0-1 1,47 1 0,-47-1-16,23-23 15,1 0 1,-1 0-1,1 0 1,-1 0-16,1 0 16,-1 0-1,1 0 17,-1 0 108,1 0-140</inkml:trace>
  <inkml:trace contextRef="#ctx0" brushRef="#br0" timeOffset="15986.42">17874 6585 0,'-23'0'78,"-1"23"-62,-23 1-16,23 23 15,1-24-15,-1 24 16,1-23-16,23 0 16,-47 23-16,23-24 15,24 1-15,-23-1 16,23 1-16,0-1 31,-24-23-31,24 24 16,-23-1-1,23 1-15,-24 23 16,1-24 0</inkml:trace>
  <inkml:trace contextRef="#ctx0" brushRef="#br0" timeOffset="16786.4">17474 6608 0,'0'24'78,"24"-1"-63,-24 1-15,23-1 16,1-23-16,-24 47 16,23-23-16,1 0 15,-1 23-15,1-24 16,-1 24-16,1-23 16,-1-1-16,1 24 15,-1-23 1,-23-1-16,24 1 15,23 23 1,-23-24 0,-1 1-16,-23-1 15,24-23-15,-24 24 78</inkml:trace>
  <inkml:trace contextRef="#ctx0" brushRef="#br0" timeOffset="18806.12">18109 7126 0,'0'-24'32,"0"1"-1,24 23-15,-1-24-16,1 24 62,-1 0-31,1 0 16,-1 0-16,-23 24 32,0-1-47,0 1-16,0-1 31,0 1 16,0-1-16,-23 1-31,23-1 31,0 1-15,-24-24-1,24 23-15,0 1 16,0-1 31,0 1-31,0-1 46,24-23-31,-1 0 63,1 0 390,-1 0-390,1 0 141,-1 0-220</inkml:trace>
  <inkml:trace contextRef="#ctx0" brushRef="#br0" timeOffset="20706.91">18909 6326 0,'0'24'109,"0"-1"-93,0 1-16,23-1 16,-23 24-16,0-23 15,0-1-15,24 24 16,-24-23-16,0-1 15,23 24 1,-23-23-16,0-1 0,24 1 16,-24 23-16,0-23 31,23-24-31,-23 23 0,0 1 47</inkml:trace>
  <inkml:trace contextRef="#ctx0" brushRef="#br0" timeOffset="21918.21">18815 6608 0,'23'0'140,"1"0"-140,-1 0 16,1-23-16,23 23 15,-24-24-15,1 24 16,-1 0 0,1 0 15,0 0-31,-1 0 16,1 0-16,-1 0 15,1 0-15,-1 0 16,1-23-16,-1 23 15,1 0 17</inkml:trace>
  <inkml:trace contextRef="#ctx0" brushRef="#br0" timeOffset="23825.5">19591 6397 0,'23'0'31,"1"0"-15,-24-24-16,47 24 15,-23 0-15,-1 0 16,1 0-16,-1 0 16,1 0-1,-1 0-15,1-23 31,-1 23-15,-70 47 156,24-24-172,-1 1 16,1-24-16,-1 47 15,1-24-15,-1 1 16,0-24-16,24 23 15,24-23 189,23 0-204,-23 0 15,-1 0-15,1 0 31,23 24-31,-47 23 0,47-24 16,-24 1-16,-23 23 16,24-24-16,-24 1 15,0 23-15,0 0 16,-47 0 0,23-23-1,24-1-15,0 1 16,-23-24-16,-1 0 15,1 0 1,-1 0 0,1 0-1,-1 0-15,-23 0 16,23 0 0,1-24-1,-1 24-15,1 0 16,23-23 46,0-1-46,0 1 0,0-1-1,47 1-15,-24-1 16</inkml:trace>
  <inkml:trace contextRef="#ctx0" brushRef="#br0" timeOffset="25151.42">20249 6397 0,'24'0'47,"-1"0"-47,1 0 16,0 0-1,-1-24 1,1 24-1,-1 0-15,24 0 16,-23 0 15,23 24-31,-24-1 16,1 24 0,23-23-16,-47 23 15,47-24-15,-24 24 16,-23 0-16,0-23 15,24-1-15,-1 24 16,-23 24-16,0-47 16,0-1-16,24 24 15,-24-23-15,23-1 16,-23 1-16,0-1 16</inkml:trace>
  <inkml:trace contextRef="#ctx0" brushRef="#br0" timeOffset="26056.54">20908 6420 0,'-24'47'47,"1"-47"-47,-1 24 16,1 23-16,-1-47 15,24 23-15,-23 1 16,-1-1-16,1 1 16,-1-1-16,1 1 15,23-1-15,-24-23 16,24 24-16,0-1 16,-23 1-16,-1-24 15,24 24-15,-23-1 16,23 1-16,-24-1 15,1 1 1,23-1 0</inkml:trace>
  <inkml:trace contextRef="#ctx0" brushRef="#br0" timeOffset="28482.57">21214 6891 0,'23'0'188,"1"0"-173,-1 0 1,1 0 0,-1 0 124,1 0-15,-1 0-109,1 0 15,-1 0 141,-23 23 31,-23-23-203,-1 24 0,1-1 16,-1 1-1,24-1 1,-23-23 0,-1 0-1,24 24 1,0-1 218,24-23-234,-1 24 16,1-24-16,-1 23 15,1 1 1,-1-1 0,1 1-1,-24-1-15,23-23 16,-23 24-16,0-1 31,0 1 0,0-1 1,-23-23 15,23 24-16,-24-24-16,1 0-15,-1 0 16,1 0 0,-1 0-16,1 0 31,-1 0-15,1 0 15,-1 0-31,1 0 109,23-24-78,0 1-15</inkml:trace>
  <inkml:trace contextRef="#ctx0" brushRef="#br0" timeOffset="29949.72">22013 6467 0,'24'0'78,"-1"0"-78,1 0 32,23 0-32,-24 0 15,24 0-15,-23 0 16,0 0 15,-1 0 0,1 0 1</inkml:trace>
  <inkml:trace contextRef="#ctx0" brushRef="#br0" timeOffset="30822.53">22037 6797 0,'23'0'125,"24"0"-109,-23 23-1,-1-23-15,24 0 0,-23 0 32,0 0-17,-1 0 1,1 0 0,-1 0-16,1 0 0,-1 0 15,1 0 16</inkml:trace>
  <inkml:trace contextRef="#ctx0" brushRef="#br0" timeOffset="34091.98">23119 6326 0,'0'-23'78,"0"-1"-62,0 1 109,0-1-110,-24 1 17,1 23 77,-1 0-109,1 0 62,-1 0-30,1 0-17,-1 0 1,24 23 0,-23-23-1,23 24-15,-24-24 16,24 23 15,0 1-31,-23-24 16,23 23-16,0 1 15,0-1-15,0 1 32,0-1-17,-24-23-15,24 24 16,0-1-1,0 1 32,24-24-31,-24 23 0,23-23-1,1 0 1,-1 0 31,1 0-32,-1 0 17,-23-23-1,0-1 0,0 1 0,0-1-15,24 1 46,-24-1-15,0 1-31,0-1 0,23 1 155,-23-1-108,24 24-32,-24-23 16,23 23 203,-23 23-234,0 1-1,0-1-15,0 1 16,0-1-16,0 1 16,0-1-16,0 1 15,0-1 16,0 1-15,0-1 15,0 1-31,0-1 32,0 1-1,0-1-16,24 1 1,-24-1 0,0 1 15,0-1-15,0 1-1,0-1 16,0 1 1,0 0-1,0-1-31,0 1 16,0-1-1,0 1 1,0-1 62,0 1-31,0-1-16,0 1 0,0-1-15,0 1 15</inkml:trace>
  <inkml:trace contextRef="#ctx0" brushRef="#br0" timeOffset="37726.21">14229 7643 0,'-24'24'78,"24"-1"-63,-47 24-15,47-23 16,0 23 0,-23-24-16,23 1 15,-24-1-15,24 1 16,0-1-16,0 1 16,0-1-16,24-23 125,-1 0-110,24 24 1,-23-24-16,-1 0 15,24 0-15,-47 23 16,24 1-16,-1-24 16,1 0-16,-1 0 31,1 0-15,-1 0-1,1 0 1,-1-24 15,-23 1-31,0-1 16,0 1-16,0-1 15,0 1-15,0-1 16,0 1-16,0-24 16,-23 23-16,23 1 15,0-24-15,0 23 16,0 1-16,0-24 15,0 23 1,0-23-16,0 24 16,0-1-16,0 1 15,0-1 17,0 48 77,23-1-109,1 24 16,-1 0-16,-23 0 15,0-23 1,24 23-16,-24-24 0,0 1 15,23 23-15,-23-24 16,0 1-16,0-1 16,0 24-16,0-23 15,0-1-15,0 1 16,0-1-16,0 1 16,0 0-1,24-1 1,-24 1-1,0-1-15,0 1 32,0-1-1,0 1-15,0-1-1,0 1 1,0-1 15,0 1 32,0-1-48,0 1 1,0 23-1,0-24-15,0 1 16,0-1-16,0 1 31,0-1 47,0 1-78</inkml:trace>
  <inkml:trace contextRef="#ctx0" brushRef="#br0" timeOffset="38608.89">15334 7855 0,'-23'23'47,"-1"24"-31,-23-23-16,23 23 15,-23-24-15,24 25 16,-1-25 0,-23 1-16,47 23 0,-23-24 15,-1 1-15,24-1 16,0 1-16,-23-24 15</inkml:trace>
  <inkml:trace contextRef="#ctx0" brushRef="#br0" timeOffset="39286.61">14981 7784 0,'24'0'62,"-24"24"-62,23-1 16,1 1-16,-1 23 16,1-24-16,-1 24 15,1-23-15,-1-1 16,1 25-16,-1-25 15,25 24-15,-25-23 16,1-1-16,23 24 16,-24 0-1,-23-23-15,24-24 16,-24 23-16</inkml:trace>
  <inkml:trace contextRef="#ctx0" brushRef="#br0" timeOffset="40299.9">15687 8231 0,'0'24'79,"0"-1"-64,0 24 1,0-23-16,23-1 15,-23 24-15,0-23 16,0 23 0,24-24-1</inkml:trace>
  <inkml:trace contextRef="#ctx0" brushRef="#br0" timeOffset="41409.65">16204 7526 0,'24'0'15,"-1"47"1,-23 0 0,0-24-1,0 1-15,0-1 0,0 24 16,0-23-16,0-1 15,0 24 1,0 0-16,0-23 0,0-1 16,0 24-16,0-23 15,0-1-15,0 25 16,0-25-16,0 1 16,0-1-1,-23-23 48</inkml:trace>
  <inkml:trace contextRef="#ctx0" brushRef="#br0" timeOffset="42600.12">16016 7996 0,'24'0'94,"-1"0"-94,1 0 16,-1 0-16,24 0 15,-23-24-15,-1 24 16,24 0-16,-23 0 219,-1 0-204,1 0 1,-1 0 62,1 0-31,-1 0-31,1-23 15,-1 23 0,1 0 0,-1 0 63,-23-24-63,24 24 16,-24-23-31</inkml:trace>
  <inkml:trace contextRef="#ctx0" brushRef="#br0" timeOffset="44960.83">16792 7573 0,'0'23'78,"0"1"-63,24-1-15,-24 1 16,23 23-16,-23-24 16,0 1-16,0 23 15,24-47-15,-24 23 16,0 1-16,0-1 15,23-23 126,1-23-125,-1-1-1,24 24 1,-23 0 0,-1 0-16,24 0 15,-23 0 1,-1 24-1,1-1 1,0 24-16,-1-23 16,1-1-16,-1 24 15,-23-23-15,24 0 16,-1 23-16,1-24 16,-24 1-16,0 23 15,0-24 1,0 1-1,-24-1-15,1-23 16,-24 0 0,23 0-1,-23 0 1,23 0 0,1 0-16,-1 0 15,1 0 1,23-23-16,-24 23 0,1 0 31,-1 0-15,1 0 15,-1 0 0,24-24-15,0 1-1</inkml:trace>
  <inkml:trace contextRef="#ctx0" brushRef="#br0" timeOffset="46014.93">16863 7573 0,'23'0'79,"1"0"-64,-1 0 1,1 0-1,-1 0-15,1 0 16,-1 0 0,24 0-1,-47-24-15,24 24 16,-1 0 31,1 0-32,0-23 126,-24-1-125,23 24-16,1-23 15</inkml:trace>
  <inkml:trace contextRef="#ctx0" brushRef="#br0" timeOffset="47048.01">18250 7761 0,'-23'0'0,"-24"47"15,47-24 1,-47 24-16,23-23 16,-23-1-16,47 1 15,-23-1-15,-24 1 16,47-1-16,-24 25 16,1-48-16,23 23 15,-24-23-15,24 24 16,-23-1-1,-1 1 17,24-1-32,-23 1 15,-1 23-15,24-24 16,-23 1-16</inkml:trace>
  <inkml:trace contextRef="#ctx0" brushRef="#br0" timeOffset="47695.28">17733 7949 0,'23'0'93,"1"23"-93,0 24 16,-1-23-16,24 23 0,-23-47 16,-1 47-1,1-47-15,-1 24 16,-23-1-16,24 1 15,-1-1-15,1 1 16,-24-1-16,23-23 16,1 0 171</inkml:trace>
  <inkml:trace contextRef="#ctx0" brushRef="#br0" timeOffset="48947.12">18250 8231 0,'24'0'78,"-24"-23"-62,23 23-16,1 0 16,-1 0-1,1 0 16,-1 0-15,1 0 0,0 0-1,-24 23-15,0 1 110,0-1-95,-24 1 1,0-24-16,24 23 16,-23 1-16,-1-1 46,24 1-30,0-1 31,0 1-31,0-1 46,24-23-46,-1 0-1,1 0 1,0 0-16,23 0 31,-24-23-31,1 23 0,-1 0 16,-23-24 124,0 1-61,0-1-64,0 1-15</inkml:trace>
  <inkml:trace contextRef="#ctx0" brushRef="#br0" timeOffset="50432.45">19285 7573 0,'0'23'78,"0"1"-63,0-1 1,0 1-16,0-1 16,0 24-16,0-23 15,0-1-15,0 24 16,0-23-16,0-1 15,0 24-15,0-23 16,0-1-16,0 1 16,0 23-16,0-23 15,0-1 1,0 1 0</inkml:trace>
  <inkml:trace contextRef="#ctx0" brushRef="#br0" timeOffset="51112.63">19144 7878 0,'24'0'63,"-1"0"-63,1 0 31,-1 0-31,1 0 15,-1 0-15,24 0 16,-23 0-16,-1 0 16,1 0-1,-1 0 1,1 0 187</inkml:trace>
  <inkml:trace contextRef="#ctx0" brushRef="#br0" timeOffset="53284.67">20085 7596 0,'-24'47'281,"-23"-23"-281,47-1 16,-23 1-16,-1-24 15,1 47-15,23-24 16,-24 1 0,24-1-1,0 1-15,0-1 16,0 1-16,0 23 15,0-24-15,0 1 16,24 23-16,-24-23 16,0-1-1,0 1-15,23-1 16,-23 1 0,24-24-1,-1 23-15,1 1 16,-1-24-1,1 23-15,-1-23 16,24 0-16,0 0 16,-23 0-1,23 0 1,-24 0 0,-23-23-16,24 23 15,-24-47-15,0 23 16,24 1-16,-24-1 15,0 1-15,0-1 16,0 0 0,0 1-1,-24 23 1,24-24 0,-24 24-1,-23 0 1,24 0-1,-1-23 1,1 23 0,-1 0-16,1 0 15,-1 0-15,1 0 16,-1 0-16,1 0 16,-1 23-1,24 1 16,-23-24-31,23 23 16,0 1-16,0 0 63</inkml:trace>
  <inkml:trace contextRef="#ctx0" brushRef="#br0" timeOffset="54228.21">20649 7596 0,'24'0'62,"-1"0"-62,1 24 16,23-1-16,-24 24 15,24-23-15,-23 23 16,23-24-16,-24 24 16,1-23-16,0-1 15,-1 1-15,1-24 16,-24 23-16,23 1 16,1-24-1,-24 23-15,47 1 16,-47-1-1,23-23 48</inkml:trace>
  <inkml:trace contextRef="#ctx0" brushRef="#br0" timeOffset="55054.23">21049 7620 0,'-23'0'31,"23"23"-15,-47 1-16,47 23 15,-24-47-15,0 23 16,1 24-16,-24-23 16,23-1-16,1 1 15,-1-1-15,1 1 16,-1 23-16,-23-24 16,47 1-16,-47-1 15,24 1-15,-1 0 16,24-1-1,-23-23 1,23 24 0,-24-24-16,24 23 15,0 1 1,-23-1 15</inkml:trace>
  <inkml:trace contextRef="#ctx0" brushRef="#br0" timeOffset="56715.95">21496 7949 0,'23'0'78,"1"0"-46,23 0-32,-23 0 31,-1 0 109,-46 23 17,23 1-142,-48-1-15,25 25 16,-24-48 0,47 23-16,-24-23 15,24 24-15,-23-24 16,46 0 140,1 0-125,-1 0-15,1 0-16,-1 0 0,1 0 16,0 0-16,-1 0 15,1 0 16,-1 0-15,1 23 0,-24 1-16,0-1 15,0 1-15,0-1 16,0 24-16,0-23 16,0-1-16,0 1 15,-24 23 1,1-24-1,-1 1 1,1-24 0,-1 23-16,-23-23 15,23 24-15,1-24 16,-1 0-16,1 0 16,-1 0-1,1 0 1,-1 0-1,1 0 1,-1-24 31,24 1-31,0-1-1,0 1 1,0-1-16,0 1 15,0-1-15</inkml:trace>
  <inkml:trace contextRef="#ctx0" brushRef="#br0" timeOffset="57698.32">22249 7690 0,'23'0'93,"1"0"-61,23 0-32,-24 0 15</inkml:trace>
  <inkml:trace contextRef="#ctx0" brushRef="#br0" timeOffset="58273.92">22249 7902 0,'23'0'15,"1"0"1,-1 0 0,1 0-16,-1 0 31,1 0-15,-1 0 15,1 0-16,-1 0-15,24 0 16,-23 0 15</inkml:trace>
  <inkml:trace contextRef="#ctx0" brushRef="#br0" timeOffset="59819.3">22860 7573 0,'0'-24'16,"24"24"62,-24-23-62,23 23-1,1-24-15,23 1 16,-24 23-16,1 0 16,-1 0-16,-23-24 15,24 24-15,-1 0 32,1 0-32,-24 24 15,23-1-15,-23 1 16,24-1-1,-24 1 1,0-1 0,23-23-1,-23 24-15,0-1 16,0 1 0,0-1-16,0 1 15,0-1-15,-23 1 16,23-1-16,-24 1 15,24-1 1,-23-23-16,-1 0 16,24 24-16,-23-24 15,23 23 1,0 1 0,-24-24-1,24 23 1,-23 1 15,23-1-15,0 1-16,-24-24 15,24 23-15,0 1 16,0 0 15,24-24 32,-24 23-63,23-23 15,-23 24-15,24-24 16,-1 0 0,1 0-16,-1 0 15,1 0 1,-1 0-1,1 0 157,-24-24-109</inkml:trace>
  <inkml:trace contextRef="#ctx0" brushRef="#br0" timeOffset="62258.87">23330 7455 0,'0'24'171,"0"-1"-171,0 1 32,0-1-17,0 1 17,0-1 30,24-23-46,-24 24-1,23-1 32,1-23-47,-1 0 31,1 0-31,-24 24 0,23-24 16,1 0-16,0 0 16,-1 0-16,1 0 15,-1 0 17,1 0 14,-24-24 64,0 1-95,0-1-15,0 1 16,0-1 0,0 1-1,0-1 17,0 1 30,0 46 157,23 1-219,-23 23 15,0-24 1,24-23-16,-24 24 16,0-1-16,0 1 15,0 23 1,0-24 0,0 1-16,23-24 15,-23 23-15,0 1 16,0-1 15,0 1 0,0-1 1,0 1-17,0-1 1,0 1 15,0-1 0,0 1-15,0-1 93,24-23-93,-24 24 62</inkml:trace>
  <inkml:trace contextRef="#ctx0" brushRef="#br0" timeOffset="65397.96">14534 9172 0,'0'-24'31,"24"24"0,-1 0-15,1 0-16,23 0 15,-23 0-15,-1 0 16,24 0-16,-23 24 16,-1-24-16,1 0 15,-1 0 1,1 0-16,-1 0 16,1 0 46,-24 23 63,-24 1-109,1-1-16,23 1 15,-24-24 1,24 23 0,-23 1-16,23 0 15,-24-24 1,24 23-1,-23-23 1,23 24 15,0-1 16,23-23 94,1-23-141,-1 23 15,1 0-15,23 0 16,-24 0 0,1 0 15,-1 23-15,1 1-1,-24-1-15,0 1 16,23-1-1,-23 1-15,0-1 16,0 1 0,0-1-16,0 1 15,0-1 1,-23-23 0,-1 47-1,-23-47-15,24 24 16,-1-1-16,-23-23 15,24 0-15,-1 0 63,1 0-47,-1 0-1,24-23 1,-23 23-1,23-24 17,0 1-32</inkml:trace>
  <inkml:trace contextRef="#ctx0" brushRef="#br0" timeOffset="66478.64">15710 9148 0,'-47'47'94,"24"-23"-94,-1 23 15,1-24-15,-1 25 16,-23-1-16,24-24 15,-1 1-15,-23 23 16,47-24-16,0 1 16,-23-1-1</inkml:trace>
  <inkml:trace contextRef="#ctx0" brushRef="#br0" timeOffset="67103.98">15405 9078 0,'23'47'78,"24"-24"-78,-23 1 15,23 23-15,-24-24 16,24 24-16,-23-23 16,-1 0-16,24 23 15,-23-24-15,-1 24 16,1-47-16,-1 47 15,1-47 1,-24 24-16,23-1 125</inkml:trace>
  <inkml:trace contextRef="#ctx0" brushRef="#br0" timeOffset="67878.45">16040 9431 0,'23'0'47,"-23"23"-31,24-23-1,-24 47-15,23 0 16,1-23-1,-24-1 1,0 1 15</inkml:trace>
  <inkml:trace contextRef="#ctx0" brushRef="#br0" timeOffset="69379.28">16604 8984 0,'0'23'47,"0"24"-31,0-23-16,0-1 16,0 1-16,0 23 15,0-24-15,0 1 16,0 23-16,24-24 15,-24 1-15,0 23 16,0-23-16,0-1 16</inkml:trace>
  <inkml:trace contextRef="#ctx0" brushRef="#br0" timeOffset="70168.14">16486 9195 0,'24'0'110,"0"0"-95,-1 0-15,1 0 16,23 0 0,-24 0-1,1 0 1,-1 0 15,1 0-15,-1 0 15,-23-23 110,24-1-141</inkml:trace>
  <inkml:trace contextRef="#ctx0" brushRef="#br0" timeOffset="71549.07">17945 8960 0,'-24'24'78,"1"-1"-78,-24 1 16,23 23-16,1-24 15,-25 24-15,25-23 16,-24 23-16,23-24 16,1 1-16,23-1 15,-24-23-15,24 24 16</inkml:trace>
  <inkml:trace contextRef="#ctx0" brushRef="#br0" timeOffset="72492.09">17545 8890 0,'23'23'63,"1"1"-63,-1-24 16,-23 23-1,24 1-15,-1-24 16,1 23-16,-1 24 15,1-23-15,-24-1 16,23 1-16,1-1 16,0-23-16,-24 24 15,23-24-15,-23 23 16,0 1 93,0-1-93,24 1 0,-24-1-1</inkml:trace>
  <inkml:trace contextRef="#ctx0" brushRef="#br0" timeOffset="73946.12">18180 9242 0,'0'-23'63,"23"23"-48,24 0-15,-23 0 16,-1 0 0,1 0-16,-1 0 31,1 0-16,-1 0 17,-23 23-17,0 1 17,0-1-17,0 1 1,0 0-1,0-1 1,-23-23 0,23 24-16,-24-24 15,1 23-15,-1-23 16,24 24 0,-23-24-16,23 23 15,0 1 1,-24-24-1,24 23 17,0 1-17,0-1 63,47-23-62,-23 0-16,-1 0 16,1 0-16,-1 0 15,1 0 95,-24-23 77,0-1-171</inkml:trace>
  <inkml:trace contextRef="#ctx0" brushRef="#br0" timeOffset="75972.33">19262 9172 0,'23'0'125,"-23"23"-110,24-23-15,-1 0 16,1 0-16,-1 0 63,-23 24-48,24-24 1,-1 0-1,1 0 1,-1 0 0,1 0 77,-1 0-14,1 0-33,-1 0 48</inkml:trace>
  <inkml:trace contextRef="#ctx0" brushRef="#br0" timeOffset="77896.25">19967 8866 0,'24'0'94,"-1"0"-94,1 0 15,-1 0-15,1 0 16,23 0-16,-24 0 15,1 0-15,23 0 16,-24 0-16,1 24 16,-1-24-1,-23 23-15,24-23 16,0 24 0,-24-1 15,0 24-16,0-23 1,0-1-16,-24 24 16,0-23-16,1-1 15,-1-23-15,1 24 16,23-1-16,-24-23 16,24 24-16,-47-24 15,47 47-15,-23-24 16,-1 1-16,1 0 15,-1-1-15,24 1 16,0-1 0,0 1-1,0-1 1,0 1 31,24-24-32,-24 23-15,23-23 16,1 0 0,-1 0-16,1 0 15,-1 0-15,1-23 16,23 23-16,-24 0 16,1 0-16,0 0 15,-1 0 1,1 0-16,-24-24 15,23 24 1,-23-23 109,0-1-109,0 1-1,0-1-15</inkml:trace>
  <inkml:trace contextRef="#ctx0" brushRef="#br0" timeOffset="79349.56">21120 8937 0,'0'23'172,"0"24"-172,-24-23 16,1 23-16,-1-24 15,1 1 1,-24 23-16,-1 0 15,1-24 1,47 24-16,-47-23 16,47 23-16,-47-23 15,47-1-15,-23 24 16,-1-23 0,1 23-16,-1-24 15,24 1-15,-23-1 0,23 24 31,0-70 110</inkml:trace>
  <inkml:trace contextRef="#ctx0" brushRef="#br0" timeOffset="80311.1">20720 8843 0,'23'0'16,"1"23"0,-24 1-1,0-1-15,23-23 16,-23 24-16,24 23 16,-1-47-1,-23 47-15,24-24 16,-1 1-16,-23 23 15,24-47-15,-1 23 16,-23 1-16,0-1 16,24 1-16,0-1 31,-24 1-31,0-1 16,23 25-1,1-25 16,-24 1 32,0-1-32,0 1 32</inkml:trace>
  <inkml:trace contextRef="#ctx0" brushRef="#br0" timeOffset="81809.07">21331 9337 0,'24'0'94,"23"0"-79,-24 0 1,1 0-16,-1 0 16,1 0 15,-1 0-16,1 0-15,-1 0 16,1 0-16,0 0 16,-48 0 156,24 23-172,0 1 15,-24-24-15,1 47 16,-1-47-16,1 23 15,-1 24 1,1-47-16,-1 47 16,48-47 140,23 0-140,-24 24-1,1-24 1,-1 0-1,-23 47-15,24-47 16,-24 23 0,0 1-1,24-24-15,-24 47 16,0-24-16,0 1 16,0 23-1,0-24-15,0 1 16,-24 23-1,0-24-15,1 25 16,-1-48-16,24 23 16,-23-23-16,-1 0 0,1 0 31,-1 0-15,1 0-16,-1 0 15,1 0-15,-1 0 0,1 0 31,23-23-31,0-1 47,0 0-31,0 1 0,0-1-1</inkml:trace>
  <inkml:trace contextRef="#ctx0" brushRef="#br0" timeOffset="82795.43">22390 9078 0,'23'0'94,"1"-24"-79,-1 24-15,1 0 16,-1 0-16,24-23 16,-23 23-16,-1 0 15,1-24-15,-1 24 16,1 0-16</inkml:trace>
  <inkml:trace contextRef="#ctx0" brushRef="#br0" timeOffset="83849.64">22366 9337 0,'24'0'125,"-1"0"-125,1 0 15,-1 0 1,-23-24-1,24 24 64,-1-24-79,1 24 46,-1 0 17,1 0-47,-1 0-1,1 0-15,-1 0 31,1 0-31,-1 0 16,1 0 0,-1 0-1,1 0 142</inkml:trace>
  <inkml:trace contextRef="#ctx0" brushRef="#br0" timeOffset="86188.19">23236 8654 0,'0'24'47,"0"0"-47,0-1 15,0 1-15,0-1 16,0 24 0,0-23-16,0-1 15,0 1-15,0-1 16,0 1 15,0-1-31,0 1 16,24-24 124,-1 0-140,1 0 16,-1 0 0,1 0 15,-1 0-16,1 0 1,-1 0 15,1 0-15,-1 0 31,-23-24-32,24 24 1,0 0 31,-1 0 15,-23-23-46,24 23-16,-1-24 16,1 1 15,-24-1-15,0 1-16,0-24 15,0 23-15,0 1 16,0-24-16,0 23 15,0 0-15,0 1 16,0-1-16,0 1 16,0-1 46,0 71 126,0-23-188,0-1 15,0 25-15,-24-25 16,24 1-16,-23 23 16,23-24-16,0 1 15,0 23-15,-24-24 16,24 1-16,-23 23 15,23-24-15,-24 1 16,24-1-16,0 1 16,0-1-1,-24-23-15,24 24 16,0-1 0,0 1-1,0-1 1,-23-23-16,23 24 15,0-1 1,-24 24 0,24-23-1,0 0 1,0-1 0,0 1-1,-23-24 1,23 23 31</inkml:trace>
  <inkml:trace contextRef="#ctx0" brushRef="#br0" timeOffset="170532.52">23777 6938 0</inkml:trace>
  <inkml:trace contextRef="#ctx0" brushRef="#br0" timeOffset="171197.74">24271 6844 0</inkml:trace>
  <inkml:trace contextRef="#ctx0" brushRef="#br0" timeOffset="172194.08">24765 6844 0</inkml:trace>
  <inkml:trace contextRef="#ctx0" brushRef="#br0" timeOffset="172860.3">25071 6797 0</inkml:trace>
  <inkml:trace contextRef="#ctx0" brushRef="#br0" timeOffset="175382.51">25753 6114 0,'-24'0'234,"1"0"-218,-1 24 93,1-24-93,-24 24-1,23-24 1,24 23-1,-23 1 64,-1-1-64,1 1 1,23-1-1,0 1 17,-24-1-17,24 1 1,0-1 15,0 1-15,0-1-1,0 1 32,0-1-31,0 1 0,0-1-16,0 1 15,24-24 1,-24 23-1,23-23 1,-23 24 0,24-1-16,-1 1 15,-23-1-15,24-23 32,-1 24 46,1-1 0,-1-23-47,-23 24-31</inkml:trace>
  <inkml:trace contextRef="#ctx0" brushRef="#br0" timeOffset="176402.51">26011 6279 0,'24'0'63,"0"24"-48,-24-1 1,23 1-16,-23-1 15,0 24 1,24-23 0,-24-1-1,0 1 32,0-1-31,0 1-1,23-24 32,-23 23-47,0 1 16,0-1 0</inkml:trace>
  <inkml:trace contextRef="#ctx0" brushRef="#br0" timeOffset="177921.42">26341 6020 0,'23'0'16,"1"0"-1,-1 0 1,1 24-1,-24-1 1,23-23-16,1 0 16,-1 0-16,-23 24 15,24-24-15,-24 23 16,23 1 0,1-24-16,-1 0 15,-23 24-15,24-24 0,-24 23 16,23-23-16,1 47 15,-24-23 17,24-1-32,-24 1 15,0-1 1,23 1 0,-23 23-16,0-24 15,0 1-15,0 23 16,0-24-1,0 1-15,0-1 16,0 1 0,-23-24-1,23 23 17,-24-23-32,24 24 15,-24-24 1,1 23-16,-1-23 15,24 24-15,-23-24 16,-1 0 0,1 0 31,23 23-32,-24-23 1,1 0 15,-1 0 16</inkml:trace>
  <inkml:trace contextRef="#ctx0" brushRef="#br0" timeOffset="179190.07">24059 8114 0</inkml:trace>
  <inkml:trace contextRef="#ctx0" brushRef="#br0" timeOffset="179666.61">24295 8090 0,'23'-23'141,"1"23"-141</inkml:trace>
  <inkml:trace contextRef="#ctx0" brushRef="#br0" timeOffset="180313.74">24600 8114 0,'24'0'94,"-1"0"-63,1 0-15,-1 0-16,1 0 15,-1 0-15</inkml:trace>
  <inkml:trace contextRef="#ctx0" brushRef="#br0" timeOffset="181150.5">25118 8067 0</inkml:trace>
  <inkml:trace contextRef="#ctx0" brushRef="#br0" timeOffset="182048.61">25518 8019 0</inkml:trace>
  <inkml:trace contextRef="#ctx0" brushRef="#br0" timeOffset="183560.09">26223 7384 0,'0'24'172,"0"0"-157,-47-1-15,47 1 16,0-1 0,0 1-16,-23-24 0,23 23 15,0 1 1,0-1-16,0 1 16,0-1-1,0 1 1,0-1 46,0 1-62,0-1 16,0 1 0,0 23-1,0-24 1,0 1-1,23-1 1,-23 1 15,24-24 32,-1 23-48,1 1 48</inkml:trace>
  <inkml:trace contextRef="#ctx0" brushRef="#br0" timeOffset="185206.47">26599 7526 0,'0'-24'0,"24"1"32,-24-1-32,47 24 15,-23-23 1,-1 23-16,1 0 16,-1 0-16,-23-24 15,47 24-15,-23 0 16,-1-24-16,1 24 47,-1 0-16,-23 24-15,0 0 62,0-1-47,0 1-15,0-1 15,0 1 0,-23-24-15,23 23-1,-24 1 1,24-1 15,-23-23-31,23 24 16,-24-24-1,24 23-15,-23 24 16,-1-23 0,24-1 15,0 1 16,0-1-47,0 1 31,24-24-31,-24 23 47,23-23-31,1 0-1,-1 0 16,1 0 1,-1 0 15</inkml:trace>
  <inkml:trace contextRef="#ctx0" brushRef="#br0" timeOffset="186256.21">27234 7290 0,'24'0'109,"-24"24"-93,23-24-16,-23 23 15,24-23-15,0 24 16,-1 23 0,-23-23-1,24-1-15,-1 1 16,-23-1-16,24-23 16,-24 24-16,0-1 15,0 1 16,0-1-15,0 1 0,0-1-16,0 1 15,0-1 1,0 1 0,0-1-16,-47 1 31,47-1-31,0 1 0,-24-1 15,24 1 1,-23-1 0,-1-23-16,24 24 15,0-1 1,0 1-16,-24-24 16</inkml:trace>
  <inkml:trace contextRef="#ctx0" brushRef="#br0" timeOffset="187581.23">24012 9431 0</inkml:trace>
  <inkml:trace contextRef="#ctx0" brushRef="#br0" timeOffset="188029.97">24412 9431 0</inkml:trace>
  <inkml:trace contextRef="#ctx0" brushRef="#br0" timeOffset="188825.66">24930 9360 0</inkml:trace>
  <inkml:trace contextRef="#ctx0" brushRef="#br0" timeOffset="189301.91">25306 9360 0</inkml:trace>
  <inkml:trace contextRef="#ctx0" brushRef="#br0" timeOffset="189735.56">25870 9360 0,'24'-23'125,"23"23"-109</inkml:trace>
  <inkml:trace contextRef="#ctx0" brushRef="#br0" timeOffset="190909.54">26529 8725 0,'0'24'140,"0"-1"-124,-24-23-16,24 24 16,-23-24-16,23 23 15,-24 1 1,24-1-1,-23-23 1,23 24-16,-24-24 16,24 23-16,0 1 31,0-1-31,-23-23 16,23 24-16,0-1 0,0 1 15,0-1 1,0 1-1,0-1-15,0 1 16,0-1 0,0 1-1,0-1-15,0 1 16,23-1 0,1 1-1,-24 23-15,23-47 16,-23 24-16,24-1 15,-1-23-15,-23 24 16,0-1-16</inkml:trace>
  <inkml:trace contextRef="#ctx0" brushRef="#br0" timeOffset="193212.59">26835 8772 0,'0'-23'94,"23"23"-94,1 0 15,-24-24-15,23 24 16,1 0-16,-1 0 31,1-23-15,-1 23 46,1 0-15,-1 0 78,1 0-94,-24 23-15,23-23 0,-23 24-1,24-24 16,-24 23 1,0 1 15,0-1-32,-24-23 1,1 24-1,23-1 1,-47-23-16,47 24 16,-24-24-16,24 23 78,-23-23-63,23 24 142,23-24-126,1 0-15,23 23-16,-24-23 0,1 0 15,-1 0 1,1 0-1,-1 0-15,1 24 16,-1-1 47,-23 1-48,0-1 1,0 1 15,-23-24-31,-1 0 16,1 23-16,23 1 15,-47-24-15,23 23 16,1-23 0,-1 0 15,1 0-31,-1 24 15,1-24 1,-1 23 47,1-23-48,-1 0 48,1 0-48</inkml:trace>
  <inkml:trace contextRef="#ctx0" brushRef="#br0" timeOffset="194556.71">27329 8678 0,'23'0'15,"1"0"1,-1 0 0,-23 24 15,24-24-31,-24 23 16,23-23-16,1 47 15,-1-23 16,1-1-31,-1 24 16,-23-23 0,24-24-1,-24 23-15,0 1 16,0-1-16,23 1 16,-23-1-1,0 1 16,0-1-15,0 1 15,0-1-15,0 1 0,0-1 15,0 1-16,0-1 1,-23-23-16,23 24 16,-24-24-1,1 23 126</inkml:trace>
  <inkml:trace contextRef="#ctx0" brushRef="#br1" timeOffset="-187618.6">27493 6044 0,'-23'0'125,"23"23"-110,0 1-15,0 23 16,0-23-16,0-1 15,0 1-15,-24-1 16,24 1-16,0 23 16,0-24-1,0 1-15,0-1 16,0 1-16,0-1 16,0 1-16,0-1 15,0 1 1,0-1-1,0 1 1</inkml:trace>
  <inkml:trace contextRef="#ctx0" brushRef="#br1" timeOffset="-186825.72">27281 6303 0,'0'-24'15,"24"1"1,0 23-16,-1 0 31,-23-24-31,24 24 47,-1 0-31,1 0-16,-1 0 15,24 0 1,-23 0-16,23-23 16,-24 23-1,1 0-15,-1 0 16,-23-24-1,24 24 1,-1 0 0,1 0 62</inkml:trace>
  <inkml:trace contextRef="#ctx0" brushRef="#br1" timeOffset="-185500.52">27634 6044 0,'-23'23'125,"23"1"-110,-24-1 1,24 1-16,-23-24 16,-1 24-1,1-1 1,-1 1-1,1-24 1,-1 0-16,24 23 16,-23-23-1,23 24 17,-24-24-17,24 23-15,-23-23 16,-1 0-1,24 24 1,-23-24 15,-1 0-15,24 23 0,-24-23-1,1 24 1,23-1-16,-24-23 15</inkml:trace>
  <inkml:trace contextRef="#ctx0" brushRef="#br1" timeOffset="-184738.84">27329 6138 0,'23'0'31,"1"0"-15,-1 0 15,-23 24-16,47-24-15,-23 23 16,-1 1-16,24-1 16,-23-23-16,-1 24 15,1-1-15,-1 1 16,1-24-16,-24 23 16,23 1-16,1-24 15,-1 0 173,1 0-188,-1 0 15</inkml:trace>
  <inkml:trace contextRef="#ctx0" brushRef="#br1" timeOffset="-183334.68">28199 6067 0,'23'0'31,"-23"24"47,0-1-78,0 1 31,0 0-15,0-1 15,0 1-15,0-1-16,0 1 15,-23-1 1,-1-23 0,24 24-16,0-1 31,0 1-15,0-1-1,0 1-15,0-1 16,0 1-16,0-1 15,0 1 1,0-1-16,0 1 16,0-1-16,0 1 15,0-1 1,0 1-16,0-1 16,0 1-1,0-1-15,24-23 16,-24 24-16,0-1 15,23-23-15,-23 24 16</inkml:trace>
  <inkml:trace contextRef="#ctx0" brushRef="#br1" timeOffset="-182535.84">28434 6373 0,'23'0'109,"1"-23"-93,-1 23-16,24 0 16,-23-24-16,0 24 15,-1 0-15,1 0 16,-1 0-16,1 0 16,-24-23-1,23 23-15,1 0 110,-1 0-79</inkml:trace>
  <inkml:trace contextRef="#ctx0" brushRef="#br1" timeOffset="-180375.06">28951 6162 0,'0'23'187,"0"1"-187,0-1 16,0 24-16,0-23 16,0 23-1,0-24 1,-23-23-16,23 24 15,0-1 1,0 1 78,23-24-79,1 23 1,-1-23 0,1 0-16,-1 0 15,1 0-15,-1 0 16,1 0 0,-1 0-1,1 0 1,-1 0 140,-23-23-125,0-1-15,0 1 0,0-1-1,0-23-15,0 24 16,0-1-1,0 1 64,-23 23-48,23-24-16,0 1 110,0-1-93,0 48 140,23 23-157,-23-24 1,0 1-1,0-1-15,0 1 16,0 23 0,24-24-1,-24 1 1,0-1-16,0 1 16,0-1-1,0 1-15,0-1 16,0 1-16,0-1 15,0 1-15,0-1 16,0 1 62,0-1-47,0 1-15,0-1 0</inkml:trace>
  <inkml:trace contextRef="#ctx0" brushRef="#br1" timeOffset="-179182.92">29422 6138 0,'23'0'109,"1"24"-78,-1-1-15,1 1-16,-1-1 16,-23 1-16,24-24 15,-24 47-15,23-47 16,-23 23-1,0 1 1,24-1-16,-24 1 31,0-1-15,0 1 15,0-1-31,0 1 16,0-1-1,0 1 17,0-1-32,-24 1 15,24-1 1,-23 1 0,23-1-1,-47 1 1,47 23-16,-24-24 15,1 25-15,-1-25 16,-23 1-16,47-1 16,0 1-1,-23-24 157</inkml:trace>
  <inkml:trace contextRef="#ctx0" brushRef="#br0" timeOffset="-166695.03">1270 12065 0,'47'0'156,"-23"0"-140,-1 0-16,24 0 15,-23 0-15,-1 0 16,1 0 0,-1 0 30,1 0-14,-1 0-17,1 0 1,-24-24 62</inkml:trace>
  <inkml:trace contextRef="#ctx0" brushRef="#br0" timeOffset="-164619.15">1787 11641 0,'24'0'109,"-24"24"-93,0-1 0,0 1-16,0 23 15,0-24 1,0 1 0,0-1-1,0 1 1,0 0-1,0-1 1,0 1 0,0-1 46,-24 1-31,24-1-15,24-23 93,-1 0-109,1-23 16,23 23-16,-23-24 16,-1 24 93,1 0-78,-24-23 1,0-1-17,23 24-15,-23-23 16,0-1-1,0 0 1,0 1 0,0-1-16,0 1 15,0-1-15,24 1 16,-24-24-16,0 0 31,0 23-15,23 24 171,-23 24-171,0-1-16,0 1 16,0-1-16,0 1 15,0-1-15,0 1 16,-23-1-16,23 1 15,0 23-15,0-23 16,-24-1-16,24 24 16,0-23-1,0-1-15,0 1 16,0-1 0,0 24-16,0-23 15,0 23 1,0-24-16,0 1 15,0-1-15,-23-23 16,23 24 0,0-1-1,0 1 1,0-1 0,0 1-16,0-1 15,0 1-15,0-1 16,0 1 15,0-48 110</inkml:trace>
  <inkml:trace contextRef="#ctx0" brushRef="#br0" timeOffset="-162710.71">2752 11782 0,'0'24'125,"-24"-1"-125,24 1 16,-47 23-16,47-23 15,-23-1-15,-24 24 16,23-23-16,1 23 15,23-24-15,0 1 16,0-1 0,-24-23-1,24 24-15,-24-1 16,24 1 0,-23-1-16,23 1 15,-24-1-15,1 1 16,23 23-16,-24-47 15,24 23-15,0 1 16,-47-1-16,47 1 16,0-1-1,-23 1-15</inkml:trace>
  <inkml:trace contextRef="#ctx0" brushRef="#br0" timeOffset="-161205.03">2469 11782 0,'24'0'110,"-1"24"-95,25-1 1,-25 1 0,-23 0-16,24-1 15,-1-23-15,-23 47 16,24-47-1,-24 24-15,23-1 32,-23 1-32,0-1 31,24-23-15,-1 0-1,-23 24-15,24-1 16,-24 1-1,0-1 1,23-23 0,-23 24-16,24-24 15,-1 47-15,-23-24 32,24-23-17,-24 24 1,0-1 31,0 1-47,23-1 31,-23 1-15</inkml:trace>
  <inkml:trace contextRef="#ctx0" brushRef="#br0" timeOffset="-160314.21">3010 12182 0,'24'0'78,"-24"24"-62,0-1-1,0 1-15,0-1 32,0 1-17,0-1 32,0 24-31,0-23-1,0 23 1,0-24 0</inkml:trace>
  <inkml:trace contextRef="#ctx0" brushRef="#br0" timeOffset="-144947.39">3293 12088 0,'23'0'156,"1"-23"-141,-1 23-15,1 0 16,23 0 0,-47-24-16,23 24 15,1 0-15,-1 0 16,1 0-16,-1 0 16,1 0-1,-1 0 16,1 0-15,-1-23 172</inkml:trace>
  <inkml:trace contextRef="#ctx0" brushRef="#br0" timeOffset="-140727.81">4351 11594 0,'-24'0'204,"1"0"-189,-1 0 1,1 24-1,-1-24 1,24 23-16,0 1 16,-23-24-1,23 23 63,0 1-62,0-1 0,0 1-1,23-1 63,24-23-62,-47 24-16,24-1 16,-1 1-1,1-24-15,-1 24 63,1-24-48,23 0 17,-23 0-17,-1-24 1,-23 0 31,24 1-47,-24-1 15,23 1-15,-23-1 16,0 1-16,0-1 16,0 1-1,0-1 1,0 1 15,0-1-31,-23 24 31,-1 0-15,24-23-16,-23 23 78,-1 0-62,0 0-1,1 23 1,-1 1-16,-23-1 16,24 1-1,23-1 1,-24-23 0</inkml:trace>
  <inkml:trace contextRef="#ctx0" brushRef="#br0" timeOffset="-139086.71">4445 11877 0,'-24'0'94,"1"0"-78,-24 0-1,47 23-15,-24 1 16,-23-1 0,24 1-16,-1-1 15,1-23-15,23 24 16,-24-24-16,1 23 31,23 1-15,0-1-1,0 24 1,0-23 0,0-1-1,0 1 1,0-1 0,23-23-16,-23 24 15,24-24 1,-24 23-16,47-23 15,-47 24-15,23-1 16,1-23-16,-1 0 16,1 24-16,-1-24 15,1 0-15,23 0 16,-23 0 0,-1-24-16,1 1 15,-24-1-15,23 1 16,1-1-16,-1 24 15,-23-23-15,0-1 16,0 1-16,0-1 16,0 1-16,0-1 15,0-23 1,0 24 0,0-1-1,0 1 16,-23 23-15,-1 0 0,1-24-16,-1 24 15,24-23 1,-23 23 0,-1 0 15,0 0-31,1 0 15,-1 0 1,1 0-16,-1 0 16,1 0-1,-1 0 1</inkml:trace>
  <inkml:trace contextRef="#ctx0" brushRef="#br0" timeOffset="-137609.62">4868 11665 0,'24'0'125,"23"23"-109,-24 1-16,24 23 15,-23-24-15,-1 24 16,1-23-1,0 0-15,-1-1 16,1 1 0,-1-24-1,-23 23 1,24-23-16,-1 24 16,-23-1-16,24-23 15,23 24-15,-24-1 16,-23 1-16,24-24 15,-1 23 1,-23 1 0</inkml:trace>
  <inkml:trace contextRef="#ctx0" brushRef="#br0" timeOffset="-136594.03">5292 11665 0,'-24'23'31,"1"1"-15,-1 23-16,-23-24 15,47 1-15,-47-1 16,47 1-16,-23-24 15,23 24-15,-24-24 16,24 23 0,-24-23-1,1 24-15,23-1 16,-24 1-16,1-1 16,-1 1-16,1-1 15,-24 1-15,47-1 16,-24 24-16,1-47 15,23 24 1,-24-1 15,1 1-15,-1-1-16,1 1 16,23-1-1,-24-23-15</inkml:trace>
  <inkml:trace contextRef="#ctx0" brushRef="#br0" timeOffset="-134668.87">5621 12018 0,'23'0'157,"1"-24"-142,-1 24 1,1 0-16,0 0 15,-1 0-15,1 0 47,-1 0 31,-23 24-62,0-1 0,0 1 62,-23-24-47,23 23-15,-24-23-1,24 24 1,-23-1-16,-1-23 31,24 24-31,-24-24 16,24 23-1,-23-23-15,23 24 16,-24-1 0,24 1-16,-47-1 31,47 1-31,0-1 16,0 1 30,24-24 64,-1 0-110,1 0 15,-1 0 1,1 0 0,0 0-16,-1 0 78,-23-24 47</inkml:trace>
  <inkml:trace contextRef="#ctx0" brushRef="#br0" timeOffset="-131145.83">6374 11900 0,'0'24'140,"23"-24"-140,1 0 32,-1 0-32,1 0 0,23 0 31,-24 0-31,1 0 0,-1 0 16,1 0-16,-1 0 15</inkml:trace>
  <inkml:trace contextRef="#ctx0" brushRef="#br0" timeOffset="-127370.11">7079 11594 0,'24'0'94,"-1"24"-78,-23-1-1,0 1 1,0-1 0,24 1-16,-24-1 15,0 1 1,0-1 31,0 1-32,0-1 1,23 1-16,-23 0 16,0-1-1,0 1 1,0-1-16,0 1 15,0-1 17,0 1 15,0-1-47,0 1 15,0-1 16,0 1-15,0-1 109,0 1-109</inkml:trace>
  <inkml:trace contextRef="#ctx0" brushRef="#br0" timeOffset="-125476.24">7502 11688 0,'0'-23'31,"24"23"16,-1 0 0,-23-24-31,24 1-1,23 23 1,-23 0-16,-1-24 0,1 24 16,23 0 15,-24 0-16,1 0 1,-1 0 31,1 0-16,-24 24-15,0-1 15,0 1-31,0-1 31,0 1-15,-24-24 0,24 23-1,0 1-15,-23-24 16,23 23-1,-24-23-15,24 24 16,-23-24 0,23 23-1,-24-23-15,24 24 16,-23-24-16,23 24 16,0-1 30,-24-23-30,24 24-16,0-1 16,0 1 15,0-1-15,0 1-1,0-1-15,-23-23 16,23 24 15,0-1-15,23 1-1,-23-1 1,24-23-16,-24 24 16,47-24-16,-24 0 296,1 23-249,-1 1-47,1-24 16</inkml:trace>
  <inkml:trace contextRef="#ctx0" brushRef="#br0" timeOffset="-124445.35">8420 11641 0,'-24'24'93,"24"-1"-77,-47 1-16,24 23 16,-1-24-16,-23 24 15,23-23-15,-23 23 16,24-23-16,-1-1 16,1 24-16,23-23 15,-24-1-15,24 1 16,0-1-16,0 1 15,-23-1 1,23 1 15</inkml:trace>
  <inkml:trace contextRef="#ctx0" brushRef="#br0" timeOffset="-123404.02">8067 11618 0,'23'0'93,"-23"23"-77,47 24-16,-23-23 16,-24-1-16,23 1 15,-23-1-15,0 1 16,24-1-16,-1 1 15,-23 0-15,24-1 16,-24 1-16,0 23 16,24-47-1,-1 23 1,-23 1 0,0-1-1,0 1-15,24-24 16,-24 23 15,23-23 47,-23 24-62,24-24 15</inkml:trace>
  <inkml:trace contextRef="#ctx0" brushRef="#br0" timeOffset="-121122.45">8655 11947 0,'23'0'172,"1"0"-172,-1 0 31,1 0-15,-1 0 15,1 0 219,-48 0-125,1 47-125,23-23 16,-24-24-1,24 23 1,-23-23-1,23 24-15,0-1 32,-24-23-32,1 24 0,23-1 31,0-46 219,23 23-250,1-24 16,-1 24-1,1 0-15,-1 0 31,1 0-15,-24 24 0,23-1-16,1-23 15,-24 47-15,23-47 16,-23 24 0,0-1-16,0 1 15,0-1-15,0 1 16,0-1-16,0 1 15,0-1-15,0 1 16,0-1 0,-23-23-1,-1 0-15,1 0 16,-1 0-16,1 24 16,-1-24-1,1 0 1,-1 0-16,1 0 15,-1 0 1,1-24 0,-1 24-1,24-23 17,-23 23-17</inkml:trace>
  <inkml:trace contextRef="#ctx0" brushRef="#br0" timeOffset="-119570.46">9290 11829 0,'23'0'156,"1"0"-140,-1 0 0,1 0-1,-1 0 16,1 0 16,-1 0-47,1 0 32,-1 0 46,1 0-31,-24-23-47,24 23 15,-1 0-15</inkml:trace>
  <inkml:trace contextRef="#ctx0" brushRef="#br0" timeOffset="-118288.48">9337 12065 0,'23'0'31,"1"0"-16,-1 0 32,1 0-31,-1 0 93,1 0-93,-1 0 62,1 0-47,0 0 110</inkml:trace>
  <inkml:trace contextRef="#ctx0" brushRef="#br0" timeOffset="-114983.47">9760 11924 0,'24'0'0,"-1"0"94,1 0-79,-1 0 1,1 0 15,-1 0 157,1 0-126</inkml:trace>
  <inkml:trace contextRef="#ctx0" brushRef="#br0" timeOffset="-109947.27">10136 11430 0,'24'0'125,"0"0"-109,-1 0-16,1 0 16,23 0-16,-24 0 15,1 0 1,-1 0 0,1 0-1,-1 0 16,-23 23 188,-47 1-219,47-1 16,-47 24-16,47-23 15,-23 23-15,-1-24 16,24 1-16,-23-24 16,23 23-16,-24 1 15,24-1 1,0 1 0,24-48 202,-1 24-202,1-23-16,-1 23 16,1 0-1,-1-24-15,1 24 16,-1 0-16,1 0 15,-1 0-15,1 0 16,-1 0-16,1 0 16,-1 0-1,1 24 1,-1-24-16,-23 23 16,0 1-16,24-1 15,-24 1 1,0-1-1,0 1 1,0 0-16,0-1 16,0 1 15,-24-1-15,1-23-16,-1 24 15,1-1-15,-24 1 16,23-1-1,1-23-15,-1 0 16,24 24-16,-23-24 16,-1 0-1,-23 0-15,24 0 47,-1 0-16,1 0-15</inkml:trace>
  <inkml:trace contextRef="#ctx0" brushRef="#br0" timeOffset="-108025.3">11101 11430 0,'0'23'31,"-24"-23"-31,1 0 16,23 24-16,-24-24 16,24 23-16,-23-23 15,23 24 1,-24-1-16,1-23 15,23 24-15,-24-1 16,24 1 0,-23-1-1,23 1 1,0-1-16,0 1 16,0-1-1,0 1 1,0-1-16,0 1 15,0-1 1,0 1-16,23-24 16,1 24-16,-1-1 15,1 1 1,-1-24 0,1 0-1,-1 23-15,1-23 16,-1 0 15,1 0-31,-1 0 16,1 0-16,-1 0 15,1-23 48,-24-1-48,23 24 1,-23-23-16,24-1 16,-24 0 15,0 1 16,-24 23-32,24-24-15,-23 24 32,23-23-17,-24 23 32,1 0-31,-1 0-16,1 0 15,-1 0 1,1 0 0,-1 0-1,1 0 17,-1 0-17,1 0-15,-1 0 16,1 23-16,-1-23 15,24 24 126,-23-24-125,-1 0 15,1 0 47</inkml:trace>
  <inkml:trace contextRef="#ctx0" brushRef="#br0" timeOffset="-103032.77">1834 13194 0,'0'23'125,"0"1"-125,0 23 16,0-24-16,0 1 15,0-1-15,0 1 16,0-1 0,0 1-1,0-1 48,24-23-48,-1 0 17,1 24-32,23-24 15,-23 0-15,-1 0 16,1 0-16,-1 0 15,1 0-15,-1 0 16,1 0 125,-24-24-126,0 1 1,0-24-16,0 23 16,0-23-1,-24 24-15,24-1 16,-23-23-16,-1 24 15,24-1-15,-23 24 16,23-23 15,23 70 110,1-24-125,-24 1-16,23 23 15,1-24-15,-24 1 16,0 23-16,23-24 15,-23 1-15,0 23 16,0-24-16,0 24 16,0-23-1,24-1 1,-24 1-16,0-1 16,0 1-16,0-1 15,0 1-15,0 23 16,23-47-1,-23 24 1,24-1 0,-24 1-1,0-1-15,0 1 32</inkml:trace>
  <inkml:trace contextRef="#ctx0" brushRef="#br0" timeOffset="-102188.43">2940 13099 0,'0'24'0,"0"0"0,-24-1 31,24 1-31,-23-1 0,-1 1 32,24 23-17,-47-24-15,47 1 0,-47 23 16,24-24-16,-24 24 16,23-23-16,1-1 15,-1 1-15,1-1 16,23 1-1,0-1-15,-24-23 0,24 24 16,0-1-16,0 1 16,-23-24-16,-1 0 15,24 23 1,0 1 0</inkml:trace>
  <inkml:trace contextRef="#ctx0" brushRef="#br0" timeOffset="-101322.93">2446 13170 0,'23'0'47,"1"0"-16,23 24-31,-23 23 16,23-24-16,-24 24 16,24-23-16,-23 23 15,-1-24-15,1 1 16,23 23-16,-24-24 15,1 1 1,-1-1-16,-23 1 16,24-24-16,-1 0 31,-23 23-31</inkml:trace>
  <inkml:trace contextRef="#ctx0" brushRef="#br0" timeOffset="-100227.93">3104 13476 0,'0'23'78,"0"1"-78,0-1 16,0 1-16,0-1 15,0 1 1,0-1-16,0 1 31,24-1 0,-1 1-15</inkml:trace>
  <inkml:trace contextRef="#ctx0" brushRef="#br0" timeOffset="-97187.72">3692 13005 0,'24'0'110,"-24"24"-95,23-24-15,-23 23 16,0 24-16,0-23 16,0 0-16,0-1 15,24 1-15,-24-1 16,0 1-1,0-1-15,0 1 16,23-24 15,-23 23-15,24-23 62,-24 24-62,24 23-16,-24-24 15,0 1 1,23-1 0,-23 1 124,0-1-77</inkml:trace>
  <inkml:trace contextRef="#ctx0" brushRef="#br0" timeOffset="-96332.68">3598 13311 0,'24'0'31,"-1"0"-31,24 0 16,-23 0 0,23 0-16,-24 0 15,1 0 16,0 0 16,-1 0-47,1 0 32,-1 0-17,1 0 16,-1 0-15,1 0 0,-1 0 15</inkml:trace>
  <inkml:trace contextRef="#ctx0" brushRef="#br0" timeOffset="-94226.56">4421 13052 0,'0'24'141,"0"-1"-125,0 1-16,0 0 15,0-1 63,0 1-46,0-1 15,0 1-32,0-1 32,24-23 31,0 0 63,-1 0-141,1 0 15,-1 0 32,1 0-31,-1 0 0,1 0-16,-1 0 15,24 24 1,-47-1-16,24-23 15,-1 47-15,1-23 16,-1 23 0,1-24-1,-24 24 1,0-23 0,0-1-1,-24 1 32,1-1-31,-24-23-16,23 24 15,1-24-15,-1 23 16,1-23-16,-1 0 31,1 0 47,-1 0-62,1-23 0,-1 23 46,24-24-31</inkml:trace>
  <inkml:trace contextRef="#ctx0" brushRef="#br0" timeOffset="-93171.5">4445 13099 0,'24'0'94,"-1"0"-63,24 0-31,-23 0 16,-1 0-16,1 0 16,23-23-16,-24 23 15,1 0 1,-1 0 0,1 0 109</inkml:trace>
  <inkml:trace contextRef="#ctx0" brushRef="#br0" timeOffset="-92120.81">5715 12982 0,'0'23'32,"-24"-23"-17,1 47-15,-1 0 16,1-23-1,-24 0-15,47 23 16,-24-47-16,24 47 16,-47-47-16,47 23 15,-23 1-15,-1-1 16,1 1 0,-1 23-1,1-47-15,23 23 16,-24-23-16,1 24 15,23-1-15,-24-23 16</inkml:trace>
  <inkml:trace contextRef="#ctx0" brushRef="#br0" timeOffset="-90966.83">5292 13099 0,'47'0'171,"-24"24"-171,1 23 16,-24-23-16,47-1 0,-24 1 16,-23-1-1,24-23-15,-1 24 16,-23-1 0,24-23-1,-24 24-15,23-24 16,-23 23-1,24-23 64,-1 24-17,1-24-31,-24 23-15,0 1 78,23-24-79,1 0 79</inkml:trace>
  <inkml:trace contextRef="#ctx0" brushRef="#br0" timeOffset="-89090.34">5950 13358 0,'24'0'110,"-1"0"-95,1 0 1,-1 0-16,1 0 15,-1 0-15,1 0 16,-1 0-16,1 0 16,-1 24 62,-23-1 0,0 1-62,-47 23 15,24-47-16,23 23 1,-24-23-16,24 24 16,-23-24-1,23 23 17,-24-23-17,24 24-15,-23-24 16,-1 23-1,48 1 110,-1-24-93,24 0-32,-23 0 15,-1 0 1,1 0-16,-1 0 16,1 0-1,-1 0 1,1 0 15</inkml:trace>
  <inkml:trace contextRef="#ctx0" brushRef="#br0" timeOffset="-86437.93">6844 12864 0,'-24'24'47,"24"23"-47,0-24 15,0 24-15,0 0 16,0-23-16,0-1 16,0 1-16,0 0 15,0-1-15,0 1 16,0-1-16,0 1 15,0-1 1,24 24 15,-24-23-15,0-1 0</inkml:trace>
  <inkml:trace contextRef="#ctx0" brushRef="#br0" timeOffset="-85580.05">6703 13147 0,'23'0'78,"1"0"-78,23 0 16,-24 0-16,1 0 16,-1 0-16,24 0 15,-23 0 1,-1 0-1,1 0-15,0 0 32</inkml:trace>
  <inkml:trace contextRef="#ctx0" brushRef="#br0" timeOffset="-83993.05">7596 12864 0,'-23'0'78,"-1"24"-62,24-1-16,-23 1 15,-1-1-15,24 1 16,-23-1-16,-1-23 16,-23 47-16,47-23 15,-23 23-15,-1-23 16,24-1-16,0 24 16,0-23-16,0-1 15,0 1-15,0 23 16,0-24-16,24 24 15,-1-23 1,1-1-16,-24 1 16,23-24-16,1 0 15,-1 23-15,1-23 16,-1 0-16,1 0 16,23 0-16,-23-23 15,-1 23-15,24-24 16,-23 1-16,-1-1 15,-23 1-15,0-1 16,0 1 0,0-24-1,0 23 1,-23 24 31,-1-23-47,-23 23 15,24 0-15,-1 0 16,-23 0-16,23 0 16,1 0-1,-1 0 1,1 0-16,-24 23 16,23 1-16,1-24 15,23 23-15,-24 1 16,24 23 15</inkml:trace>
  <inkml:trace contextRef="#ctx0" brushRef="#br0" timeOffset="-82979.33">8537 12982 0,'-47'47'125,"24"-24"-125,-24 24 16,0-23 0,23 23-16,-23-23 15,47-1-15,-47 1 0,23-24 16,1 47 0,-1-24-16,24 1 15,-23-24-15,23 23 16,-24 1-16,24-1 15,-23-23-15,23 24 16,-24-1 0,1 1-16,23-1 0,-24-23 15,24 24 1</inkml:trace>
  <inkml:trace contextRef="#ctx0" brushRef="#br0" timeOffset="-81965.06">8043 13029 0,'47'0'141,"-23"23"-125,-1 1-1,1-1-15,-1 1 0,1-24 16,-1 24-16,25-1 16,-25 1-1,1-24-15,-1 0 16,1 23-16,-1-23 15,1 24 1,-24-1-16,23-23 16,1 0-16,-24 24 15,23-24 1,-23 23 15,24-23-15,-24 24-16,23-24 31,1 23-15,-1-23-1,-23 24-15,24-24 16,-24 23 15</inkml:trace>
  <inkml:trace contextRef="#ctx0" brushRef="#br0" timeOffset="-80377.81">8937 13217 0,'24'0'79,"-1"0"-64,1 0-15,23 0 16,-24-23-16,24 23 15,-23 0-15,-1 0 16,1 0-16,-1 0 16,1 0-16,-1 0 15,1 0 1,-1 0 31,-46 23 78,-1 1-125,1-1 15,-1 1-15,-23 23 16,24-24-16,-24 1 16,47 23-16,-24-47 15,24 23-15,-23-23 16,-1 0 0,24 24-1,24-24 157,23 0-172,-24 0 16,1 0-1,23 0-15,-24 0 16,1 0 0,-1 23-1,-23 1 1,0-1-16,24 24 15,-24-23-15,0-1 16,0 1-16,0-1 16,0 1-1,0 23-15,-24 0 16,1-47 0,-1 24-16,1-24 15,-1 23 1,1-23-1,-1 0-15,1 0 0,-1 0 16,1 0-16,-1 0 16,1 0-1,-1 0 1,1 0 0,-1 0-1,24-23-15,-23 23 16,23-24-16,0 1 15,0-1-15,-24 24 16,24-24-16,0 1 16</inkml:trace>
  <inkml:trace contextRef="#ctx0" brushRef="#br0" timeOffset="-79363.51">9619 13052 0,'24'0'32,"-1"0"-17,1-23 1,23 23-16,-24 0 15,1 0-15,23 0 16,-24 0-16,1 0 16,-1 0-16,1 0 15,-1 0 1,-23-24-16,24 24 16</inkml:trace>
  <inkml:trace contextRef="#ctx0" brushRef="#br0" timeOffset="-78696.92">9690 13241 0,'23'0'79,"24"0"-79,-23 0 15,-1 0-15,1 0 16,-1 0-16,1 0 15</inkml:trace>
  <inkml:trace contextRef="#ctx0" brushRef="#br0" timeOffset="-76989.81">10372 12935 0,'23'0'46,"-23"-24"-30,24 24 15,-1 0 1,1-23-32,-1 23 15,24 0 1,-23 0-1,-1 0-15,1 23 16,-1-23 0,-23 24 15,0-1-15,0 1-1,0 23-15,-23-24 0,-1 24 16,1-47-16,-1 24 15,-23 0-15,24-1 16,-1 1-16,1-1 16,-1-23-16,1 24 15,23-1 1,0 1 46,0-1-46,23-23 0,1 0-16,23 0 15,-24 0-15,1 0 16,23 0-16,-24 0 16,1 0-16,-1 0 15,1 0 1,-1 0 15,24 0 125</inkml:trace>
  <inkml:trace contextRef="#ctx0" brushRef="#br0" timeOffset="-74702.02">11054 12817 0,'0'24'63,"0"-1"-63,0 1 15,0-1-15,0 1 16,-24-24-1,24 23-15,0 1 16,0-1 0,0 1 31,0-1 15,24 1-31,-1-24-15,1 0 0,-1 0-1,1 0-15,23 0 0,-24 0 31,-23-24 204,0 1-220,0-1 17,0 1-17,0-1 1,0 1 0,0-1-1,0 1 16,0-1-31,0 1 235,0 46 109,0 1-344,0-1 15,24 24 1,-24-23-1,23-1-15,-23 1 16,0-1-16,24-23 16,-24 24-16,0-1 15,0 1-15,0 0 32,0-1-32,0 1 15,0-1 1,0 1-1,0-1-15,0 1 32</inkml:trace>
  <inkml:trace contextRef="#ctx0" brushRef="#br0" timeOffset="-71290.98">1458 14346 0,'71'0'16,"-48"0"0,24 0-1,-23 23-15,-1-23 0,24 0 16,0 0-16,-23 24 15,-1 0-15,24-24 16,-23 23-16,23 1 16,24-1-16,-48-23 15,24 0-15,-23 0 16,23 0-16,-24 24 16,1-24-16,23 0 15,-24 23 1,24-23-16,-23 0 15,23 0-15,-24 0 16,1 0-16,-1 0 16,24 0-16,-23 0 15,23 0 1,-23 0-16,-1 0 16,1 0-16,23 0 15,-24 0-15,1 0 16,23 0-16,-24 0 15,1 0-15,23 0 16,-24 0-16,1 0 16,-1 0-16,24-23 15,-23 23-15,-1 0 16,24 0-16,-23 0 16,23 0-16,-24 0 15,25-24-15,-25 24 16,1 0-16,23-23 15,0 23 1,-24 0-16,24 0 16,-23 0-16,-1 0 15,24 0-15,-23 23 16,-1-23-16,24 0 16,0 0-16,0 0 15,71 0-15,23 24 16,-23-24-16,-1 0 15,1 0-15,-71 0 16,0 0-16,-24 0 16,1 0-16,0 0 15,-1 0-15,1 0 16,-1 0-16,1 0 16,23 0-16,-24 0 15,1 0-15,-1 0 16,24 0-16,0 0 15,0 0-15,0 0 16,0 0-16,0 0 16,-23 0-16,-1 0 15,1 0-15,-1 0 16,25 0 0,-25 0-1,24 0-15,0 0 16,47 0-16,47-24 15,-70 24-15,23 0 16,0-23-16,-23-1 16,-24 1-16,0 23 15,23 0-15,-46 0 16,-1-24-16,24 24 16,-23 0-16,-1-24 15,24 24-15,-23 0 16,23-23-16,-24 23 15,48 0-15,-48 0 16,1 0-16,0 0 16,23 0-16,-24 0 15,-23-24-15,24 24 16,-1 0-16,24 0 16,-23 0-1,-1 0-15,1 0 16,46 0-16,-46 0 15,23 0-15,-24 0 16,24 0-16,-23 0 16,-1 0-16,1 0 15,23 0-15,-24 0 16,1 0-16,23 0 16,-23-23-16,23 23 15,23 0-15,-23 0 16,47 0-16,0 0 15,-47 0-15,24 0 16,-48 0-16,1 0 16,23 0-16,-23 0 15,-1 0-15,1 23 16,23-23-16,-24 0 16,1 0-16,23 0 15,0 0-15,23 0 16,1 0-16,-1 0 15,1 0-15,-48 0 16,1-23-16,23 23 16,-23 0-16,-1 0 15,1 0-15,-1 0 16,1 0-16,-1 0 16,1 0-16,23 0 15,23 0-15,24 0 16,-23 0-16,23 0 15,-24 0-15,25 0 16,-48 0-16,23 0 16,24 0-16,-23 0 15,-1 0-15,-23 0 16,-23 0-16,23 0 16,-24 0-16,24 0 15,-23 0-15,0 0 16,23 0-16,-24 23 15,1-23-15,23 24 16,0-24-16,0 0 16,0 0-16,0 0 15,0 0-15,23 23 16,1-23-16,-1 24 16,-22 0-16,-1-24 15,23 0-15,-46 0 16,23 0-16,-24 0 15,1 0-15,-1 0 16,1 0-16,-1 23 16,1-23-1,-1 0 1,24 0-16,-23 0 16,-1 0-16,24 0 15,-23 0-15,-1 24 16,24-24-16,-23 0 15,0 0-15,23 23 16,-24-23-16,1 0 16,-1 0-16,24 0 15,-23 0-15,-1 0 16,1 0-16,23 0 16,-24 0-1,1 0 1,-1 0-16,1 0 15,-1 0 1,1 0-16,23-23 16,-24 23-1,1 0-15,-1-24 16,1 24 0,-1 0-1,-23-23-15,24 23 16,23-24-1,-23 24-15,-1-24 16,48-23-16,-48 47 16,1-23-16,23-1 15,-24 24-15,1 0 16,-1 0 46,-23-23-30</inkml:trace>
  <inkml:trace contextRef="#ctx0" brushRef="#br0" timeOffset="-63748.21">3081 11500 0,'-24'0'125,"-23"24"-109,24-1-16,-24-23 15,23 47-15,1-23 16,-24 23-16,23-24 16,-23 1-1,24 23-15,-1-24 0,-23 24 16,24-47-16,-24 48 16,23-48-16,1 47 15,-25-47-15,25 23 16,-24-23-16,23 24 15,1-24 1,-1 23-16,-23 24 16,24-23-16,-1-1 15,-23 24-15,24-23 16,-48 23-16,48 0 16,-1-24-1,-23 24-15,24-23 0,-24-24 16,47 23-16,-24-23 15,1 24 64,23-1-64,-24-23 1,0 24-16,1-1 15,-1-23 17,24 24-1,-23-24 31,-1 24-15,1-1-31,-1-23 0,24 24-16,-23-24 15,-1 23 1,1 1-16,-24-24 15,23 47-15,1-47 16,-24 23-16,23-23 16,1 0 31</inkml:trace>
  <inkml:trace contextRef="#ctx0" brushRef="#br0" timeOffset="-61812.57">3363 12794 0,'-23'0'93,"-1"0"-77,1 0 0,-24 23-1,23 1-15,1-24 0,-1 23 16,0 1-16,-23-24 16,24 47-16,-1-47 15,-23 47-15,24-24 16,-24 1-16,23-1 15,1 24-15,-24-23 16,23 0 0,1 23-1,-24-24-15,23 24 0,-23-23 16,24-1-16,-1 24 16,-23-23-16,24 23 15,-25-24-15,25 24 16,-24-23-16,0-1 15,0 24-15,-24 0 16,-46-23 0,-24 23-16,23 0 15,0 0-15,24 0 0,0-23 16,47 23-16,24-24 16,-24-23-16,47 24 15,-24-24 32</inkml:trace>
  <inkml:trace contextRef="#ctx0" brushRef="#br0" timeOffset="-54822.17">4022 15193 0,'23'0'219,"1"0"-219,-1-24 16,1 24-1,-1 0-15,1 0 16,-1 0 0,1 0-1,-1 0 1,1 0-1,-1 0 17,1 0-1,-1 0-15,1 0 46,-24-23-46,47-1-1,-47 1-15,23 23 16,1-24 15</inkml:trace>
  <inkml:trace contextRef="#ctx0" brushRef="#br0" timeOffset="-52810.26">4633 14910 0,'24'-23'32,"-1"23"-17,1-24-15,-1 24 16,1 0-16,-24-23 15,23 23-15,1 0 16,-1 0-16,1 0 16,-1 0-1,1 0-15,-1 0 16,-23 23 171,-23 1-171,-1-1 0,1 1-16,23-1 31,-24-23-31,24 24 31,-23-24-31,23 23 31,-24-23-31,24 24 32,-23-24 124,23 24-125,-24-24-15,24 23-16,24-23 312,23 0-312,-24 0 32,1 0-17,-1 0 32,-23 24-31,0-1-1,0 1 1,0-1-16,0 1 16,0-1-16,0 1 15,0-1 1,0 1-16,-23-1 15,-1-23 64,24 24-79,-23-24 46,-1 0-30,1 0-16,-1 0 16,-23 0-16,24 0 15,-1 0-15,1 0 16,-1 0 0,1 0-1,-1 0-15,24-24 110,24 24-95</inkml:trace>
  <inkml:trace contextRef="#ctx0" brushRef="#br0" timeOffset="-51774.89">5550 14840 0,'0'-24'16,"0"48"77,-23-1-93,-1 24 16,1-47-16,23 24 16,-24 23-16,1-47 15,23 23-15,-24 1 16,1 23-16,23-23 16,-24-1-16,24 1 15,-23 23 1,-1-24-16,24 1 15,0-1-15,0 1 16,0-1 0,0 1 31</inkml:trace>
  <inkml:trace contextRef="#ctx0" brushRef="#br0" timeOffset="-50473.14">5362 14887 0,'24'-24'0,"-1"1"16,1 23 0,-1 0 140,1 0-125,-24 23-15,23-23-16,-23 24 15,24-1 1,-24 1 0,23-24-16,-23 23 15,24-23 1,-24 24-16,23-24 16,-23 23-1,0 1 1,24-24-16,-1 0 15,-23 24 1,24-24-16,-24 23 16,23-23-16,-23 24 15,0-1 1,24-23 0,0 24 77,-24-1-61,23-23-32,-23 24 15,0-1 110</inkml:trace>
  <inkml:trace contextRef="#ctx0" brushRef="#br0" timeOffset="-49029.66">6044 15146 0,'24'0'31,"-1"0"-31,1 0 16,-1 0 0,1 0-16,23 0 15,-24 0-15,1 0 16,-1 0-16,1 0 15,-1 0 32,-23 23-31,24 1 0,-24-1 15,0 1 0,0-1-31,0 1 16,-24-1-16,-23 1 15,47-1-15,-47 1 16,24-24-16,-1 23 16,24 1-16,-23-24 15,-1 0 1,1 23-1,23 1 79,0-1-63,23-23-15,1 0-16,-1 0 16,1 0-16,-1 0 15,24 0-15,-23 0 16,-1 0-16,1 0 16,-24-23-1,24 23 1,-1 0 15,1 0-15,-1 0-1,-23-24 1,24 1 0,-1 23 62,1-24-47,-1 24 0,-23-23-15,24 23-16,-1 0 15</inkml:trace>
  <inkml:trace contextRef="#ctx0" brushRef="#br0" timeOffset="-42991.74">6938 15052 0,'23'0'47,"1"0"-32,0 0 1,-24-24-16,23 24 15,1 0 32,-1 0-31,1 0 0,-1 0-1,1 0-15,-1 0 16,1 0-1,-1 0 17,1-24 15,-1 24-47</inkml:trace>
  <inkml:trace contextRef="#ctx0" brushRef="#br0" timeOffset="-41038.64">8067 14675 0,'-47'0'78,"0"24"-62,47-1 15,-24-23-31,1 24 16,-1-1 0,-23 1-1,24-1-15,-1 1 0,1-24 16,23 23-16,-24 1 15,1-24-15,-1 23 16,24 1 0,-47-1-16,24 24 15,-1-47-15,24 24 0,0 0 32,0-1-32,0 1 15,0-1-15,0 1 16,0-1-16,0 1 15,0 23 1,24-24 0,-1 1-16,1-1 15,-1-23-15,1 24 16,-1-1-16,1-23 16,-1 0-16,1 24 15,-1-24 1,1 0-16,-1 0 15,24 0-15,-23 0 16,-1 0-16,1-24 16,-1 24-16,1-23 15,-24-1-15,23 24 16,1-23-16,-24-1 16,23 1-16,-23-1 15,24 1 1,-24-1-16,0 1 15,0-1 1,0 1 78,-24 23-79,1 0 1,-1 0 0,1 0 15,-1 0-15,1 0-16,-24 23 15,23-23-15,1 24 16,-1-24-1,24 23 1,-23-23 0,-1 24-1,1-1-15,-1-23 16,24 24 15,-23-24-15,-1 0-16,24 23 15,-23 1-15,-1-24 16,1 23 0,-1-23-16,24 24 15,-23-24 1,23 23-16,-24 1 16,0-24-1,1 0 48,23 23-63,-24-23 31,1 0 16</inkml:trace>
  <inkml:trace contextRef="#ctx0" brushRef="#br0" timeOffset="-39928.06">8561 14675 0,'0'24'62,"0"-1"-46,23-23 0,-23 24-16,24 23 15,-1-24 1,1 1-16,23 23 16,-47-24-16,47 24 15,-24-23-15,1-1 16,-1 1-16,1 0 15,-1 23-15,-23-24 16,24 1 0,-24-1-1,24 1 1</inkml:trace>
  <inkml:trace contextRef="#ctx0" brushRef="#br0" timeOffset="-39050.39">8961 14652 0,'-24'23'78,"24"1"-62,-47-1-16,47 1 15,-24-1-15,1 24 16,-24-23-16,47-1 16,-24 1-16,1-1 15,-1 1-15,24-1 16,0 1-16,-23-24 15,23 23 1,-24-23-16,24 24 16,-23 0-16,-1-1 31,24 1-31,-47-1 16,47 1-16,-23-1 15,-1-23-15,24 24 16</inkml:trace>
  <inkml:trace contextRef="#ctx0" brushRef="#br0" timeOffset="-37400.17">9125 15052 0,'24'0'156,"-1"0"-140,1-24-1,-1 24-15,24 0 16,-23 0-16,-1 0 15,1 0-15,-1 0 32,24 0-17,-47-24 1,24 24-16,-48 0 141,1 24-141,23 0 15,-47-1-15,23 1 31,24-1-15,-23-23-16,-1 24 16,1-1-1,23 1-15,-24-24 16,24 23-16,-23-23 16,23 24-1,23-48 141,1 1-156,23 23 16,-24 0-16,1 0 16,-1 0-16,1 0 31,23 0-15,-24 0-1,-23 23 1,0 1-16,0-1 15,0 1 1,0-1-16,-23 24 0,23-23 16,-47 23-1,23-47 1,24 23 0,-23-23-1,-1 0-15,1 0 16,-1 0-1,-23 0-15,24 0 16,-1 0-16,1 0 47,23-23-16,-24 23-15,24-24-1,0 1 1</inkml:trace>
  <inkml:trace contextRef="#ctx0" brushRef="#br0" timeOffset="-36446.59">9807 15052 0,'24'0'93,"-1"0"-61,1 0-32,-1 0 15,1 0-15,-1 0 16,1 0-1,-1 0 1,1 0 0,-24 23 15</inkml:trace>
  <inkml:trace contextRef="#ctx0" brushRef="#br0" timeOffset="-35343.99">9878 15263 0,'23'0'125,"1"0"-125,-1 0 16,1 0-1,-1 0 32,1 0-15,-1 0-17,1 0 1,-1 0 31</inkml:trace>
  <inkml:trace contextRef="#ctx0" brushRef="#br0" timeOffset="-31112.67">10442 15122 0,'24'0'31,"-1"0"-15,1 0-16,-1-23 16,1 23-1,-1 0 17,1 0-32,-1 0 31,1 0-31,-24-24 15,23 24-15,1 0 16,-1 0 0,1 0-1</inkml:trace>
  <inkml:trace contextRef="#ctx0" brushRef="#br0" timeOffset="-30267.89">11007 14863 0,'0'47'47,"0"-23"-32,0 23 1,0-24 0,0 25-16,0-25 15,23 1 1,-23-1 0,0 1-16,24-24 15,-24 23 1,0 1 15,0-1-15,0 1-1</inkml:trace>
  <inkml:trace contextRef="#ctx0" brushRef="#br0" timeOffset="-28416.14">11218 14863 0,'24'0'125,"-1"0"-125,1 0 16,-1-23-1,24 23 1,-23 0 46,-1 0-46,1 0-16,0 0 16,-1 0 46,-23 23-15,0 1-31,0-1-1,0 1 1,0-1-1,0 1 1,0-1 0,0 1 15,-23-24-31,23 24 31,-24-24-31,24 23 16,-24-23-16,24 24 31,-23-24-15,23 23-1,-24 1 32,24-1-47,0 1 16,-23-1-1,23 1 17,0-1-17,0 1-15,23-24 16,1 23 0,-1-23-1,1 0-15,0 0 16,-1 0-16,1 0 15,-1 0-15,24 0 16,-23 0 0,-1 0-1,1 0 1,-1 0 140,1-23-140,-1-1-1</inkml:trace>
  <inkml:trace contextRef="#ctx0" brushRef="#br0" timeOffset="-25245.18">12488 12700 0,'0'-24'78,"24"24"-47,-1-23-15,24-1 0,-23 24-16,-1 0 15,24-23-15,-23-1 16,0 24-16,-1 0 16,1 0-16,-1-23 15,1 23 1,-1 0 78,1 0-79,-1 0 1,1 0 78,-1 0-16</inkml:trace>
  <inkml:trace contextRef="#ctx0" brushRef="#br0" timeOffset="-23836.91">12982 12370 0,'0'24'93,"24"-1"-77,-24 1 0,23-24-16,1 23 31,-1 1-16,1 0 1,-1-24-16,-23 23 16,24-23-1,-24 24 188,-24-1-187,1 1 0,23-1-1,-24-23 1,1 24-16,-1-1 16,24 1-16,-23-24 15,23 23-15,-24 1 16,24-48 203</inkml:trace>
  <inkml:trace contextRef="#ctx0" brushRef="#br0" timeOffset="-21374.9">13170 12559 0,'-23'0'266,"-1"0"-157,1 0 47,-1 0-140,1 0 0,-1 0-16,1 23 15,-1-23 17,1 0-17,-1 0 63</inkml:trace>
  <inkml:trace contextRef="#ctx0" brushRef="#br0" timeOffset="-14603.67">14558 11124 0,'-24'23'219,"1"1"-204,-24-1-15,23 1 16,-23 23-16,24-23 16,-1 23-16,1-24 15,-1 1-15,24-1 16,-23-23-16,-1 47 15,1-23 1,23-1 0,-24-23-16,1 47 15,-1-23-15,24-1 16,-23 1-16,-1-1 16,-23 1-16,24 23 15</inkml:trace>
  <inkml:trace contextRef="#ctx0" brushRef="#br0" timeOffset="-13282.57">14017 11006 0,'0'24'141,"0"-1"-141,24 24 15,-1-47 1,-23 24-16,24 23 16,-1-24-16,-23 25 15,0-25 1,24 1-16,-24-1 16,0 1-16,23-24 15,1 47-15,-24-24 16,23 24-1,1-23-15,-24-1 16,23 1 0,-23-1-1,0 1 1,24-24 0,-1 0-1,-23 23 1,24-23-1,-1 24 48,1-24-32,-24 23-31,23-23 16,1 24 78,-24-1-94</inkml:trace>
  <inkml:trace contextRef="#ctx0" brushRef="#br0" timeOffset="-12010.46">14676 11594 0,'-24'0'31,"1"0"31,23 24-62,0-1 16,-24 1 0,24-1 31,0 1-16,0-1-31,0 1 15,0-1 1,0 1 0,0-1-1,0 1 1</inkml:trace>
  <inkml:trace contextRef="#ctx0" brushRef="#br0" timeOffset="-9334.8">15287 11006 0,'0'24'187,"0"23"-171,24-24 0,-24 24-1,23-23-15,-23-1 16,0 25-16,0-1 16,0-24-1,0 1 1,0 23-1,0-24 1,0 1 0,0-1-16,0 1 15,0 23 1,0-24-16,0 1 0,0-1 16,0 24-1,0-23 16</inkml:trace>
  <inkml:trace contextRef="#ctx0" brushRef="#br0" timeOffset="-8246.59">15193 11383 0,'23'0'110,"-23"23"-110,24-23 15,0 0 1,-1 0-1,1 0 1,-1 0 0,1 0-1,-1 0 79</inkml:trace>
  <inkml:trace contextRef="#ctx0" brushRef="#br0" timeOffset="-6672.1">15875 11100 0,'0'-23'79,"24"23"-64,-1-24-15,1 24 16,-1 0-16,1 0 15,-24-23-15,47 23 16,-24 0-16,1 0 16,-1 0-1,1 0 32,-24 23-31,0 1-1,0 23 1,0-24 0,0 1-1,0 23 1,0-23 0,-24-1-16,24 1 15,-23-24-15,-1 23 16,1-23-16,-1 24 15,24-1-15,-47 1 16,47-1-16,-23-23 16,-1 0-16,1 24 15,-1-1 1,24 1 15,-24-24-31,24 23 16,0 1 15,0-1-31,0 1 16,24-1 15,0-23-15,-1 0-1,-23 24 1,24-24-16,-1 0 15,1 0-15,23 0 16,-24-24-16,1 24 16,23 0-16,-24 0 15,-23-23-15,24 23 16,-1 0 0,-23-24-1,24 1 1,-24-1 78,23 24-94,-23-23 15,24-24-15,-1 47 16,1-47-16</inkml:trace>
  <inkml:trace contextRef="#ctx0" brushRef="#br0" timeOffset="-5467.79">17027 11100 0,'-23'0'47,"23"24"-31,-24-24-16,-23 47 15,24-24-15,-24 1 16,23 23-16,1-47 16,-1 47-16,1 0 15,-1-23 1,24-1 0,0 1-16,-23-1 15,23 1 1,-24-1-1,24 1 1,-23-24 31,23 23-31,-24-23-16,24 24 15</inkml:trace>
  <inkml:trace contextRef="#ctx0" brushRef="#br0" timeOffset="-4620.21">16675 10983 0,'23'0'63,"24"23"-48,-23 24 1,-1-47-16,1 24 0,-1-1 16,1 1-16,-1-1 15,-23 1-15,24-1 16,-1 25-1,1-48 1,-1 23-16,-23 1 16,24-1-16,-1 1 15,-23-1-15,24 1 0,-1-1 32,-23 1-32,0-1 15,24-23-15,-1 24 16,1-24 15,-24 23-31,0 1 16,24-24-1,-24 23-15,23-23 16,1 0 62</inkml:trace>
  <inkml:trace contextRef="#ctx0" brushRef="#br0" timeOffset="-3015.7">17427 11453 0,'0'-23'109,"24"23"-93,-1 0 15,1 0-15,-1 0-16,-23 23 15,24-23 1,-24 24 125,0-1-126,0 1 1,0-1 0,0 1-1,0-1 1,-24-23-16,1 24 15,-1-1 17,1-23-17,23 24-15,0-1 16,-24-23-16,1 0 31,23 24-15,0-1 31,0 1 0,23-24-16,-23 23-31,24-23 15,-24 24-15,47-24 16,-24 0-16,1 0 16,-1 0-16,1 0 15,-1 0 188,1-24-203</inkml:trace>
  <inkml:trace contextRef="#ctx0" brushRef="#br0" timeOffset="-1892.32">18133 11100 0,'0'24'78,"0"-1"-62,0 1-16,0 23 15,0-23 1,0-1-16,0 1 0,0-1 16,0 1-16,0-1 15,0 1 1,0-1-16,0 1 31,0-1-15,0 1-1,0-1 1</inkml:trace>
  <inkml:trace contextRef="#ctx0" brushRef="#br0" timeOffset="-1240.8">18015 11359 0,'47'-23'46,"-23"-1"-30,23 24 0,-24 0-1,1 0-15,-1-23 16,1 23 0,-1 0 15</inkml:trace>
  <inkml:trace contextRef="#ctx0" brushRef="#br0" timeOffset="574.11">18697 11053 0,'24'0'94,"23"0"-63,-24 0-31,1 0 15,-1 0 1,1 0 0,-1 0-1,1 0 1,-1 0 0,-23 24 171,-23 23-171,-1-24-16,1 1 15,-1-1-15,1 1 16,-24 0-16,23-1 0,1 1 16,-1-1-16,1-23 15,23 24 48,-24-24-48,48 0 79,-1-47-78,24 47-16,-23 0 15,-1 0-15,1 0 16,-1 0 0,1 0-1,23 0-15,-24 0 16,1 0-1,-1 23-15,1 1 16,-24-1-16,23-23 16,-23 24-16,24-1 15,0 1 1,-24-1-16,0 1 16,0-1-1,0 1 1,-24-24-16,24 23 15,-24-23-15,-23 24 16,24-24-16,-1 0 16,-23 0-16,24 0 15,-24 0 1,23 0-16,-23 0 16,24 0 77,-1 0-77,1-24 0,23 1-16,-24-1 31</inkml:trace>
  <inkml:trace contextRef="#ctx0" brushRef="#br0" timeOffset="1687.07">19897 11171 0,'-24'23'47,"1"1"-32,-1 0-15,1-1 16,-24 24-16,23-23 16,1 23-16,-1-47 15,0 47-15,-23-24 16,47 1-1,0-1-15,-23 1 16,23-1 0,0 1-1,-24-1-15</inkml:trace>
  <inkml:trace contextRef="#ctx0" brushRef="#br0" timeOffset="2411.67">19520 11242 0,'0'0'0,"24"23"16,23-23-1,-47 24-15,47-1 16,-24 1-16,-23-1 16,24-23-16,0 24 15,-1-24 1,1 23 0,-1-23-16,-23 24 15,24-1-15,-1 1 16,1-24 15,-24 23-15,23-23 124</inkml:trace>
  <inkml:trace contextRef="#ctx0" brushRef="#br0" timeOffset="4328.95">20179 11430 0,'23'0'32,"1"0"-17,-1 0 1,1 0-1,-1 0-15,1 0 16,0 0 0,23-24-1,-24 1-15,24-1 16,-23 24 0,-48 24 140,24-1-141,-23-23 1,-1 24-16,1-1 16,23 24-16,-47-47 15,47 24-15,-48-1 16,48 1-16,-23-24 16,-1 47-1,1-47 1,23 23 62,-24-23-78,48 0 94,23-23-79,-24-24 1,1 47-16,0 0 16,-1 0-1,1 0-15,-1 0 16,1 0-1,23 23 1,-24 1 0,1-1 15,-24 1-31,23-1 0,-23 1 16,0-1-16,0 1 15,0-1-15,0 1 16,0-1-1,0 1 1,0 0-16,-23-24 16,-1 0 15,24 23-31,-23-23 16,-1 0-1,1 0-15,-1 0 16,1 0-1,-1 0-15,1 0 16,-1 0 0,0 0-1,1-23 1,-1-1 15,1 24-15</inkml:trace>
  <inkml:trace contextRef="#ctx0" brushRef="#br0" timeOffset="5599.51">20979 11218 0,'23'0'109,"1"0"-109,-1 0 16,24 0-16,-23 0 16,-1 0-16,1 0 15,-1 0 16,-23 24-15,24-24 0</inkml:trace>
  <inkml:trace contextRef="#ctx0" brushRef="#br0" timeOffset="6178.52">21120 11383 0,'23'-24'0,"1"24"15,-1 0-15,-23-23 32,24 23-17,23 0 1,-24 0 0,1 0-16,-1 0 15,24 0-15,-47-24 16</inkml:trace>
  <inkml:trace contextRef="#ctx0" brushRef="#br0" timeOffset="8257.18">22178 10936 0,'-24'0'93,"-23"23"-77,24-23-16,-1 24 16,-23-1-1,24-23-15,-1 24 16,1-1 0,-1 1-1,24-1-15,0 1 16,-23-24-16,23 47 15,0-24 1,0 1 0,0 0-16,23-24 15,-23 23-15,24-23 16,-24 24-16,23-24 16,24 23-16,-23 1 15,-1-1-15,24-23 16,-23 0-16,-1 0 15,24 0-15,-23 0 16,23-23 0,-23-1-16,23 1 15,-24-24-15,-23 23 16,24-23-16,-24 23 16,0 1-1,0-1-15,0 1 16,0-1-16,0 1 15,0-1 1,0 1 0,-24 23 15,24-24 78,0 48 16,0-1-109,0 1 0,0-1-16,0 1 0,0-1 15,0 1 1,0 23-16,0-24 15,-23 1-15,23 0 16,0-1 0,0 1-16,0-1 15,-24 24-15,1 0 16,23-23 0,0-1-16,0 1 15,0-1 1,0 1-1,0-1-15,-24 1 16,24-1 0,0 1-16,0-1 15,0 1-15,0-1 16,0 1 0,-23-1 187,-1-23-94,24-47-93,0 24-1</inkml:trace>
  <inkml:trace contextRef="#ctx0" brushRef="#br0" timeOffset="9560.31">22366 11030 0,'-23'0'203,"-1"0"-203,1 0 15,-1 0 48,1 0-48,-1 0 1,0 0 0,1 0-1,-1 0 142</inkml:trace>
  <inkml:trace contextRef="#ctx0" brushRef="#br0" timeOffset="15113.99">15405 12512 0,'23'-24'141,"1"24"-141,-1 0 15,24-24 1,-23 24 0,-1 0 15,-23-23 0</inkml:trace>
  <inkml:trace contextRef="#ctx0" brushRef="#br0" timeOffset="17938.89">16110 11994 0,'24'0'109,"-1"0"-93,1 24-16,-1-24 15,1 0 1,-1 0-16,1 0 62,-1 0 32,-23 23-78,24-23-16,-1 0 47,-23 24-16,0-1 47,0 1-62,0-1-1,-23 1 1,23-1 0,-24-23-1,24 24-15,-23-1 16,23 1-1,-24-24 1,1 23-16,23 1 31,0-1 16,-24-23 16,71 0 77,-23 0-124,-1 0-16,1 0 16,-1 0-16,24 0 15,-23 0 1,23 24-1,-47-1-15,23 1 16,1 23-16,-24-24 16,24 1-16,-1 23 15,-23-23 1,0-1 0,0 1-16,0-1 15,0 1 1,0-1-16,0 1 15,0-1-15,-23 1 16,-1-1-16,24 1 16,0-1-16,-24-23 15,24 24 1,-23-24-16,-1 0 47,1 0-32,-1 0 1,1 0 0,-1 0-16,1 0 62</inkml:trace>
  <inkml:trace contextRef="#ctx0" brushRef="#br0" timeOffset="19019.03">17333 12088 0,'-23'24'47,"-1"-24"-31,24 23-16,-23 1 15,23-1-15,-24 1 16,1-1 0,23 24-16,-47-23 15,23-1-15,-23 24 0,23-23 16,1 23 0,-24-24-16,23 25 0,1-25 15,-1 1-15,24-1 16,0 1 31,-23-1 31</inkml:trace>
  <inkml:trace contextRef="#ctx0" brushRef="#br0" timeOffset="19841.38">17074 12159 0,'24'23'78,"-1"-23"-78,-23 24 16,24-1-16,-24 1 15,24-1 1,-1-23-16,-23 24 16,24-1-16,-24 1 15,23-1 1,1 1-16,-1-1 15,-23 1 1,24-24 0,-24 23-16,23 1 15,1-24 95,-24 24-63</inkml:trace>
  <inkml:trace contextRef="#ctx0" brushRef="#br0" timeOffset="21254.46">17545 12464 0,'23'0'79,"1"0"-17,-1 0-62,1 0 16,-1 0-1,1 0 1,-24 24-16,23-24 16,1 0-1,-24 24-15,0-1 47,0 1-31,0-1-1,0 1 63,0-1-62,-24-23 0,24 24-1,0-1 48,0 1-48,24-24 32,-24 23-31,23-23 78,1 0-79,-24-23 110,24 23-93,-24-24-17,23 1 32,1 23-31</inkml:trace>
  <inkml:trace contextRef="#ctx0" brushRef="#br0" timeOffset="23358.22">18062 12394 0,'24'0'94,"-1"0"-47,1 0-31,-1 0-16,1 0 15,-1 0 1,1 0 15,-1 0 0,1 0 1,-1 0 30,1 0-31,-24-24-31,47 24 16</inkml:trace>
  <inkml:trace contextRef="#ctx0" brushRef="#br0" timeOffset="24922.48">19097 12159 0,'-23'0'47,"-1"23"-47,-23 1 16,23-24-1,24 23 32,-23 1-31,-1-1 0,1-23-16,-1 24 15,24-1 1,-23 1-16,-1-24 15,24 23-15,-23-23 16,23 24-16,0-1 16,-24 1-16,24-1 15,0 1 1,0 0-16,0 23 16,0-24-16,0 1 0,0-1 15,0 1 1,0-1-1,24 1-15,-1-24 16,1 23 0,-1-23-1,1 0-15,-1 0 16,1 0-16,-1 0 31,24 0-15,-23-23-1,0-1-15,-1 1 16,-23-1-16,0 1 16,24-24-16,-24 23 15,0 1-15,0-1 16,-24 24 109,-23 24-109,47 23-16,-47-47 15,47 47-15,-47-24 16,47 1-16,-47-1 15,23 1 1,24-1-16,-23-23 16,46 0 156,-23-23-172</inkml:trace>
  <inkml:trace contextRef="#ctx0" brushRef="#br0" timeOffset="25727.89">19991 12229 0,'-24'24'46,"1"-1"-30,-24 24-16,47-23 16,-47-1-16,23 24 15,-23-23-15,47 23 16,-47-23-16,24 23 16,-25-24-16,25 1 15,-1 23-15,1-24 16,-24 24-16,47-23 15,-24-1-15,24 1 47,-23-24-47</inkml:trace>
  <inkml:trace contextRef="#ctx0" brushRef="#br0" timeOffset="26449.43">19544 12276 0,'23'0'31,"1"24"-15,-1-1 0,24 1-1,-23-1-15,0 1 16,23 23-16,-24-24 0,1 1 31,-24 0-31,23-24 0,-23 23 16,24-23-16,-1 24 15,1-24 1,-24 23-16,23-23 0,-23 24 16,24-24-16,-24 23 15,23-23 110</inkml:trace>
  <inkml:trace contextRef="#ctx0" brushRef="#br0" timeOffset="28470.77">20367 12512 0,'24'0'110,"-1"0"-110,1 0 31,-1 0 0,1 0 1,-1 0-32,1 0 15,-24 23-15,23-23 31,1 0 63,-1 24-94,-23-1 172,-23-23-172,-1 24 16,1-24 15,23 23-31,-24-23 31,1 0-15,23 24-1,-24-24 1,24 23 0,-23-23 140,46 0-78,1 0-78,-1 0 16,1 0-16,-1 0 31,1 0-31,-1 0 16,1 24-1,-1-1-15,1 1 16,-1-1-16,1 1 0,-24-1 15,23 1 1,1-1 0,-24 1 15,0-1-31,0 1 16,0-1 30,-24-23-30,24 24 0,-23-24-1,-1 0-15,1 0 16,-1 0 0,1 23-16,-24-23 15,23 0 110,24-23-125,0-1 31,0 1-31</inkml:trace>
  <inkml:trace contextRef="#ctx0" brushRef="#br0" timeOffset="30034.05">21261 12323 0,'23'0'156,"24"0"-140,-23 0-1,-1 0 1,1 0 15,-1 0-15,1 0-16,-1 0 15,1-23 79,-1 23-78</inkml:trace>
  <inkml:trace contextRef="#ctx0" brushRef="#br0" timeOffset="30771.69">21261 12676 0,'23'0'78,"24"0"-63,-23 0 1,-1 0-16,1 0 16,-1 0-1,1 0 95,-1 0-110,1 0 15</inkml:trace>
  <inkml:trace contextRef="#ctx0" brushRef="#br0" timeOffset="31966.33">21684 12582 0,'24'0'47,"-1"0"31,1 0-46,-1 0-17,1 0 1,-1 0-16,1 0 16,-1 0 15</inkml:trace>
  <inkml:trace contextRef="#ctx0" brushRef="#br0" timeOffset="33086.97">22154 12182 0,'0'24'31,"0"-1"-31,0 1 15,0-1-15,0 1 16,0-1-16,0 24 16,0-23-1,0-1-15,0 1 16,0-1 0,0 1-16,0 0 15,0-1 1,0 1-16,0-1 15,0 1 1,0-1 0,0 1-1,0-1 110,0 1-109</inkml:trace>
  <inkml:trace contextRef="#ctx0" brushRef="#br0" timeOffset="35006.95">22437 12253 0,'0'-24'125,"23"24"-110,1-23 1,-1 23-16,24-24 0,-23 1 16,-1 23-1,1 0 48,-1 23-32,-23 1-15,0-1-1,0 1 1,0-1 0,0 1-1,0-1 16,-23 1-31,23-1 32,-24-23-32,24 24 15,-23-1 1,-1-23 0,1 24-16,-1-24 31,24 23-31,-23 1 0,-1-24 31,1 24-31,-1-24 16,24 23-16,-23-23 15,-1 24 1,24-1 0,0 1 15,0-1 16,24-23 15,-1 0-31,1 0-31,-1 0 16,1 0-16,23 0 0,-24 0 16,1 0-16,-1 0 15,1 0 17,-1 0-32,1 0 15,-1 0 16,1 0-15,-1-23 109,1-1-109</inkml:trace>
  <inkml:trace contextRef="#ctx0" brushRef="#br0" timeOffset="44657.71">13923 13241 0,'23'0'187,"1"0"-171,0 0 0,-1 0-1,1 0 1,-1 0-16,1 0 16,-1 0-1,1 0-15,-1 0 16,1 0-1,-1 0 1,1 0 0,-1 0-16,1 0 15,-1 0-15,-23 23 250,-23 24-234,-1-47 0,24 24-16,-23-24 15,23 23 16,-24-23-31,-23 47 16,24-23 0,-1-1-1,1 1-15,-1-1 16,1 1 0,23-1-16,-24-23 15,24 24-15,24-24 266,-1-24-266,1 24 15,-1 0 1,24 0 0,-23 0-16,-1 0 15,1 0 1,-1 0-16,1 0 16,-1 0-16,1 0 15,23 0 1,-24 0-1,-23 24 1,47-1 0,-23-23-1,-24 24 1,23-1 31,-23 1 0,0-1-32,0 1 1,-23-1 46,-1 1-46,1-24-16,-1 0 16,1 0-1,-1 0 17,1 0-32,-1 0 15,-23 0-15,24 0 16,-1 24-16,1-24 15,-1 0-15,1 23 16,-1-23 0,1 0-1,-1 0 1,1 0 0,-1 0-1,1 0 1,-1 0-16,0 0 15</inkml:trace>
  <inkml:trace contextRef="#ctx0" brushRef="#br0" timeOffset="45621.11">15146 13241 0,'0'47'31,"-24"-24"-15,1 1-16,23-1 15,0 1-15,-24 23 16,1-24-16,-1 1 15,1-1 1,-1 24-16,1-23 16,-1 23-16,1-24 15,-1 1-15,1-1 16,23 1 0,0-1-16,-24-23 0,24 24 31,0 0-16,-23-24-15,23 23 16,0 1 0,-24-24-1,24 23-15,0 1 16</inkml:trace>
  <inkml:trace contextRef="#ctx0" brushRef="#br0" timeOffset="46648.12">14770 13335 0,'23'0'31,"1"23"-15,-24 1-1,23 23 1,-23-24-1,24 1 1,-24-1-16,0 1 16,47-1-16,-47 1 0,0-1 15,23-23 17,-23 24-32,0-1 15,24-23-15,-24 24 16,23-24-16,1 23 15,-24 1 1,23-24 0,1 23-1</inkml:trace>
  <inkml:trace contextRef="#ctx0" brushRef="#br0" timeOffset="47677.37">15381 13687 0,'0'24'63,"0"23"-47,24-23-1,-24-1 1,0 1-1,23-1 17,-23 1-17,0 23 1,0-24 0,0 1 109,0-1-110</inkml:trace>
  <inkml:trace contextRef="#ctx0" brushRef="#br0" timeOffset="49608.98">15828 13170 0,'0'47'78,"0"-23"-63,-24-1-15,24 24 16,0-23-16,0-1 16,0 24-16,0-23 15,0-1-15,0 1 16,0-1-16,0 1 15,0-1 1,0 1 0,0-1-1,0 24 1,0-23 0,0 23-16,0-24 15,0 1-15,0 0 16,24-24-1,-24 23 64</inkml:trace>
  <inkml:trace contextRef="#ctx0" brushRef="#br0" timeOffset="50364.11">15593 13523 0,'23'-24'16,"24"24"0,-23 0-1,-24-23-15,23 23 16,1 0-16,23 0 16,-24 0-16,1 0 15,-1 0-15,25 0 16,-25 0-1,24 0 1,-23 0 0,-1-24-1,1 24 1,-1 0 0,1 0 93</inkml:trace>
  <inkml:trace contextRef="#ctx0" brushRef="#br0" timeOffset="52297.48">17357 13241 0,'-24'23'79,"1"1"-79,-1 23 15,1-24 1,-24 1-16,23 23 0,1-24 15,-25 1-15,25-1 16,-24 24-16,23-23 16,1-1-16,-24 1 15,23 23-15,-23-24 16,24 1-16,-1-1 16,-23 1-16,47 0 15</inkml:trace>
  <inkml:trace contextRef="#ctx0" brushRef="#br0" timeOffset="53459.41">16839 13288 0,'24'0'16,"-24"23"-16,47 1 16,0 23-1,-24-24 1,1-23-16,-24 24 15,23-24-15,1 23 16,-1-23 0,1 0-1,-1 0 1,1 0-16,0 0 16,-1 24-1,1-24 1,-1 0-1,1 23-15,-1-23 32,-23 24-32,24-24 15,-1 0 63,-23 23-62,24-23 0,-1 24-16,1-1 15,-24 1 1,23-24-16,-23 23 16,24-23-1,-1 0 1,1 24 78</inkml:trace>
  <inkml:trace contextRef="#ctx0" brushRef="#br0" timeOffset="54949.63">17733 13570 0,'0'-24'15,"23"1"1,1 23 0,0 0-1,-1 0 1,1 0-16,-1 0 15,24 0 1,-23 0 0,23 0-16,-24 0 15,1 0 17,-1 0-17,-23 23-15,24-23 16,-24 24 62,0-1-62,-24 1-16,24-1 15,-23-23 1,23 24-16,-24-24 15,24 23 1,-23-23-16,-1 24 0,24-1 31,-23-23-15,23 24 0,-24-24 62,24 24-31,24-24-1,23 23-30,-24-23 0,1 0-1,-1 0 1,1 0 0,-1 0-1</inkml:trace>
  <inkml:trace contextRef="#ctx0" brushRef="#br0" timeOffset="56399">18627 13429 0,'23'0'62,"1"0"-62,-1 0 16,1 23-16,23-23 16,-24 0 31,24 0-32,-23 0-15,-1 0 16,24 0-16,-23 0 78,-24-23 31</inkml:trace>
  <inkml:trace contextRef="#ctx0" brushRef="#br0" timeOffset="57987.04">19356 13217 0,'23'-47'16,"1"47"-16,-24-23 16,23 23-16,1 0 15,-1 0 1,1 0 0,-24-24-1,23 24-15,1-24 16,-1 24-16,1 0 15,23 0 1,-24 0 0,1 0-1,0 24-15,-24 0 63,23-24-63,-23 23 15,0 1 1,0-1 0,0 1-1,-23-1-15,-1 1 16,0-1-16,1 1 16,-24-1-16,23 1 15,-23 23-15,47-24 16,-47 24-16,24-23 15,-1-24 1,24 23 0,-23-23-1,23 24 1,0-1-16,-24-23 16,24 24-16,0-1 62,24-23-15,-1 24-47,1-24 16,23 0-1,-24 0 1,24 0-1,-23 0 1,-1 0 15,1 0 16,-24-24-47,23 24 16,1 0 124,-24-23-140,24 23 16</inkml:trace>
  <inkml:trace contextRef="#ctx0" brushRef="#br0" timeOffset="59134.98">20391 13241 0,'-24'47'125,"1"-24"-109,-1 1-16,0-1 15,1 1-15,-1 23 16,1-24-1,-1 24-15,1-47 0,23 24 16,-24-1 0,24 1 15,-23-24-31,23 23 16,0 1-16,-47 23 31,47-24-16,-24-23-15,24 24 16,-23-24-16,23 23 16</inkml:trace>
  <inkml:trace contextRef="#ctx0" brushRef="#br0" timeOffset="60457.77">20108 13335 0,'24'0'78,"-24"23"-62,23-23-16,1 0 15,-24 47-15,23-47 16,1 24-16,-1-24 16,-23 23-1,24 1-15,-1-24 16,-23 23-1,24-23 1,0 24-16,-1-24 16,-23 23-1,24 1-15,-1 23 16,1-24 0,-24 1-16,23-1 15,1-23 141</inkml:trace>
  <inkml:trace contextRef="#ctx0" brushRef="#br0" timeOffset="62187.63">20649 13617 0,'24'0'31,"-1"0"-15,1 0 15,-1 0-15,24 0-1,-23 0 1,-1 0 0,1 0-1,-1 0 1,1 0 0,-1 0 46,-46 23 47,-24 1-93,23-24-16,-23 23 16,24 1-1,-1-24-15,1 0 16,23 23 0,-24-23-16,1 24 31,-1-24 0,48 0 110,-1 0-126,1 0-15,-1 0 16,1 0-16,-1 0 16,1 0-16,-1 24 15,-23-1-15,24-23 16,-1 24-16,-23-1 15,24 1 1,-1-24-16,-23 23 16,24 1-16,-24-1 31,0 1-31,0-1 31,-24 1 0,1-24-15,-1 0 0,1 0-1,-1 0 17,1 0-17,-1 0 1,-23 0-1,24-24 1,-1 1-16,1 23 16,-1-24 31</inkml:trace>
  <inkml:trace contextRef="#ctx0" brushRef="#br0" timeOffset="63716.92">21284 13405 0,'24'0'47,"-1"0"47,24 0-94,-23 0 16,-1 0-16,1 0 15,-1 0 16,1 0-15,-1 0 47</inkml:trace>
  <inkml:trace contextRef="#ctx0" brushRef="#br0" timeOffset="65401.77">21355 13640 0,'23'0'140,"1"0"-109,-1 0-31,1 0 16,-1 0 15,1 0-15,-1 0 62,1 0-15,-1 0 15</inkml:trace>
  <inkml:trace contextRef="#ctx0" brushRef="#br0" timeOffset="67641.81">22154 13241 0,'-23'23'15,"23"1"1,-24-24-16,24 23 16,0 1-1,-23-1 1,23 24 93,0-23-93,23-24 15,1 0-31,-1 23 16,1-23-16,-1 0 15,1 0-15,23 24 16,-23-24 0,-1 0-16,1 0 15,-24 23 48,23-23-63,1 0 15,-1 0 1,1 0 0,-1 0 30,-23-23-30,0-1 0,24 1-1,-24-1 1,0 1-16,0-1 16,0 1-16,0-1 15,0 1 1,0-1-16,23 24 31,-23 24 157,0-1-173,0 1-15,-23-1 16,23 1-1,0 23 1,0-24 0,0 1-16,0-1 15,0 1-15,0-1 16,0 1 0,0-1-1,0 1-15,0-1 16,0 1-16,0-1 15,0 1 17,0-1-17,23-23 1,-23 24 0,0 0-1,0-1 16,0 1 16,0-1-15,24-23-1,-24 24-31,0-1 31</inkml:trace>
  <inkml:trace contextRef="#ctx0" brushRef="#br1" timeOffset="151319.74">23142 10983 0,'0'23'266,"0"1"-266,0-1 16,0 24-1,24-47-15,-24 24 16,0-1 0,0 1-1,0-1 1,23 1-16,-23 23 15,0-23 1,24-1-16,-24 1 16,0-1-16,0 1 15,0-1-15,0 1 16,0-1 0,0 1 30,23-1-46,-23 1 16,0-1 0,0 1-1,0-1-15</inkml:trace>
  <inkml:trace contextRef="#ctx0" brushRef="#br1" timeOffset="152536">22978 11242 0,'23'0'157,"1"0"-157,-1 0 15,24 0-15,-23 0 16,-1 0 0,1 0-16,-1 0 15,1 0 1,-1 0-1,1 0 17,-1 0 15,1 0-16,-1 0-16,1 0-15,-1 0 16,1 0 15,-1 0 1,1-24-17</inkml:trace>
  <inkml:trace contextRef="#ctx0" brushRef="#br1" timeOffset="153561.26">23401 11100 0,'-24'0'47,"24"24"-47,-23-24 15,-1 23-15,1-23 47,23 24-31,-24-24-16,24 23 0,-47 1 31,47 0-31,-23-24 16,23 23-16,-47 1 15,23-1 1,1 1-16,23-1 16,-24-23-16,1 0 78,23 24-63,0-1 17,-24-23-32,24 24 15,-23-1-15,-1 1 16</inkml:trace>
  <inkml:trace contextRef="#ctx0" brushRef="#br1" timeOffset="154334.2">22978 11077 0,'0'23'31,"23"-23"-15,-23 47-16,24-47 15,-24 24 1,23-24-16,-23 23 16,0 1-16,24-24 15,-1 24-15,-23-1 16,0 1-16,47-24 15,-47 23-15,24-23 16,-24 24 0,23-1-16,1 1 15,-1-24-15,-23 23 16,24-23-16,-24 24 16,23-24-1,-23 23-15</inkml:trace>
  <inkml:trace contextRef="#ctx0" brushRef="#br1" timeOffset="156123">23895 10959 0,'-24'24'203,"1"-1"-203,-1 1 31,24-1 0,-23 1 1,23-1-32,-24 1 15,24-1 1,0 1 0,0-1-16,0 1 15,-23-24 1,23 24-16,0-1 0,0 1 15,0-1 1,0 1-16,0-1 16,0 1-1,0-1 1,0 1 15,0-1-31,23 1 16,1-24-1,-24 23 1,23-23 31,-23 24-31,0-1 15,24-23-16</inkml:trace>
  <inkml:trace contextRef="#ctx0" brushRef="#br1" timeOffset="157292.87">23965 11242 0,'24'0'187,"-1"0"-77,1 0-95,-1 0-15</inkml:trace>
  <inkml:trace contextRef="#ctx0" brushRef="#br1" timeOffset="159340.56">24365 11030 0,'24'0'93,"-1"0"-93,1 0 16,-1 0 0,1 0-16,-1 0 15,1 0 1,-48 47 234,1-47-234,23 23-1,-24 1-15,1-1 0,-1 1 16,24-1-1,-23-23 1,23 24 187,23-24-156,1 0-47,-1 0 16,1 0-1,-1 0 1,-23 24-16,47-1 16,-47 1-16,24-1 15,-24 1 1,0-1-16,23-23 15,-23 24 32,0-1 0,-23-23-31,-1 24 78,1-24-63,-1 0-16,24 23-15,-23-23 16,-1 0 47,1 0-63,-1 0 31</inkml:trace>
  <inkml:trace contextRef="#ctx0" brushRef="#br1" timeOffset="161513.26">24718 10936 0,'23'0'156,"-23"23"-140,24-23-1,-24 24-15,24-24 16,-24 23-16,23 1 16,1-24 15,-24 23-31,0 1 16,0-1-1,23-23 1,-23 47-1,0-23-15,0-1 16,0 1 0,0 0-1,0-1 1,0 1 15,0-1-15,0 1-16,0-1 15,0 1 1,0-1 0,0 1-16,0-1 15,0 24 1,0-23 0,-23-24-1,23 47-15,0-24 31,-24 1 63,24-1-78,0 1 15,-23-24 78,-1 0-93,0 0 0,1-24-16,-1 1 15</inkml:trace>
  <inkml:trace contextRef="#ctx0" brushRef="#br0" timeOffset="173232.68">24553 12323 0,'47'-23'78,"-23"-1"-62,-1 24-16,24 0 16,-23 0-16,23 0 15,-23 0 1,-1 0-16,1 0 15,-1 0-15,1 0 16,-1 0-16,1 0 16,-1 0-16,1 0 0,-1-23 15,24 23 1,-23-24-16,-1 24 0,24 0 16,-23-23-16,-1 23 15,1 0 1,-1 0-1,1 0-15,-1-24 16,1 1 0,-1 23-1,1 0 1</inkml:trace>
  <inkml:trace contextRef="#ctx0" brushRef="#br0" timeOffset="174665.58">25329 11994 0,'0'24'125,"24"-1"-110,-1 1 1,-23-1-16,24-23 15,0 24 1,-1-24 0,1 0 62,-24 47 78,0-24-140,-47 24-16,47-23 15,-24-1-15,0-23 16,24 24-16,0-1 16,-23-23-1,23 24 1</inkml:trace>
  <inkml:trace contextRef="#ctx0" brushRef="#br0" timeOffset="178488.16">25964 11218 0,'24'0'157,"-1"0"-126,1 0-15,0 0 15,-1 0-16,1 0 1,-1 0 31,24 0-16</inkml:trace>
  <inkml:trace contextRef="#ctx0" brushRef="#br0" timeOffset="181018.58">26364 10865 0,'24'0'156,"23"0"-141,-24 0 1,24 0-16,-23 0 16,-1 24-16,24-24 15,-23 0-15,-1 23 16,25-23-16,-48 24 16,23-24-16,1 0 15,-1 0 1,1 0-1,-24 23 157,-24 1-156,-23-1-16,24 1 16,23-1-16,-24 1 15,24-1-15,-24-23 16,24 24-1,-23-24-15,-1 0 16,24 23 109,24-23 31,-1 0-140,1 24 0,23-1-16,-23-23 15,-1 0-15,1 0 16,-1 24-16,1-24 15,-24 24-15,23-24 16,1 0 0,-24 23-16,23-23 15,-23 24 1,24-24 0,-24 47-16,0-24 15,0 1 1,0-1-16,0 1 15,0-1 1,0 1 15,-24-1-15,24 1 0,-23-24-16,-1 0 15,1 0 1,-1 0-16,1 0 15,-24 0 1,23 0-16,-23 0 16,23 0-1,1 0 63,23-47-31,23 47-47</inkml:trace>
  <inkml:trace contextRef="#ctx0" brushRef="#br0" timeOffset="182953.63">27517 10818 0,'-24'24'78,"1"-1"-62,-1 24-16,-23-23 15,24 23 1,-24-24-16,23 24 16,0-23-16,24-1 15,-47 24-15,47-23 16,-23 23-16,-1-23 15,1-1-15,23 1 16,-24-1-16,1 1 16,-1-1-16,24 1 15,-23-1-15,23 1 16,0-1 0,0 1 46,-24-24-62</inkml:trace>
  <inkml:trace contextRef="#ctx0" brushRef="#br0" timeOffset="183894.63">27046 10936 0,'24'0'47,"-24"23"-31,47 1 0,-47 23-16,23-24 15,1 24-15,23-23 16,-47-1-1,23 1-15,1 23 16,-24-23-16,23-1 16,1 1-16,-24-1 15,0 1 1,24-24-16,-24 23 16,0 1-1,23-24-15,-23 23 16,0 1-16,24-24 15,-24 23 1,0 1 47,23-24-48,1 23 63</inkml:trace>
  <inkml:trace contextRef="#ctx0" brushRef="#br0" timeOffset="184735.95">27587 11383 0,'24'47'16,"-24"-24"-1,0 1-15,0-1 16,0 1-16,0-1 16,0 1-16,0-1 15,0 1 1,0-1 15,23 1-15,-23-1-1,0 1-15,0-1 32</inkml:trace>
  <inkml:trace contextRef="#ctx0" brushRef="#br0" timeOffset="187648.26">27846 11124 0,'23'0'47,"1"0"0,-1 0-32,1 0 1,0 0 15,-1 0-15,1 0-16,-24-24 15,23 24 17,1 0-17,-1 0-15,1 0 16,-1 0 15</inkml:trace>
  <inkml:trace contextRef="#ctx0" brushRef="#br0" timeOffset="189485.08">28504 10818 0,'-23'0'31,"-1"24"-31,1-1 16,-1-23 0,1 24-16,-1-1 31,1 1-15,-1-1-16,1 1 15,-1-1-15,1 24 31,23-23-31,-24-1 16,24 1-16,0-1 31,-23 24 1,-1-23-32,24 0 15,0 23 1,0-24-1,0 24-15,0 0 16,0-23 0,0-1-1,24-23 1,-1 0 15,1 0-15,-1 0-1,1 0-15,-1-47 16,1 47 0,-24-23-16,0-1 31,23 24-31,1-23 0,-24-1 16,0 1-1,23 23 1,-23-24 62,-23 24 31,-1 0-109,1 0 16,-1 0 0,1 0-1,-1 0 32,1 24-16,-1-1-15,24 1 0,-23-24-1,46-24 157</inkml:trace>
  <inkml:trace contextRef="#ctx0" brushRef="#br0" timeOffset="190571.75">29045 10936 0,'-23'0'16,"23"47"-16,-24-47 15,1 23 1,-1-23-16,24 24 16,-23-1-16,-1 1 15,24-1-15,-23 1 16,-1-1-16,1 24 0,-1-23 15,-23 0 1,47-1-16,-23 1 16,-24-1-1,23 1 1,1-1-16,-1 1 16,24-1-16,-23-23 15,-1 24-15,0-1 16,24 1-16,-23-1 15</inkml:trace>
  <inkml:trace contextRef="#ctx0" brushRef="#br0" timeOffset="191544.83">28740 10959 0,'23'0'15,"1"47"1,-1-23 0,1-1-16,-1-23 15,1 24-15,-1-1 16,1-23-1,-1 24-15,1-1 16,-1-23 0,1 0-16,23 24 15,-24-1 1,1-23-16,-24 24 16,23-24-1,1 0 1,-24 24-1,23-24 17,1 23-17,0-23-15,-24 24 16,23-24-16,-23 23 16,24-23 77,-24-23-77,23 23-16,1 0 16</inkml:trace>
  <inkml:trace contextRef="#ctx0" brushRef="#br0" timeOffset="192965.07">29492 11147 0,'24'0'141,"23"0"-125,-24 0-1,1 0-15,-1 0 16,1 0-1,-1 24 126,-23-1-125,0 1-1,0 0-15,0-1 32,-23 1-17,23-1-15,-24 1 16,1-1-1,23 1 1,-24-1 0,24 1-1,0-1 17,24-23 61,-1 0-93,1 0 16,-24 24 0,23-24-16,1 0 15,-1 0 1</inkml:trace>
  <inkml:trace contextRef="#ctx0" brushRef="#br0" timeOffset="198368.64">29986 11100 0,'24'0'219,"-1"-23"-204,1 23 1,-24-24-1,23 24 17,1 0 374,-1 0-375,1 0 47</inkml:trace>
  <inkml:trace contextRef="#ctx0" brushRef="#br0" timeOffset="200684.24">30574 10771 0,'0'-23'156,"-23"23"-140,-1-24-1,1 24 1,-1 0 0,0 0-1,1 0 1,-1 0-1,1 0-15,-1 0 16,1 0 47,-1 24-48,1-24-15,23 23 16,-24-23-16,24 24 15,0-1 1,-23 1 0,23-1 15,0 1 31,0-1 1,0 1-63,23-24 31,-23 23-15,24-23-1,-1 0-15,1 0 16,-1 0 0,24 0-1,-23 0 1,-1 0 0,1 0-1,0 0 1,-1 0-16,1 0 15,-1 0 1,1 0 0,-24-23 62,0-1-63,23 1 1,-23-1 0,0 1 15,0-1-15,0 1 46,0-1-46,24 71 187,-24-23-188,0-1 1,0 1-16,0-1 16,0 1-16,23 23 15,-23-24 1,0 24 0,0-23-1,0-1 16,0 1-31,0-1 0,24-23 16,-24 24-16,0-1 16,0 1 15,0 0-31,23-24 16,-23 23 15,0 1-16,0-1 17,24-23-32,-24 24 31,0-48 110,0 1-126</inkml:trace>
  <inkml:trace contextRef="#ctx0" brushRef="#br0" timeOffset="201822.24">31162 10842 0,'0'23'31,"-23"1"-15,23-1-16,-24 1 16,24-1-1,-24 1-15,24 23 16,-23-47 0,23 23-16,-24 1 31,1-24-31,23 23 0,0 1 15,-24-1 1,24 1 0,-23-1-1,23 1 32</inkml:trace>
  <inkml:trace contextRef="#ctx0" brushRef="#br0" timeOffset="203043.28">30974 10889 0,'0'23'79,"23"-23"-79,1 24 15,-1-1 1,1 1 15,-1-1-15,1 1-16,-24-1 0,24 1 31,-1-1 0,1 1 0,-1-1-15,-23 1 15</inkml:trace>
  <inkml:trace contextRef="#ctx0" brushRef="#br0" timeOffset="204617.66">31280 11053 0,'23'0'31,"1"0"47,-1 0-62,-23 24-1,24-24 1,-1 0-16,1 0 31,-24 23 172,-24 1-187,1-1 0,-1 1-1,1-1 1,23 1-1,0 0 1,23-24 187,1 0-203,-1 0 16,1 0-1,-1 0 1,-23 23 0,24 1-1,-1-24-15,-23 23 16,24 1 0,-24-1-1,0 1 1,0-1-16,0 1 31,0-1 0,-24-23-15,1 0 0,-1 0-1,1 0 1,-1 0-1,1 0-15,-1 0 16,-23 0 0,24 0 62,-1-23-47,24-1-31,0-23 16</inkml:trace>
  <inkml:trace contextRef="#ctx0" brushRef="#br0" timeOffset="206118.83">31868 10959 0,'23'0'109,"1"0"-109,-1 0 16,1 0-16,-1 0 15,1 0 95</inkml:trace>
  <inkml:trace contextRef="#ctx0" brushRef="#br0" timeOffset="207011.45">31938 11124 0,'0'23'46,"24"-23"-14,-1 0 15,-23 24-16,24-24 16,-1 0 187</inkml:trace>
  <inkml:trace contextRef="#ctx0" brushRef="#br0" timeOffset="208998.09">32126 11053 0,'24'0'156,"-1"0"-140,1-23-16,-24-1 15,23 24 1,1 0 31,-1 0-32,1 0 1,-24-23 78,23 23-47</inkml:trace>
  <inkml:trace contextRef="#ctx0" brushRef="#br0" timeOffset="210692.55">32550 10818 0,'0'-23'78,"23"23"-46,1 0 14,-1 0-14,-23 23-1,24-23 0,-24 24 47,0-1-62,0 1 0,0-1 15,0 1 0,0-1-15,0 1-16,-24-1 15,24 1 1,-23-24 0,23 23-1,0 1 1,-24-24-1,24 23-15,0 1 47,-23-1-31,23 1 0,-24-24-16,24 23 15,0 1 16,0 0-15,0-1 15,24-23 47,-1 0-62,1 0 0,23 0-1,-24 0 63,1 0 94,-24-23-156,0-1 0</inkml:trace>
  <inkml:trace contextRef="#ctx0" brushRef="#br0" timeOffset="211989.33">32855 10842 0,'47'0'94,"-23"0"-79,-1 0 32,-23 23 125,0 1-172,0-1 16,0 1-16,0-1 15,-23 1-15,-1-1 16,24 1-1,0-1-15,-23-23 16,23 24-16,0-1 16,0 1-16,-24-1 15,1 1-15,23 23 16,0-23-16,0-1 16,0 1-16,-24-24 15,24 47-15,0-24 16,0 1-1,-23-24 64,-1 0-48,24-24-16,0 1 1,0-1 0</inkml:trace>
  <inkml:trace contextRef="#ctx0" brushRef="#br0" timeOffset="212947.34">32808 11100 0,'24'0'47,"-1"-23"-31,1 23-16,-1 0 16,-23-24-1,24 24 16,-1 0 1,1 0-17,-1 0 1,1 0 0,0 0 109,-1-23-110</inkml:trace>
  <inkml:trace contextRef="#ctx0" brushRef="#br0" timeOffset="-211880.08">26411 12018 0,'0'-24'125,"24"24"-109,-1-23-16,24 23 15,-23 0 1,-1 0 0,24 0-1,-23 0-15,-1 0 16,25 0-16,-25 0 16,1 0-16,-1 0 15,1 0 1,-1 0 15,-23 23 125,-23 1-140,-24-1 0,23 1-16,1 23 15,-25-24-15,25 1 16,-24-1-16,47 24 15,-47-47-15,23 47 16,1-47-16,-24 47 16,23-23-16,1-24 15,23 23-15,47-23 125,-24-23-109,1 23-16,23 0 16,-24-24-16,1 1 15,23 23-15,-24 0 16,1 0-1,0 0-15,-1 23 16,1-23 0,-1 24-16,-23-1 15,24 1-15,-24-1 16,0 1-16,0-1 16,0 1-16,0 0 15,0-1-15,0 1 16,0-1-1,0 1 1,0-1 0,-47 1-16,47-1 15,-24-23 1,1 24-16,-1-1 16,24 1-16,-24-24 15,1 0 1,-1 0-1,1 23-15,-1-23 16,-23 0 0,24 0-16,-24 0 15,23 0 1</inkml:trace>
  <inkml:trace contextRef="#ctx0" brushRef="#br0" timeOffset="-210072.61">27446 12112 0,'0'23'62,"0"1"-62,0-1 31,0 1-31,-23-1 16,23 24-16,-24-47 16,24 24-16,-23 23 15,-1-24-15,24 1 16,0-1-16,-23-23 16,23 47-16,-48-23 15,48 0-15,0-1 16,-23 1-16,-1-24 15,24 23-15,0 1 16,-23-1-16,-1 24 16,1-23 15</inkml:trace>
  <inkml:trace contextRef="#ctx0" brushRef="#br0" timeOffset="-209192.42">27164 12276 0,'23'0'16,"1"24"-1,-1-1 1,1 1-16,-1-1 16,1 1-16,-24-1 0,24 1 15,-24-1 1,23-23-1,-23 48-15,24-48 0,-24 47 16,23-24 0,-23 1-16,24 23 0,-24-24 15,0 1 1,0-1 0</inkml:trace>
  <inkml:trace contextRef="#ctx0" brushRef="#br0" timeOffset="-208319.83">27611 12582 0,'23'0'15,"-23"47"1,24-23 0,-24-1-1,0 1 1,23-24 0,-23 23-1,0 1 63,0-1-62,0 1 0</inkml:trace>
  <inkml:trace contextRef="#ctx0" brushRef="#br0" timeOffset="-205314.46">27987 12088 0,'24'24'125,"-1"23"-110,-23-24 1,0 24 0,24-47-16,-24 24 15,0-1-15,23-23 16,-23 24-16,24-1 16,-24 1-1,0-1 1,0 1-16,0-1 15,0 1-15,23-24 16,-23 47-16,0-23 16</inkml:trace>
  <inkml:trace contextRef="#ctx0" brushRef="#br0" timeOffset="-204275.22">27869 12347 0,'24'0'141,"-1"0"-141,1 0 31,0 0-16,-1 0 1,1 0-16,-1 0 31,1 0-15,-1 0 0,1 0-1,-1 0 1,1 0-1,-1 0 1,1 0-16,-1 0 16,1 0 109,-1-24-110,1 24-15,-1 0 32,-23-23-17,24 23 1,-1 0-1,1 0-15</inkml:trace>
  <inkml:trace contextRef="#ctx0" brushRef="#br0" timeOffset="-203024.02">29210 12018 0,'-24'23'16,"-23"24"-16,24-23 15,-1 23-15,1-24 16,-24 1-16,23-1 16,1 1-16,-1 23 15,1-47-15,-1 23 16,24 1 0,-23-1 15,23 1-16,0-1-15</inkml:trace>
  <inkml:trace contextRef="#ctx0" brushRef="#br0" timeOffset="-202264.53">28904 12041 0,'24'0'31,"-1"24"-31,1-1 16,-24 1-16,23-1 16,24 24-1,-47-23-15,24-24 16,-1 47-16,1-47 15,-24 47-15,23-47 16,-23 23-16,0 1 16,24-24-16,-24 23 15,23-23 1,-23 24 31</inkml:trace>
  <inkml:trace contextRef="#ctx0" brushRef="#br0" timeOffset="-200448.33">29375 12323 0,'23'0'62,"24"0"-30,-23 0-32,-1 0 15,1 0-15,-1 0 16,1 0-16,-1 0 31,-23 24 78,0-1-77,-23 1-17,23-1 1,-24-23-16,1 24 0,23-1 16,-24 1-1,1 23 1,-1-23-1,24-1 17,0 1-17,-23-24 1,-1 23-16,24 1 47,24-24 31,-1 23-62,1-23-1,-1 0 1,1 0-1,-1 0 1,1 0 0,-1 0 15,1 0 16,-1 0 0,-23-23 109</inkml:trace>
  <inkml:trace contextRef="#ctx0" brushRef="#br0" timeOffset="-196598.96">30033 12112 0,'24'0'15,"-1"0"1,1 0 15,-1 23 0,1-23 141</inkml:trace>
  <inkml:trace contextRef="#ctx0" brushRef="#br0" timeOffset="-194403.12">30386 11877 0,'23'-24'31,"1"24"-15,-1 0-1,1-24 1,0 24 0,23 0-16,-24 0 31,1 0-31,-1 0 31,1 0 0,-24 24-15,0 0 15,0-1-15,0 1-16,-24-1 31,1 1-31,23-1 16,-24-23-16,1 24 15,-1-1-15,1 1 0,-1-1 16,24 1 0,-24-24-16,24 23 15,0 1 1,-23-1-1,23 1-15,0-1 32,0 1-17,0-1 17,0 1-1,23-1 0,1-23-15,0 0-1,-1 0-15,24 0 16,-23 0-16,23 0 16,-24 0 140</inkml:trace>
  <inkml:trace contextRef="#ctx0" brushRef="#br0" timeOffset="-193373.42">31115 11900 0,'-24'24'78,"1"-1"-62,-1 1-16,24-1 15,-47-23-15,24 47 16,-1-23-16,1 23 16,-24-24-16,23 24 15,1-23 1,-1-1-16,1 24 0,-1-23 16,24-1-1,0 1 1,-23-24-16,23 23 15,-24-23 1,48 0 93,-1-47-93,-23 24-16,0-1 16,24-23-16</inkml:trace>
  <inkml:trace contextRef="#ctx0" brushRef="#br0" timeOffset="-192680.05">30880 11900 0,'23'0'0,"-23"24"16,24-1-1,-24 1 1,0-1-16,23 24 16,-23-23-1,0-1 1,0 1-16,24-24 15,-24 23-15,23-23 16,-23 24-16,24 23 31,-24-24-15,23-23 15</inkml:trace>
  <inkml:trace contextRef="#ctx0" brushRef="#br0" timeOffset="-190951.78">31256 12135 0,'24'0'78,"-1"0"-62,1 0-16,-1 0 15,24 0-15,-23 0 16,-24 24 265,-24 23-250,1-24-31,-1-23 16,24 24-16,0-1 16,-23-23-1,70 0 188,-24 0-187,24 0-16,-47 24 16,24-24-1,-24 23 1,23-23-16,1 24 16,-24-1-1,23 1-15,-23-1 16,0 1-16,24-1 15,-24 1-15,0 0 16,23-1-16,-23 1 16,24-1-16,-24 1 15,0-1 17,-24-23-17,1 0-15,-1 0 16,1 0-1,-24 0 1,23 0 0,1 0-16,-1 0 15,-23 0-15,24 0 16,-1 24-16,1-24 16,-1 0-16,1 0 31,-1 0-16</inkml:trace>
  <inkml:trace contextRef="#ctx0" brushRef="#br0" timeOffset="-187667.06">31821 12112 0,'23'0'234,"24"0"-218,-23 0 0,-1-24 46,1 24-62,-1 0 16,1 0 62,-1 0 16,1 0-63,-1 0 0</inkml:trace>
  <inkml:trace contextRef="#ctx0" brushRef="#br0" timeOffset="-186651.19">31891 12300 0,'24'0'16,"-1"0"31,1 0-32,-1 0 32,1 0 47,-1 0-47,1 0-32,-1 0 17,1 0 15</inkml:trace>
  <inkml:trace contextRef="#ctx0" brushRef="#br0" timeOffset="-184122.8">32456 11782 0,'0'24'94,"0"-1"-78,0 1-16,0 0 15,0-1 1,0 1-16,0-1 16,0 1-1,0-1-15,0 1 94,0-1-32,23 1-46,1-24 0,-24 23-1,23-23-15,-23 24 16,24-24 0,-1 0 109,1-24-110,-1 1 48,-23-1-48,24 24-15,-24-23 16,23-1 0,-23 1-1,24 23-15,-24-24 16,0 1 31,0-1-32,0 1 17,0-1 124,23 24 47,1 0-172,-24 24-15,0-1-16,23 1 15,-23-1 17,0 1-17,0-1 1,0 1 0,0-1-1,0 1 16,0-1-15,0 1 15,0-1 1,0 1-17,0-1-15,0 1 31,0-1 1,0 1-1,0-1-31,-23 1 31,23-1 0,0 1-15,0-1 15,-24-23 204</inkml:trace>
  <inkml:trace contextRef="#ctx0" brushRef="#br0" timeOffset="-180020.88">26482 13099 0,'47'0'0,"-24"0"16,1 0 15,-1 0 31,1 0-46,-1 0 31,1 0-31,23 0-16,-23 0 15,23 0-15,-24 0 16,24 0-16,-23 0 15,-1 0-15,24-23 16,-23 23 0,-1 0-16,1 0 15,-1 0-15,1 0 16,-1 0 0,1 0-16,23 0 15,-24 0-15,1 0 16,23 0-16,-24 0 15,1 0 1,0 0-16,-1 0 16,24 0-16,-23 0 15,-1 0-15,24 0 16,-23 0-16,-1-24 16,24 1-16,47-1 15,-47 24-15,0 0 16,0-23-16,-23 23 15,23-24-15,-24 24 16,1 0-16,0 0 16,23 0-1,-24 0-15,1 0 16,-1 0-16,24-23 16,-23 23-16,-1-24 15,24 24-15,-23 0 16,-1-23-16,24-24 15,-23 47-15,23-24 16,-24 1-16,1 23 16,23 0-16,-24 0 15,1 0 1,-1 0-16,25-24 16,-25 24-1,24 0 1,-47-23-16,24 23 15,-1 0-15,1 0 16,-1 0-16,24 0 16,-23 0-16,-1 0 15,24 0-15,-23 0 16,-1 0-16,1 0 16,-1 0-16,1 0 15,-1 0-15,1 0 31,-1 0 16,1 0-47,-24 23 16,23-23-16,24 24 31,-23-24-15,23 0-16,-23 0 15,-1 0-15,24 0 16,-23 0-16,-1 0 16,1 23-16,-1-23 31,1 0 0,-1 0-31,1 0 16,-1 0-16,1 0 15,23 0-15,0 0 16,23 0-16,-46 0 16,23 0-16,-24 0 15,25 0-15,-25 0 16,24 0 15,-23 0 0,234 24 79,-211-24-110,-23 23 15,-1-23-15,48 24 16,-48-24 0,24 23-16,-23-23 15,23 0-15,-23 0 16,23 0-16,-24 24 16,1-24-16,23 0 15,-24 0-15,1 23 16,-1-23-16,1 0 15,-1 0-15,24 0 16,-23 0-16,-1 0 16,1 0-16,23 0 15,-24 0-15,1 0 16,23 0-16,-24 0 16,1 0-16,23 0 15,-23 0-15,-1 0 16,1 0-16,23 0 15,-24 0-15,1-23 16,23 23-16,-24 0 16,1 0-16,23 0 15,-24-24-15,1 1 16,-1 23-16,1 0 16,-1-24-16,24 24 15,-23-23-15,23 23 16,-24-24-16,1 24 15,23-23-15,-23 23 16,-1 0-16,24-24 16,-23 1-16,23 23 15,-24 0 1,1 0-16,-1-24 16,24 24-1,-23 0-15,-1 0 16,1 0-16,-1 0 15,1 0-15,-1 0 16,24-23 0,-23 23-16,-1 0 15,24-24-15,24 24 16,-24-23-16,-23 23 0,-1-24 16,24 1-1,-23 23 1,-1 0 31,1-24-32,-1 24 1,1 0 0,-1 0-1,-23-23 1,24 23-16,-1 0 15,1 0 1,-1 0 0,24-24-16,-23 24 15,-1 0-15,1 0 0,-1 0 16,1 0 0,23-23-16,-23 23 15,-1 0-15,-23-24 156,24 24-140,-1 0 0,1 0 77</inkml:trace>
  <inkml:trace contextRef="#ctx0" brushRef="#br0" timeOffset="-177839.9">27493 10677 0,'0'0'0,"-23"24"0,-24-1 15,23-987-15,-23 1999 16,24-988-16,-1-24 16,-23 1-16,0 23 15,23-24-15,-23 1 16,47-1-16,-47-23 15,24 24 1,-24-24 0,23 23-16,1 1 15,-24-24-15,23 23 16,-23 24-16,0-47 0,24 47 16,-48-47-1,-47 48-15,48-25 16,-1 1-16,24-1 15,24-23-15,-24 0 16,23 0-16,1 0 0,-1 0 16,1 0 15,-1 0-15,1 0-1,-1 0 16</inkml:trace>
  <inkml:trace contextRef="#ctx0" brushRef="#br0" timeOffset="-176022.58">27446 12088 0,'0'0'15,"-23"24"-15,-1-24 0,-23 0 16,24 0-16,-1 0 16,0 0-16,-23 0 15,0 23 1,24-23-16,-1 0 16,1 0-16,-24 24 15,23-24-15,1 0 16,-24 0-16,-24 0 15,1 23-15,-48-23 16,24 24-16,-47-1 16,47 1-16,0-24 15,47 0-15,23 23 16,1-23-16,-1 0 16,1 0 15,-1 0-16,1 24-15,-1-24 16,1 0-16,-25 23 16,25-23-16,-1 24 15,1-24-15,-1 0 16,1 0-16,-1 0 16,1 0-1,-1 0 1,1 0-1</inkml:trace>
  <inkml:trace contextRef="#ctx0" brushRef="#br0" timeOffset="-167449.92">28105 13570 0,'23'0'235,"-23"23"-157,24-23-63,-1 0 17,-23 24 14,24-24 79,-1 23-93,1-23 30,-1 0-31,1 0 94,-1 0-62,1 0 78</inkml:trace>
  <inkml:trace contextRef="#ctx0" brushRef="#br0" timeOffset="-166055.5">28646 13405 0,'0'0'0,"0"24"15,0-1-15,23 1 32,-23-1-32,0 1 15,0-1 1,0 1 15,0-1-15,0 1-16,0-1 15,0 1 79,24-24 78,23 0-156,-24 0-1,1 0 1,-1 0 0,1 23-16,-1 1 0,24-24 15,-23 23-15,23 1 16,-24 0-1,-23-1 1,24 1 0,-1-1-16,-23 24 15,24-47 1,-24 24-16,0-1 47,0 1-16,-24-1-31,1-23 16,-1 0-1,1 0 1,-1 0 0,1 0-16,-1 0 31,24-23 0,-23 23-15</inkml:trace>
  <inkml:trace contextRef="#ctx0" brushRef="#br0" timeOffset="-164823.94">28669 13405 0,'24'0'140,"23"0"-124,-24 0-16,1 0 15,-1 0-15,1 0 32,-1 0-32,1 0 15,-1 0 17,1-23 93</inkml:trace>
  <inkml:trace contextRef="#ctx0" brushRef="#br0" timeOffset="-163941.78">29657 13546 0,'-24'24'78,"1"-1"-78,-24 1 16,23 23-1,1-47-15,-1 23 0,1 1 16,-1-1-16,1 1 16,23 0-16,-24-1 93,24 1-77,0-1 0</inkml:trace>
  <inkml:trace contextRef="#ctx0" brushRef="#br0" timeOffset="-162993.07">29422 13499 0,'23'0'63,"1"0"-48,-1 24 1,1 23 0,-1-47-16,1 23 15,-1-23-15,-23 24 16,0-1-16,24-23 16,-24 24-16,23-24 15,1 0 48,-24 23-16,23-23-16,-23 24-16,24-1 1,-1 1 0,1-24-1,-24 24 1,23-24 78</inkml:trace>
  <inkml:trace contextRef="#ctx0" brushRef="#br0" timeOffset="-160603.75">30080 13570 0,'24'0'110,"-1"0"-79,-23-24-31,24 24 15,-1 0 1,1 0 0,23-23-16,-24 23 15,1 0 17,-1 0-17,1 0 1,-1 0 46,1-24-46</inkml:trace>
  <inkml:trace contextRef="#ctx0" brushRef="#br0" timeOffset="-159503.18">30598 13335 0,'23'0'125,"-23"23"-93,0 1-32,0 23 15,0-24-15,0 1 16,0-1-16,0 1 15,0-1-15,0 1 16,0-1-16,-23 1 16,23-1-16,0 24 15,0-23 1,-24-24 0,24 47-16,0-23 15,0-1 1,0 1-1</inkml:trace>
  <inkml:trace contextRef="#ctx0" brushRef="#br0" timeOffset="-158021.88">30950 13405 0,'0'24'94,"0"-1"-63,0 1-16,0-1 1,0 1-16,0-1 16,0 1-1,0-1 1,0 1-16,0-1 31,0 1-15,0-1-1,0 1 32,0-1-31,0 1 109,0 0-16,0-1-93,0 1 125</inkml:trace>
  <inkml:trace contextRef="#ctx0" brushRef="#br0" timeOffset="-156593.29">31444 13429 0,'-23'23'140,"-1"1"-140,1-1 16,-1 24-16,1-23 16,-1-24-1,1 47-15,23-24 47,-24-23-31,24 24-1,0-1 1,0 1 15,-23-1-15,23 1-1,0 0 48</inkml:trace>
  <inkml:trace contextRef="#ctx0" brushRef="#br0" timeOffset="-155271.22">31280 13429 0,'0'23'109,"0"1"-109,0-1 31,0 1-15,0-1-16,23-23 0,-23 24 16,24-24-1,-24 23-15,0 1 16,0-1 0,23-23 15,-23 24-16,0-1 17,24-23 30,-24 24-46,0-1-16,23-23 15,-23 24 1,24-24 47,-24 24-48,23-1 63,-23 1-62</inkml:trace>
  <inkml:trace contextRef="#ctx0" brushRef="#br0" timeOffset="-153215.68">31632 13711 0,'24'0'141,"-1"0"-110,1 0 0,-1 0-15,1 0 0,-24 23 218,0 1-218,0 0-1,-24-24 1,24 23-16,-23 1 16,23-1-1,-24 1 1,48-24 203,-1 0-188,-23 23-16,24 1 1,0-1-16,-24 1 16,23-1-16,1 1 15,-24-1 1,0 1-16,23-1 16,-23 24-1,0-23 1,0-1 62,-23-23-62,-1 24-1,1-24 16,-1 23-15,0-23 0,1 0-1,-1 0 110</inkml:trace>
  <inkml:trace contextRef="#ctx0" brushRef="#br0" timeOffset="-151679.34">32079 13523 0,'24'0'266,"-1"0"-219,1 0 124</inkml:trace>
  <inkml:trace contextRef="#ctx0" brushRef="#br0" timeOffset="-150598.78">32150 13734 0,'23'0'125,"1"0"-94,-1 0-15,1 0-1,-1 0 63,1 0-46,-1 0 124</inkml:trace>
  <inkml:trace contextRef="#ctx0" brushRef="#br0" timeOffset="-148431.42">32361 13546 0,'0'-23'203,"24"-1"-188,23 24 1,-23 0-16,-1 0 0,1 0 31,-1 0 141</inkml:trace>
  <inkml:trace contextRef="#ctx0" brushRef="#br0" timeOffset="-146838.21">32761 13358 0,'0'-23'203,"0"-1"-187,24 24 0,-1 0 46,1 0-62,-1 0 16,1-23-16,-1 23 15,1 0 1,-1 0 0,-23 23 62,0 1-78,0-1 15,0 1-15,0-1 16,-23-23 0,23 47-1,-24-23 1,24-1 0,-23 1-1,23-1-15,0 1 31,0-1 1,0 1-17,0-1 17,0 1-1,23-1 16,1-23-32,-1 0 1,1 24 0,23-24-1,-23 0 32,-1 0-31</inkml:trace>
  <inkml:trace contextRef="#ctx0" brushRef="#br0" timeOffset="-144985.51">33067 13241 0,'24'0'78,"-1"0"-31,1 0-16,-1 0-15,1 0 0,-1 0-1,1 0 1,-1 0 31,-23 23 156,-23 1-203,23-1 31,-24-23-31,1 24 16,23-1 62,-24-23-63,24 24 1,24-24 187,-1 0-187,1-24-1,23 24-15,-24 0 16,1 0 15,-1 24 32,-23-1-32,0 1-31,0-1 16,0 1 15,0-1 0,0 1-15,-23-1-1,-1 1 17,1-24-17,-1 23 1,1 1 0,-1-24-1,1 0 1,-1 0-16,24 23 15,-23-23 1,-1 0 0,1 0 62,-1-23-63,24-1 1,0 1 0,-23-1-16,23 1 15,0-1-15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06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90.80906" units="1/cm"/>
          <inkml:channelProperty channel="Y" name="resolution" value="52.02312" units="1/cm"/>
          <inkml:channelProperty channel="T" name="resolution" value="1" units="1/dev"/>
        </inkml:channelProperties>
      </inkml:inkSource>
      <inkml:timestamp xml:id="ts0" timeString="2020-11-12T13:24:04.190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2587 1693 0,'0'24'110,"-23"-1"-110,-1 24 15,-23-23-15,23 23 16,-23-24-16,24 1 16,-1 23-16,-23-24 0,47 1 15,-23-24 1,-1 23-16,24 1 16,-23-1-1,23 1 1,-24-1-16,1 1 15,-1-1-15,1 1 16,23-1 0</inkml:trace>
  <inkml:trace contextRef="#ctx0" brushRef="#br0" timeOffset="1470.05">2070 1717 0,'23'23'125,"1"1"-110,-1-1-15,24 24 16,-23-23-16,23-1 16,-24 1-16,1 23 15,-1-47-15,1 47 16,23-24-16,-24 1 15,24-1-15,-23 1 16,-1-24-16,-23 23 16,24-23-16,-24 24 15,47-1-15,-47 1 16,24-24-16,-1 23 16,1 1-1,-1-24 1,1 0 93</inkml:trace>
  <inkml:trace contextRef="#ctx0" brushRef="#br0" timeOffset="2183.14">2869 2140 0,'0'23'63,"0"1"-48,0-1-15,0 1 16,0-1 0,0 1-1,0-1 17,0 1-17,0 0 1</inkml:trace>
  <inkml:trace contextRef="#ctx0" brushRef="#br0" timeOffset="3897.81">3410 1717 0,'24'0'63,"-24"23"-48,0 1-15,0 23 16,23-24-16,-23 1 16,0 23-16,0-24 15,24-23-15,-24 47 16,0-23 0,0-1-1,0 1 1,0-1-1,0 1 1,0-1 0</inkml:trace>
  <inkml:trace contextRef="#ctx0" brushRef="#br0" timeOffset="4679.56">3387 1952 0,'23'0'109,"1"0"-93,-1 0 0,24-24-16,-23 24 15,-1 0 1,1 0-1,-1 0 1,1-47 140</inkml:trace>
  <inkml:trace contextRef="#ctx0" brushRef="#br0" timeOffset="6304.75">3951 1646 0,'24'0'171,"-1"0"-155,1 0 0,-1 0-1,-23 23 1,0 1 0,24-24-1,-24 24 16,0-1 1,0 1-17,0-1 1,0 1 15,0-1-15,-24-23-1,24 24-15,-23-1 16,-1-23-16,24 24 16,-23-24-1,23 23-15,-24 1 16,24-1 0,-23-23-16,-1 24 15,24-1 1,0 1-1,0-1 1,0 1 15,24-24-15,-1 23 0,1 1-16,-1-24 15,1 0-15,-1 0 16,1 0-16,-1 0 15,1 0-15,-1 0 16,1-24-16,-1 24 16,1 0-1,-24-23 1,23 23 31,-23-24-32,0 1 17,24 23-17,-1-24 1,1-23-16</inkml:trace>
  <inkml:trace contextRef="#ctx0" brushRef="#br0" timeOffset="8628.24">4868 1528 0,'24'0'62,"-24"24"-15,0-1-31,0 1-16,0-1 15,-24 1-15,24 23 16,-23-47-16,23 47 16,-24-23-16,24-1 15,0 24 1,-23-23-16,-1 23 16,1-24-1,23 1 1,0-1-1,-24 1-15,24-1 16,0 1-16,-23-1 16,-1 1-16,24-1 31,0 1 78,-23-24-77,23 23-1</inkml:trace>
  <inkml:trace contextRef="#ctx0" brushRef="#br0" timeOffset="9622.43">4586 1622 0,'24'0'109,"-1"47"-93,1-23-1,-24 0-15,23-24 16,1 23-16,-1 1 15,1-1-15,-1-23 0,-23 24 16,0-1 0,24 1-1,-24-1 1,23-23-16,-23 24 16,24-24-16,-1 47 15,1-24 1,-24 1-1,23-1-15,1-23 16,-24 24 0,23-1 187</inkml:trace>
  <inkml:trace contextRef="#ctx0" brushRef="#br0" timeOffset="11277.32">5151 1905 0,'23'-24'140,"1"24"-124,-1 0-16,1 0 16,-1 0-1,1 0-15,-1 0 16,1 0 0,-1 0-16,1 0 31,-24 24 0,0-1 0,0 1 1,0-1-17,-24 1 1,1-1-1,-1-23-15,24 24 16,-23-1 0,23 1-1,-24-24 1,24 23 15,0 1-31,-23-1 16,23 1-1,0-1 1,0 1 0,-24-24-1,24 23 1,0 1 62,24-24-15,-1 0-32,1 0-31,-1 0 15,1 0 235,-1 0-234,1 0 0,-24-24-1</inkml:trace>
  <inkml:trace contextRef="#ctx0" brushRef="#br0" timeOffset="13421.54">5997 1505 0,'0'23'94,"0"1"-78,0-1-16,0 1 15,0-1-15,0 24 16,0-23-16,0 0 16,0 23-16,0-24 15,0 1-15,0 23 16,-23-24-16,23 1 15,0-1 1,0 1 0,0-1-1</inkml:trace>
  <inkml:trace contextRef="#ctx0" brushRef="#br0" timeOffset="14517.92">5833 1717 0,'23'0'78,"24"0"-63,-23 0 1,-1 0 0,1 0-16,-1 0 15,1 0 1,-1 0 15,1 0 0,-1 0-15,1 0 93,-1 0-62,1 0-16,-1 0 32,1 0 15,-1 0 47</inkml:trace>
  <inkml:trace contextRef="#ctx0" brushRef="#br0" timeOffset="17542.37">6632 1481 0,'24'0'125,"-1"0"-125,1 0 16,23 0-16,-24 0 15,1 0-15,-1 0 16,1 0-16,-1 0 16,24 0-16,-23 0 15,-1 0-15,1 0 16,0 0-1,-24 24 142,-24-1-142,0 1-15,1-1 16,-1 24-16,1-47 16,-1 24-16,1-24 125,23 23 109,47-23-218,-24 0-16,1 0 15,-1 0 1,-23 24-16,24-24 15,-24 24-15,0-1 16,47 1-16,-47-1 16,0 1-16,24-24 15,-24 47-15,0-24 16,23 24 0,-23-23 15,0-1-16,0 1 17,-23-24-32,23 23 0,-24-23 15,-23 0 17,23 0-32,1 0 15,-1 0-15,-23 0 16,24 0-1,-1 0 17,1 0-32,-1 0 15,1 0-15,-1-23 16,-23 23-16,24-24 16,-1 24-1,24-23-15,-23 23 78</inkml:trace>
  <inkml:trace contextRef="#ctx0" brushRef="#br0" timeOffset="18714.04">7714 1528 0,'0'47'63,"-23"-47"-63,23 24 16,0-1-16,-24-23 15,1 24-15,23-1 16,-48 1-16,48 0 15,-23-24-15,-1 47 16,1-47-16,23 23 16,-24-23-1,24 47-15,-23-47 0,-1 24 16,24-1-16,0 1 16,-23-1 15</inkml:trace>
  <inkml:trace contextRef="#ctx0" brushRef="#br0" timeOffset="19345.75">7408 1575 0,'0'24'47,"0"-1"-32,47 1-15,-23 23 16,-24-23-16,47 23 16,-24-24-16,1 1 15,-1-1-15,1 1 16,0-1 0,-1 1-1,1-24 1</inkml:trace>
  <inkml:trace contextRef="#ctx0" brushRef="#br0" timeOffset="21915.53">7996 1764 0,'24'0'188,"-1"0"-173,1 0-15,-1 0 16,-23 23-16,24-23 16,-1 0-1,1 0 48,-1 0-32,-23 24 156,0-1-155,-47 1-32,24-1 15,-1-23 1,24 47 0,-23-47-16,-1 0 15,48 0 157,-1 0-156,1 0-16,23 0 15,-24 0 1,1 0-16,-1 0 16,1 0-1,-24 24-15,24-24 16,-1 0-16,1 0 15,-24 23 1,0 1 0,0-1-1,0 1-15,0-1 16,0 1-16,-24-1 16,24 1-16,-23-24 15,-1 23-15,0-23 16,24 24 15,-23-24-31,-1 0 16,1 0-1,-1 0-15,1 0 16,-1 0 0,1 0-16,-1 0 15,24-24-15,-23 24 31,23-23-31,-24 23 16,24-24-16,0 1 31</inkml:trace>
  <inkml:trace contextRef="#ctx0" brushRef="#br0" timeOffset="23920.82">8725 1622 0,'47'0'125,"-23"-23"-125,-1 23 15,24 0-15,-23-24 16,0 24 0,-1 0-1,1 0 16,-1-23 1,1 23-1</inkml:trace>
  <inkml:trace contextRef="#ctx0" brushRef="#br0" timeOffset="24661.39">8772 1858 0,'47'0'110,"-23"0"-95,-1-24-15,1 24 0,0 0 16,-1 0-16,-23-23 16,24 23-1,-1 0 1,-23-24 93,0 1-93</inkml:trace>
  <inkml:trace contextRef="#ctx0" brushRef="#br0" timeOffset="27053.96">9713 1411 0,'0'-24'140,"-23"24"-109,-1 0 32,1-23-63,-1 23 16,1 0-1,-1 0 32,1 0-31,-1 0-1,0 23-15,1-23 16,-1 24-16,1-1 16,-1-23-1,24 24 1,0-1-1,0 24 1,0-23 0,0 23-1,0-24 1,0 1 15,0-1-15,24-23-1,-1 0-15,1 0 16,-1 0-16,25 0 16,-25-23-16,1 23 15,-1-24 1,-23 1-16,24 23 16,-1-24-1,-23 1 1,24 23-16,-24-24 15,0 1-15,23 23 16,1-24-16,-24 1 16,0-1-1,23 24 32,-23-23-16,0 46 173,0 1-204,0-1 15,0 24 1,0-23-1,0 23 1,0-24-16,0 1 16,0-1-16,0 25 15,0-25 1,0 1-16,0-1 16,0 1-1,0-1 16,0 1 16,0-1-31,0 1 15,0-1 141</inkml:trace>
  <inkml:trace contextRef="#ctx0" brushRef="#br0" timeOffset="30044.12">5174 2681 0,'-23'0'78,"23"23"-47,-47 24-31,23-23 0,-23-1 16,23 24 0,1-23-16,-24 23 15,23-24-15,-23 1 16,24 0-16,-24 23 15,47-24-15,-47 1 16,47-1-16,-24 1 16</inkml:trace>
  <inkml:trace contextRef="#ctx0" brushRef="#br0" timeOffset="30759.21">4680 2728 0,'24'0'16,"-1"0"-1,1 0-15,23 23 16,-24-23-16,1 24 16,-1-24-16,-23 23 15,24-23-15,-1 24 16,1-1-16,-1 1 15,1-24 1,-1 47-16,1-47 0,-1 23 31,1-23-15,-24 24-16,24-24 16,-1 24-1,-23-1-15,24-23 16,-1 0-1,-23 24 32,24-24 47</inkml:trace>
  <inkml:trace contextRef="#ctx0" brushRef="#br0" timeOffset="33403.53">5480 2916 0,'0'-24'109,"23"1"-93,1 23-16,-1 0 15,1 0 16,-1 0-15,1 0-16,-1 0 16,1 0-1,-24 23 157,0 1-156,0-1-1,-24 1 1,24 0 0,-23-24-1,23 23-15,-24-23 16,24 24 0,0-1-1,0 1-15,0-1 16,-23-23-16,23 24 15,0-1 17,0 1 46,23-24 0,1 0-47,-1 0 0,1 0 16,-1 0-15,1 0-17,0 0 157</inkml:trace>
  <inkml:trace contextRef="#ctx0" brushRef="#br0" timeOffset="35512.51">6138 2469 0,'24'0'47,"-24"24"-32,23-1 1,-23 1-16,0-1 15,0 24 1,0-23-16,0-1 16,0 24-16,0-23 15,0-1-15,0 1 16,0-1-16,0 1 16,0-1-16,24 1 15,-24-1-15,0 1 63,0-1-16</inkml:trace>
  <inkml:trace contextRef="#ctx0" brushRef="#br0" timeOffset="36473.46">6068 2751 0,'23'0'141,"1"0"-126,23 0-15,-24 0 31,1 0-31,-1 0 16,1 0 0,-1 24-1,1-24 1,-1 0-16,1 23 16,0-23-1,-24 24 1,23-24 15,1 0 0,-1 0-15,1-24 0,-1 24-1,1 0-15,-1-23 16,1-1-16,23 24 15</inkml:trace>
  <inkml:trace contextRef="#ctx0" brushRef="#br0" timeOffset="37261.35">6797 2516 0,'0'-23'109,"23"23"-109,-23-24 16</inkml:trace>
  <inkml:trace contextRef="#ctx0" brushRef="#br0" timeOffset="37740.87">6985 2446 0,'24'0'0,"-1"0"16</inkml:trace>
  <inkml:trace contextRef="#ctx0" brushRef="#br0" timeOffset="38995.5">6844 2516 0,'23'-23'172,"1"-1"-156,-1 24-16,1 0 16,23-23-1,-23 23 1,-1 0-16,1-24 15,23 24 1,-24 0-16,1 0 63,-1 0-48,-23 24 1,0-1-16,0 1 31,0-1-15,0 1-16,-23-24 15,23 23 1,-47 1-16,23 23 0,1-24 16,-24 1-16,23 23 15,0-24-15,24 1 16,-47-24-16,47 47 15,-23-47-15,-1 23 16,1-23 0,23 24-16,0-1 15,0 1 1,0-1-16,0 1 16,0 0-16,23-1 31,1-23-31,-1 0 31,1 0-31,-1 0 16,1 0-16,23 0 15,-23 0 1,-1 0-16,1 0 16,-1 0 30,-23-23 79,0-1-109,0 0-16</inkml:trace>
  <inkml:trace contextRef="#ctx0" brushRef="#br0" timeOffset="40745.17">8020 2563 0,'-24'0'46,"1"0"-30,-24 47-16,23-23 16,-23-1-16,24 1 15,-1 23-15,-23-24 16,24 24-16,-24-23 16,23-1-16,-23 24 15,23-23-15,1 23 16,-24-47-16,47 24 15</inkml:trace>
  <inkml:trace contextRef="#ctx0" brushRef="#br0" timeOffset="41419.97">7502 2493 0,'24'0'32,"-1"23"-17,1 1-15,-1-1 16,1-23-16,0 24 16,-1-1-16,24 1 15,-23-1-15,-1 1 16,24-1-16,-23 1 15,23-1-15,-24 1 16,1-1-16,-1 1 16,1-1-16,-1 1 15,1-24-15,-1 0 16,1 23 0,-1-23-1,1 0 63</inkml:trace>
  <inkml:trace contextRef="#ctx0" brushRef="#br0" timeOffset="43135.54">8231 2798 0,'0'-23'15,"24"23"95,0 0-95,23 0 1,-24 0 0,1 0-1,-1 0 79,-23 23 0,0 1-79,0-1-15,0 1 32,-23-1-32,23 1 15,-24-1 1,24 1 15,0 0 32,-23-24-32,46 0 78,1 0-93,-1 0-16,1 0 15,-1 0-15,24 0 16,-23 23 0,23 1-1,-47-1 1,23-23-16,-23 47 16,24-47-16,-1 24 15,-23-1-15,0 1 31,0-1-31,0 1 16,0 23 0,-23-47-1,-24 23 1,23-23 0,1 0-1,-1 0-15,1 0 16,-1 0-1,1 0 1,-1 0 0,1 0-1,-1 0-15,1 0 16,-1 0 31,1-23-32,23-1 1,0 1 0</inkml:trace>
  <inkml:trace contextRef="#ctx0" brushRef="#br0" timeOffset="44850.85">8937 2634 0,'24'0'78,"-1"0"-47,1 0-15,-1 0 15,1 0-15,-1 0 15,1 0-15,-1 0-1,1 0 1,-1 0 0,-23 23-1,24-23-15,-1 0 31</inkml:trace>
  <inkml:trace contextRef="#ctx0" brushRef="#br0" timeOffset="46128.75">8961 2869 0,'23'0'172,"1"0"-110,-1 0-62,-23 23 16,24-23 0,-1 0 46,1 0-31,-1 0-15,1 0 93,-1 0-93,1 0 109</inkml:trace>
  <inkml:trace contextRef="#ctx0" brushRef="#br0" timeOffset="48967.99">9525 2328 0,'0'24'94,"0"-1"-94,0 1 16,0-1-16,0 24 15,0-23 1,0-1-1,0 1 1,0-1 15,0 1 1,0-1-1,24-23 125,23 0-140,-24 0-1,1 0-15,-1 0 16,1 0-16,-1 0 16,1 0 15,-1 0-16,1 0 48,-1 0 15,1 0-62,-1 0-1,-23-23 1,0-1 0,24 1-1,-1-24 1,-23 23-1,0 1-15,0-1 16,0 1-16,0-1 109,0 1-93,0-1 15,24 24-15,-24-24-16,0 1 31,0-1 32,0 71 124,0-23-171,0 0-1,0-1-15,0 1 16,0-1 0,0 24-1,0-23 1,-24-24 0,24 23-1,0 1-15,0-1 31,0 1 1,0-1-1,0 1-15,0-1-1,0 1 1,0-1-1,0 1 1,0-1 0,0 1-1,0-1 1,0 1 15,0-1-31,0 1 16,0-1 31,0 1-16,0-1-31,0 1 47,0 0 15</inkml:trace>
  <inkml:trace contextRef="#ctx0" brushRef="#br0" timeOffset="52036.06">3504 4021 0,'24'0'78,"-1"0"-62,1 24-16,-1-24 15,1 0-15,-1 0 16,24 23 0,-23 1-16,23-24 31,-24 0-31,1 23 15,0-23-15,-1 0 16,1 0 0,-1 0-1,1 0 17,-1 0 14,1 0-46,-1-23 32,1 23-32,-1-24 0,1 24 31</inkml:trace>
  <inkml:trace contextRef="#ctx0" brushRef="#br0" timeOffset="53261.38">4257 3669 0,'23'0'47,"-23"23"-47,24 24 16,-1-23-16,-23 23 15,24-24-15,-24 1 16,23-24-16,-23 23 15,24 24 1,-24-23 0,0-1 15,23-23 94,1 0-109,0-23 15,-1 23-16,1 0 1,-1 0-16,1 0 16,-1 0-16,1 0 15,-1 0 1,1 23-16,-1-23 16,1 24-16,-1-1 15,1 1-15,-24-1 16,23-23-1,-23 24-15,0 23 16,0-24 0,0 1-1,0-1-15,-23 1 16,-1-24-16,1 24 16,23-1-16,-24-23 15,1 24 1,-1-24-1,1 0 1,-1 0 0,1 0 15,-24 0-31,47-24 16,-24 24-16,24-23 15,-23 23 1</inkml:trace>
  <inkml:trace contextRef="#ctx0" brushRef="#br0" timeOffset="54411.82">4304 3669 0,'23'0'109,"1"0"-109,-1 0 16,1 0-16,-1 0 31,1 0-31,0 0 16,-1 0 15,1 0-15,-1 0-1,1 0-15,-1 0 16,1 0 15,-1 0-15,1 0 109</inkml:trace>
  <inkml:trace contextRef="#ctx0" brushRef="#br0" timeOffset="55771.25">5574 3527 0,'0'24'62,"0"-1"-46,-24 1-16,24 0 16,-23-1-16,-1 1 15,1 23-15,23-24 16,-24 1-16,1 23 16,-1-47-16,1 23 15,23 24-15,0-23 16,-47 23-16,23-24 15,1 1 1,23-1-16,-24-23 16,24 24-16,-23-1 15,23 1 48,0-1 15,0 1-47,0-1 0</inkml:trace>
  <inkml:trace contextRef="#ctx0" brushRef="#br0" timeOffset="56834.09">5174 3598 0,'24'0'31,"-1"24"-15,1-24-1,-1 23-15,24 1 16,-23-24-16,-1 47 16,1-47-16,-1 0 15,1 0-15,-24 23 16,23-23-16,1 0 15,-1 24-15,1-1 16,-1-23 0,1 24-16,-1-1 15,1 1-15,-1-24 16,-23 23-16,24-23 31,-24 24 16,23-24-16,1 23-31,-24 1 32</inkml:trace>
  <inkml:trace contextRef="#ctx0" brushRef="#br0" timeOffset="58677.73">5974 3927 0,'23'0'141,"24"0"-126,-23 0 1,-1 0 46,1 0-30,-24 24-17,0-1 1,0 1 15,-24 23 0,1-47-31,-1 47 0,1-47 16,-1 23-16,24 1 16,-23-24-16,23 23 15,-24-23 1,24 24 0,-23-24-1,23 23-15,-24 1 16,24 0 15,0-1-15,0 1 15,24-24 16,-1 0 15,1 0-30,-1 23 139,1-23-139,-1 0-17,1 0 1,-1 24 0,1-24-1,-1 0-15,24 23 16,-23 1-16,-1-24 15,1 0 1,-1 0 156,-23-24-156</inkml:trace>
  <inkml:trace contextRef="#ctx0" brushRef="#br0" timeOffset="60161.18">6444 3904 0,'24'0'0,"-1"0"15,1 0 1,-1 0-1,1-24-15,23 24 16,-24 0 31,1 0-16,-1 0-15,1 0 31</inkml:trace>
  <inkml:trace contextRef="#ctx0" brushRef="#br0" timeOffset="60960.06">7126 3480 0,'0'47'31,"0"0"-15,0-23-16,0 23 15,0 0-15,0-23 16,-23-1-16,23 1 16,0 23-16,0-24 15,0 1-15,0-1 16,0 1 0,0-1-16,0 1 31,0-1-16,-24-23 1,24 24 0</inkml:trace>
  <inkml:trace contextRef="#ctx0" brushRef="#br0" timeOffset="61813.41">7338 3504 0,'23'23'0,"-23"1"16,0 23-1,0-23 1,0 23-16,0-24 16,0 1-16,0 23 0,0-24 15,0 1 1,0-1-16,0 1 16,0-1 15,0 1-16,0-1 1,0 1 109</inkml:trace>
  <inkml:trace contextRef="#ctx0" brushRef="#br0" timeOffset="62916.46">8090 3527 0,'0'24'16,"0"-1"-1,-23 1-15,-1 23 16,1 0 0,-1-23-16,24-1 15,-23 24-15,-1-23 16,1-1-16,-1 1 15,24-1-15,0 1 16,-23-24-16,23 23 16,0 1-16,-24-1 15</inkml:trace>
  <inkml:trace contextRef="#ctx0" brushRef="#br0" timeOffset="63539.78">7808 3598 0,'24'24'32,"-1"-1"-32,1 24 15,23-47-15,-24 24 16,24-1-16,-23 1 0,-24-1 16,47-23-16,-47 24 15,23-24 1,1 0-16,-24 23 15,23 1-15,1-24 16,-24 23-16,23-23 16,-23 24-1,24-24 1,-24 23-16,23-23 0,-23 24 16</inkml:trace>
  <inkml:trace contextRef="#ctx0" brushRef="#br0" timeOffset="65147.88">8443 3810 0,'24'23'140,"-1"-23"-124,1 0-16,-1 0 125,-23 24 78,0-1-203,0 1 16,-23-24-16,-1 23 15,1 1 1,23-1 0,23-23 187,1 0-188,-1 0 1,1 0 15,-24 24-31,23-24 16,1 23-16,-24 1 16,0-1-16,0 1 15,0-1-15,0 1 16,23-24-16,-23 23 15,0 1 1,0-1 0,0 1-1,0 0 1,-23-24 0,-1 0-16,1 0 31,-1 0-31,1 0 15,-1 0 1,1 0 15,-1 0-15,1 0 31,-1 0-32,24-24 1,0 0 0,0 1-16</inkml:trace>
  <inkml:trace contextRef="#ctx0" brushRef="#br0" timeOffset="66371.33">8961 3810 0,'23'0'78,"1"0"-31,-24 23-47,23-23 0,1 0 16,-1 0-1,1 0 1,-1 0-1,1 0 1,-1 0-16,1 0 16,-1 0-1,1 0 1,-1 0 62</inkml:trace>
  <inkml:trace contextRef="#ctx0" brushRef="#br0" timeOffset="67549.78">8984 4021 0,'24'0'31,"-1"0"0,1 0-15,-1 0 0,1 0-16,-1 0 31,1 0-16,-1 0 1,1 0 0,-1 0 15,1 0-15,-1 0 62,1 0-63,-24-23 126</inkml:trace>
  <inkml:trace contextRef="#ctx0" brushRef="#br0" timeOffset="69251.52">9596 3880 0,'23'0'78,"1"0"-62,-1 0-1,1 0 1,-1 0 0,1 0-16,-1 0 15,1 0 1,-24 24-16,23-24 15,1 0 95,-1 0-95,1 0 1,-1 0 0</inkml:trace>
  <inkml:trace contextRef="#ctx0" brushRef="#br0" timeOffset="70730.59">10184 3786 0,'23'0'125,"-23"-23"-125,24 23 15,-1-24 1,24 1-16,0 23 16,-23-24-16,-1 24 15,1 0-15,-1 0 31,1 0 32,-1 0-16,-23 24-16,0-1-15,0 1-1,0-1 1,0 1 0,0-1-16,-23-23 15,-1 24-15,1-1 16,-1 1-1,1-24 1,23 23 0,-24-23-16,1 0 0,23 24 31,-47-24-31,47 23 16,-24 1-16,24-1 31,0 1 0,-23-24-15,23 23-16,0 1 15,0-1 17,23-23-17,-23 24 1,24-24-16,23 0 15,0 23 1,-24-23 0,1 0-16,-1 0 15,1 0-15,-1 0 16,1-23-16,-1 23 16,1 0-1,-1 0 1,1 0 15,-24-24-15</inkml:trace>
  <inkml:trace contextRef="#ctx0" brushRef="#br0" timeOffset="72403.63">10819 3669 0,'47'0'94,"-24"0"-94,1-24 16,23 24-16,-24 0 15,1 0 1,-1 0-16,1 0 47,-1 0-16,-23 24 125,-23-1-156,-1 1 16,1-1-16,-1 1 16,-23-1-16,24 1 15,-1-1 1,1 1-1,-1-1 32,24 1-15,24-48 93,23 24-110,-24 0-15,1 0 16,23 0-16,-24 0 15,24 0 1,-23 0 15,-24 24-31,23-1 16,-23 1 0,0-1-1,0 1 1,0-1-16,0 1 15,0-1-15,0 1 16,0-1 0,-23 1 15,-1-24-15,1 23-16,-24-23 15,23 24-15,1-24 16,-1 0-16,1 0 15,-1 0 17,1 0-17,46-24 110</inkml:trace>
  <inkml:trace contextRef="#ctx0" brushRef="#br1" timeOffset="103028.15">10866 2304 0,'0'24'125,"0"0"-125,0-1 16,0 1-1,0-1 1,0 1-1,23 23-15,1-24 16,-24 1-16,0 23 0,23-24 16,-23 1-16,0 23 15,24-47-15,-24 23 16,0 1 0,0-1-1,0 1-15,0-1 16,0 1 31,0-1-32,0 1 1,0-1 0,0 1 15,0-1-16</inkml:trace>
  <inkml:trace contextRef="#ctx0" brushRef="#br1" timeOffset="103706.24">10701 2587 0,'23'0'31,"24"0"-31,-23 0 16,0-24-16,23 24 16,-24 0-16,1-23 15,23 23-15,-24-24 16,1 24-16,-1 0 16,24 0-1,-23 0 95,-1 0-95,-23-23 1</inkml:trace>
  <inkml:trace contextRef="#ctx0" brushRef="#br1" timeOffset="104858.25">11124 2304 0,'-23'48'15,"-1"-25"1,1-23 0,23 24-1,-24-1 1,24 1-16,-23-24 15,23 23 1,-24-23 0,24 24-16,-23-24 15,23 23-15,-24 1 16,1-1 15,23 1-15,-24-24-1,24 23-15,-23 1 16,23-1 31,-24-23-47,24 24 16,-23-24-1,23 47-15,-24-47 31,24 23-31,-24-23 16,24 24-16,0-1 16,-23 1-16,23-1 15,-24 1-15,1-1 16,23 1 15,-24-24-31</inkml:trace>
  <inkml:trace contextRef="#ctx0" brushRef="#br1" timeOffset="106137.83">10677 2422 0,'0'0'0,"24"0"0,-24 24 32,23-24-17,1 23 17,-1-23-17,1 47 1,0-47-16,-24 24 15,23-24-15,1 23 16,-1-23 0,-23 24-16,24-24 15,-1 0 17,1 0-32,-24 23 15,23-23-15,1 24 16,-1-24-16,1 23 15,-24 1-15,23-24 16,1 23 0,-1-23-1,-23 24 17,24-24-1,-24 23-16,23-23-15,1 24 16,-1-24 0,-23 23-16,24-23 109</inkml:trace>
  <inkml:trace contextRef="#ctx0" brushRef="#br1" timeOffset="109185.11">11947 2234 0,'0'23'125,"-23"1"-109,23-1-16,-24 1 16,24 0-1,-23-24 1,23 23-16,-24-23 15,24 47-15,0-23 16,0-1-16,0 1 0,0-1 16,0 1-16,0 23 15,0-24-15,0 1 16,0-1 0,0 24-16,0-23 15,0-1-15,0 1 16,24-1-16,-24 1 15,23-24-15,1 47 0,-1-24 32,1 1-32,-1-1 15,1 1-15,-1 0 16,1-24-16,-24 23 16,24-23 62,-1-23-78,1 23 15,-1-48 1,1 25-16,-1-1 16</inkml:trace>
  <inkml:trace contextRef="#ctx0" brushRef="#br1" timeOffset="110068.24">12041 2563 0,'24'0'94,"0"0"-79,-1 0 1,1 0 0,-1 0-1,1 0 1,-1 0 31,1 0-32,-1 0 64</inkml:trace>
  <inkml:trace contextRef="#ctx0" brushRef="#br1" timeOffset="111277.51">12606 2375 0,'0'0'0,"23"0"16,1-23-16,-1 23 15,1 0-15,0 0 16,-24-24 0,23 24-16,1 0 31,-24 24 0,23-1 0,-23 1-15,0-1 0,0 1-16,-23-24 15,23 23-15,-24 1 32,1-24-17,23 23-15,0 1 16,-24-24-16,24 23 31,-24-23 0,24 24-31,0-1 16,0 1 15,0-1-15,24 1-1,-24-1 17,24-23-32,-1 0 15,1 0 1,23 0 0,-24 0-16,1 0 15,-1 0-15,1 0 16,-1 0-16,1 0 15,-1 0 17,1-47 77,-24 24-93,0-24-1</inkml:trace>
  <inkml:trace contextRef="#ctx0" brushRef="#br1" timeOffset="112371.32">13170 2210 0,'0'24'109,"0"-1"-109,0 1 32,0-1-32,24-23 15,-24 24-15,0 0 16,23-24-1,1 23 1,-24 1-16,0-1 16,23 1-1,-23-1-15,0 1 16,0-1 0,24-23-1,-24 24-15,0-1 16,0 1-16,0 23 15,0-24 17,0 1-17,0-1 1,-24 1-16,24-1 16,-23-23 15,23 24-31,-24-24 15,24 23 1,0 1 0,-23-24-1,23 23 17,0 1-17,-24-24 1,24 23-1,0 1 1,-23-24 15,23 23 1,-24-23-17,1 24 1,-1-24-1,24 24 1</inkml:trace>
  <inkml:trace contextRef="#ctx0" brushRef="#br0" timeOffset="120020.09">15452 1223 0,'0'23'172,"-24"1"-172,-23-1 16,24 24-16,-1-23 15,-23 23-15,47-24 16,-23 1-16,-1-1 16,0-23-1,24 47-15,-23-47 16,-1 0-16,24 24 0,-23-1 15,23 1 1,-24-24-16,24 23 16,-47 1-1,47-1-15,-47 25 16,24-25 0,-1 1-16,24-1 15,-23-23 32,23 24-47,-24-1 16,24 1-1,-23-24 1,23 23-16,0-46 94</inkml:trace>
  <inkml:trace contextRef="#ctx0" brushRef="#br0" timeOffset="121365.55">14981 1246 0,'24'0'140,"-24"24"-140,47-1 16,-24 1-16,1-1 16,23 1-16,-24-1 15,24 1-15,-23-1 16,0 1-16,-1-1 16,1-23-16,-1 24 15,-23-1-15,24-23 16,-1 0-1,1 24-15,-1-24 16,1 23 0,-1-23-1,1 24-15,-24-1 16,23-23 0,1 0-1,-1 0 235,-23 24-219,24-24 94,-1 0-15,1 0-95,-1 0 1</inkml:trace>
  <inkml:trace contextRef="#ctx0" brushRef="#br0" timeOffset="122370.74">15922 1599 0,'0'23'78,"24"24"-63,-24 1 1,23-48 0,-23 23-16,24 1 15,-24-1 1,23-23 31,-23 24 15</inkml:trace>
  <inkml:trace contextRef="#ctx0" brushRef="#br0" timeOffset="123901.93">16651 1105 0,'0'24'63,"0"23"-63,0-24 15,24 1-15,-24 23 16,23-24-16,-23 1 16,0-1-16,0 1 15,0 23-15,24-24 16,-24 1-16,0-1 15,0 24-15,0-23 16,0-1-16,0 1 16,0-1-1</inkml:trace>
  <inkml:trace contextRef="#ctx0" brushRef="#br0" timeOffset="124619.61">16534 1481 0,'23'0'47,"1"0"-32,-1-23 1,1 23-16,-1 0 15,1 0 1,-1 0 0,1 0-1,-1 0 1,24 0 0,-23 0-1,-1 0-15,1-24 141,-1 24-141,1-23 15,-1 23 1</inkml:trace>
  <inkml:trace contextRef="#ctx0" brushRef="#br0" timeOffset="126128.73">17239 1223 0,'24'-24'15,"-24"1"1,23 23-16,1-24 16,-24 1-1,23 23-15,1 0 47,-1 0-16,1 0-31,-1 0 16,1 0-16,-1 0 47,-23 23-16,0 1-31,0-1 16,0 1-1,0-1 1,0 1 0,0-1-16,0 1 15,-47 23 1,24-24-1,23 1-15,-47 23 16,47-24 0,-24-23-16,1 24 15,23-1 1,0 1-16,0-1 16,0 1-1,0-1 1,0 1-1,23-24 32,24 0-47,-23 0 16,-1-24-16,24 24 16,-23-23-16,-1 23 15,-23-24 1,24 24 62,-1-23-47,1 23-31,-24-24 31,0 1-31,0-1 32</inkml:trace>
  <inkml:trace contextRef="#ctx0" brushRef="#br0" timeOffset="127241.16">18227 1152 0,'-24'47'94,"1"-23"-94,-24 23 0,23-24 15,1 24-15,-1-23 16,-23-1-1,24 24-15,-1-23 16,24-1-16,-23 1 0,23-1 16,0 1-1,0-1 1,0 1 0,-24-1-1,24 1 1,0-1 46,0-46 16,24-24-62</inkml:trace>
  <inkml:trace contextRef="#ctx0" brushRef="#br0" timeOffset="127975.17">17851 1058 0,'0'24'16,"0"-1"-1,0 1 1,0-1-16,23 24 16,-23-23-16,24-1 15,-1 1 1,1 23-16,-1-47 15,24 47-15,-47-24 16,24 1-16,-1-1 16,24 1-16,-47-1 15,24 1-15,-1-1 16,1 1-16,-24-1 16,23 1-1,1-24 141</inkml:trace>
  <inkml:trace contextRef="#ctx0" brushRef="#br0" timeOffset="129475.93">18415 1552 0,'0'-24'93,"24"24"-77,-1-23-16,1 23 16,-1 0-16,24 0 15,-47-24 1,24 24-16,-1 0 16,1 0 30,-24 24-30,0-1 0,0 24-16,0-23 15,-24-1-15,24 1 16,-23-24-16,-1 23 16,24 1-1,-23-24-15,23 24 16,-24-24-16,24 23 15,-23-23-15,23 24 16,0-1 15,0 1 1,0-1-1,23-23-31,1 0 31,23 0-31,-24 0 16,1 0-1,-1 0-15,24 0 16,-47-23-16,24 23 16,-24-24 77,0 1-77,23-1 0,-23-23-1,0 23 1,0-23-1</inkml:trace>
  <inkml:trace contextRef="#ctx0" brushRef="#br0" timeOffset="130910.33">19309 1105 0,'23'0'0,"1"24"16,-24-1 0,0 1-16,0-1 15,23 1-15,-23-1 16,0 1-16,0 23 16,0-24-16,0 1 15,0 23-15,0-24 16,0 1-16,0-1 0,0 24 31,0-23-15,0-1-1,-23-23-15,23 24 16,0-1-16,0 1 16</inkml:trace>
  <inkml:trace contextRef="#ctx0" brushRef="#br0" timeOffset="131578.06">19215 1434 0,'0'0'0,"23"0"16,1 0 0,-1 0-1,1 0-15,-1 0 16,1 0-16,-1 0 0,1 0 16,-1 0-16,1 0 15,-1 0 1,1 0-16,-1 0 15,1 24-15,-1-24 32,1 0-32,-1 0 15,1 0 1,-1 0 15</inkml:trace>
  <inkml:trace contextRef="#ctx0" brushRef="#br0" timeOffset="133365.26">20085 1129 0,'23'0'93,"1"0"-77,-1 0-16,24 0 16,-23 0-16,-1 0 15,24 0-15,1 0 16,-25 0-16,1 0 16,-1 0-16,1 0 15,-1 0-15,1 0 31,-24 23 63,-47 1-78,23 23-16,-23-24 15,24 1-15,-1-1 16,0 1-16,1-1 16,-24 1-16,47-1 15,-24-23-15,24 24 16,-23-1-16,-1-23 0,24 24 16,-23-1-1,46-23 126,1 0-126,23 0 1,-24 0-16,24 0 16,-23 0-1,-24 24 1,24-24-16,-24 23 16,23 1-1,-23-1-15,0 1 16,24-24-1,-24 23-15,0 1 16,0-1-16,-24-23 16,1 24-16,-1 0 15,-23-1 1,23 1-16,1-24 16,-24 23-16,23 1 15,-23-1-15,24 1 0,-1-1 16,-23-23-1,24 0-15,-1 0 47,24-23-31,0-1 15,0 1-31,0-1 16,0 1-16,47-1 0,-23-23 15,23 23-15</inkml:trace>
  <inkml:trace contextRef="#ctx0" brushRef="#br0" timeOffset="134283.76">21167 1246 0,'0'24'31,"-24"-1"-15,1 1-16,-1 23 16,1-24-16,-1 24 15,-23-23-15,47-1 16,-23 24-16,-1-23 15,-23 23-15,47-24 16,-24 1-16,1 23 16,23-23-1,-24-24 1</inkml:trace>
  <inkml:trace contextRef="#ctx0" brushRef="#br0" timeOffset="134996.84">20861 1340 0,'0'24'31,"0"-1"-16,23-23-15,1 24 16,-24-1-16,47 1 16,-23-1-1,-1 1-15,1-1 16,-24 1-16,23-24 16,1 23-16,-1-23 15,1 24 1,-24-1-16,23-23 15,1 0 95,-1 0-95,1-23 1</inkml:trace>
  <inkml:trace contextRef="#ctx0" brushRef="#br0" timeOffset="136394.57">21378 1481 0,'24'0'94,"23"-23"-79,-47-1 1,23 24-16,1 0 16,-1 0-16,1 0 62,-24 24 48,0-1-95,0 1 16,0 23-15,-24-24 0,1 24-16,-24-47 15,47 24 1,0-1 0,23-23 171,1 0-156,-24 24-15,23-24-16,-23 24 16,0-1-1,24-23 1,-24 24-16,23-24 31,-23 23-31,0 1 16,0-1-16,0 1 15,0-1 17,0 1 14,0-1-30,-23-23 0,-1 0 31,1 0-1,23-23-46,-24 23 16,24-24 0,-23 24-16,23-23 15</inkml:trace>
  <inkml:trace contextRef="#ctx0" brushRef="#br0" timeOffset="137691.97">22178 1293 0,'23'0'46,"1"0"-30,0-23 0,-1 23-16,1-24 15,23 24-15,-24 0 16,1-23-16,-1 23 0,1 0 16,-1 0 15,1 0 0,-1 0 0,1 0-31</inkml:trace>
  <inkml:trace contextRef="#ctx0" brushRef="#br0" timeOffset="138413.56">22225 1458 0,'24'0'78,"-24"23"-62,23-23-16,24 0 15,-23 0 1,-1 0-16,1 0 15,-1 0 1,1 0 0,-1 0-16,1-23 78,-1 23-47,1-24-31,-1 1 16,24 23-1</inkml:trace>
  <inkml:trace contextRef="#ctx0" brushRef="#br0" timeOffset="140745.91">23189 1034 0,'-23'0'297,"23"24"-282,-24-24-15,1 0 31,23 24-31,-24-24 16,1 0 0,23 23-1,-24-23 1,24 24-16,0-1 16,-23-23-1,23 24 1,0-1 15,0 1 0,0-1-31,0 1 32,23-24-32,1 23 31,-1-23-16,1 0 1,-1 0 0,1 0-1,-1 0-15,1 0 16,-1-23 0,-23-1 15,24 1-31,-1-1 0,1-23 15,-24 24 32,0-1 47,-24 24-78,24-23-1,-23 23 1,-1 0-16,-23 0 31,24 0-31,23-24 16,-24 24 31,48 0 62,-1 0-109</inkml:trace>
  <inkml:trace contextRef="#ctx0" brushRef="#br0" timeOffset="142291.99">23330 1082 0,'0'23'78,"0"1"-62,0-1 0,0 1 15,0-1-31,0 1 16,0-1-1,0 1 16,0-1-15,0 1 0,0-1 15,0 1 0,0-1-31,24-23 16,-24 24-1,0-1 1,0 1 15,0-1 32,0 1-48,0-1 1,0 1 15,0-1-15,0 1 0,0-1 15,0 1 63,0-1-32,0 1-15,-24-24 187</inkml:trace>
  <inkml:trace contextRef="#ctx0" brushRef="#br0" timeOffset="146384.84">16675 2563 0,'23'0'63,"1"0"-47,-1 0-1,1 0 1,-1 0 15,1 0-31,-1 0 16,1 0-1,-1 0 1,1 0-16,-1 0 62,1 0-46,-1 0 78,1-23-79,-1-1 1</inkml:trace>
  <inkml:trace contextRef="#ctx0" brushRef="#br0" timeOffset="148756.44">17498 2163 0,'0'-23'15,"23"23"1,-23-24-1,24 24 1,-1 0 0,1 0 31,-1 0-32,-23-23-15,24 23 16,-1 0-16,1 0 15,-1 0 1,1 0 0,-1 0-1,1 0 1,0 0 15,-24 23 79,0 1-95,-24-24-15,24 23 16,-24-23-1,24 24-15,-23-24 16,23 23-16,-24 1 16,1-1-16,-1 1 15,1-24 17,23 23-32,-24 1 15,1-24 1,23 24-16,-24-24 15,24 23 1,-23-23 15,23 24-15,0-1-16,-24 1 16,24-1 15,0 1-16,0-1 1,24-23 0,-1 24-1,1-24 17,-1 0-17,1 0 1,-1 0-1,1 0 1,-1 0 0,1 0 93,-1 0 0,1 0-93,0 0 0</inkml:trace>
  <inkml:trace contextRef="#ctx0" brushRef="#br0" timeOffset="150081.93">18486 2140 0,'0'23'78,"-24"1"-78,1-1 16,-25 1-16,25-1 15,-1 1 1,24-1-16,-23-23 16,23 24-16,-24-24 15,24 24-15,-23-1 16,23 1-16,-24-24 15,24 23 1,-23 1 0,-1-1-1,1 1-15,-1-1 16,1 1-16,23-1 16</inkml:trace>
  <inkml:trace contextRef="#ctx0" brushRef="#br0" timeOffset="150811.76">18133 2140 0,'0'23'15,"0"1"-15,0-1 16,0 1-16,23-1 16,1 1-1,-1-1-15,1 1 16,-1 0 0,-23-1-1,47 24 1,-23-47-16,-24 24 0,23-1 15,1-23 1,-24 24-16,23-24 16,-23 23-16,24-23 31</inkml:trace>
  <inkml:trace contextRef="#ctx0" brushRef="#br0" timeOffset="152097.67">18627 2469 0,'47'-23'32,"-24"23"-17,1-24-15,-1 24 16,24 0-16,-23 0 15,-1 0-15,24 0 16,-23 0 0,-1 0 15,1 0-15,-24 24 46,0-1-46,0 1-1,-24 23 1,1-24-16,-24 24 16,23-47-16,-23 47 15,24-23 1,23-1-1,-24-23 1,24 24 0,0-1-1,0 1 32,0-1-31,24-23-16,-1 0 0,1 0 15,-1 0-15,1 0 16,-1 0-16,24 0 16,-23 0-1,-1-23-15,24-1 16,-23 24-16,0 0 0,-24-23 31,23 23 79,-23-24-95,0 1-15,0-1 16,0 1-1</inkml:trace>
  <inkml:trace contextRef="#ctx0" brushRef="#br0" timeOffset="155620.1">19356 2234 0,'23'0'63,"1"-24"-63,-1 24 15,1-47-15,-1 47 16,1 0-16,-1 0 109,1 0-93,-1-23 15,1 23 0</inkml:trace>
  <inkml:trace contextRef="#ctx0" brushRef="#br0" timeOffset="158622.06">20296 2187 0,'0'23'47,"-23"-23"-32,23 24-15,-24-24 16,24 23-16,-23-23 16,-1 47-16,1-23 31,-1-24-15,24 24-1,-23-1-15,-1-23 16,48 0 124,-1 0-124,-23 24 0,24-24-16,23 0 15,0 0 1,-24 0-16,1 0 16,0 0-16,-1 0 15,1 0-15,-1 0 16,1 0 46,-1 0-46,-23-24 0,0 1-16,0-1 15,0 0 1,24 24-1,-24-23 1,0-1 0,0 1-1,0-1 1,0 1-16,0-1 16,0 1-1,0 70 204,0-24-203,0 24-1,23-47-15,-23 24 0,0-1 16,0 1-1,0 0-15,0 23 16,0-24 0,0 1-1,0-1-15,0 1 0,0 23 32,0-24-32,0 1 15,0-1 1,0 1-1,0-1 32,0 1-31,0-1 0,0 1 15,0-48 109,0 1-124</inkml:trace>
  <inkml:trace contextRef="#ctx0" brushRef="#br0" timeOffset="159853.76">21214 2210 0,'0'24'93,"-24"-1"-77,24 24-16,-23-47 16,-1 24-1,1 23-15,23-23 16,-47-1-16,23 1 15,24-1 1,-23-23-16,23 24 16,0-1-1,-24 24 1,1-23 0,23-1-16,0 1 15,0-1-15,0 1 16</inkml:trace>
  <inkml:trace contextRef="#ctx0" brushRef="#br0" timeOffset="160665.12">20908 2234 0,'23'0'15,"1"0"1,0 23 0,-1 24-1,1-23-15,-1 0 16,1 23-16,-1-24 15,1 1-15,-1-1 16,1 24-16,-1-47 16,-23 24-16,24-24 15,-24 23 1,23-23-16,1 24 16,-1-1-16,1 1 15,-1-1 1,1-23 15,-24 24-15,23-24 109,1-24-94</inkml:trace>
  <inkml:trace contextRef="#ctx0" brushRef="#br0" timeOffset="162415.07">21543 2540 0,'23'-24'109,"1"24"-93,0 0-16,-1 0 16,1 0-16,-1 0 15,-23 24 204,0-1-203,0 1-1,0-1 16,0 1 16,0-1-47,-23-23 16,46 0 187,1 0-187,-1 0-16,-23 24 15,24-24 17,-1 23-17,1-23 1,-24 24-16,0-1 31,0 1 0,0-1-15,0 1 0,0-1 15,-24-23 0,1 0-15,-24 0-1,23 0-15,1 0 16,-1 0 0</inkml:trace>
  <inkml:trace contextRef="#ctx0" brushRef="#br0" timeOffset="164281.96">22084 2163 0,'23'0'109,"1"0"-78,-1 0-15,1 0-1,-1 0 17,1 0-1,0 0-15,-1 0 15,1 0 0</inkml:trace>
  <inkml:trace contextRef="#ctx0" brushRef="#br0" timeOffset="165002.03">22037 2446 0,'23'0'16,"1"23"0,-1-23-1,24 0 1,-23 0 0,-1 0-16,1 0 15,0 0-15,-1 0 31,1 0-15,-1 0 15,1 0 16</inkml:trace>
  <inkml:trace contextRef="#ctx0" brushRef="#br0" timeOffset="166805.44">22813 2375 0,'23'0'94,"-23"-23"-79,24 23 1,0 0-1,-1 0-15,1 0 16,-1 0 0,1 0-1,-1 0 17,1 0 14,-24-24-14</inkml:trace>
  <inkml:trace contextRef="#ctx0" brushRef="#br0" timeOffset="167996.76">23542 2022 0,'-23'0'94,"23"24"-94,-24-24 15,0 23-15,24 1 16,-23-24-16,23 23 31,-24-23-31,24 24 16,-23-24-16,23 23 31,0 1-31,-24-1 16,24 1-1,0-1 1,0 1 0,0-1 15,24-23-31,-1 0 16,1 0-1,-1 0-15,1 0 16,0 0-1,23 0-15,-24-23 16,1 23 0,-1-24-16,1 24 15,-24-23 1,23 23 0,-23-24-16,0 1 15,0-1 1,0 1-1,0-1 1,0 1 15,-23 23-15,-1 0 0,1-24-1,-1 24 32,1 0-31,-1 0-16,1 0 15,-1 24-15,0-24 16,24 23-16,-23-23 16,23 24 30</inkml:trace>
  <inkml:trace contextRef="#ctx0" brushRef="#br0" timeOffset="170249.95">23589 2352 0,'-23'0'218,"-1"0"-202,1 23 0,-1-23-1,24 24 1,-47-24-16,47 23 16,-24-23-16,1 0 15,23 24 1,-24-24-1,1 23-15,-1-23 16,24 24-16,-23-1 47,23 1-16,-24-24-15,24 23-1,0 1 17,0-1-32,24-23 15,-24 24 1,23-24-16,1 0 31,-1 23-31,1-23 16,-1 0-16,1 0 15,-1 0-15,25 0 16,-1 0 0,-24-23-1,1-1-15,23 24 0,-24 0 16,-23-23 0,24 23-16,-24-24 15,0 1 16,23 23-31,-23-24 32,0 1-1,0-1-15,0 1-1,0-1 1,-23 1 31,23-1-32,-24 24 1,1 0 31,-1 0-32,1 0 1,-1 0 0,-23 0-1,47 24-15,-23-24 16,-1 0-16,0 0 16,24 23 155</inkml:trace>
  <inkml:trace contextRef="#ctx0" brushRef="#br0" timeOffset="174465.01">15099 3269 0,'23'0'63,"1"0"-48,-1 0 1,1 0 0,23 0-1,-23 0 1,-1 0-16,1 0 16,-1 0-16,24 0 15,-23 0 1,23 0-1,-24 0-15,1 0 16,-1 23-16,1-23 16,-1 0-16,24 0 15,-23 0-15,-1 0 16,1 0-16,23 0 16,0 0-16,-24 0 15,1 0-15,23 0 16,-23 0-1,-1 0 1,1 0-16,-1 0 16,24 0-1,-23 0-15,-1 0 16,1 0-16,23 0 16,-24 0-16,1 0 15,23 0-15,-24 0 16,1 0-16,-1 0 15,24-23-15,-23 23 16,-1 0-16,24 0 16,-23 0-16,-1 0 15,25-24-15,-25 24 16,1-23-16,23-1 16,-24 24-16,1 0 15,23 0-15,-24-23 16,24 23-16,-23 0 15,23 0-15,-24 0 16,24 0 0,-23 0-1,23 0 1,0 0-16,-24 0 16,1 0-16,23 0 15,-23 0-15,-1 0 16,1 0-16,-1 0 15,1 0-15,-1 0 16,24 0-16,-23 0 16,-1 0-16,24 0 15,-23 0 1,23 0-16,-24 0 16,1 0-16,23 0 15,-24 0-15,24 0 16,-23 0-16,23 0 15,0 0-15,-23 0 16,-1 0-16,1 0 16,23 0-16,-24 0 15,1 0-15,-1 0 16,1 0 0,-1 0-16,1 0 15,23 0 1,-24 0-16,1 0 15,23-24-15,-24 24 16,1 0-16,-1 0 16,24 0-16,-23 0 15,-1 0-15,1-23 16,-1 23 0,1 0 30,0 0-30,23 0-16,0-24 16,-24 24-16,1 0 15,23 0-15,-24 0 16,24 0 0,-23 0-1,-1 0-15,1 0 16,-1 0-16,1 0 15,-1 0-15,1 0 16,-1 0-16,1 0 16,23 0-1,-24 0-15,1 0 16,-1 0 0,1 0-16,23 0 15,-23 0-15,-1 0 16,24 0-16,-23 0 15,-1 0-15,24 0 16,-23 0-16,-1 24 16,24-24-16,-23 0 15,-1 23-15,1-23 16,46 0-16,-46 0 16,-1 24-16,24-24 15,-23 0-15,23 23 16,-23-23-16,23 0 15,-24 0-15,1 24 16,23-24-16,-24 0 16,1 0-16,-1 0 15,24 0-15,-23 0 16,-1 0-16,24 0 16,-23 0-16,-1 0 15,1 0-15,-1 0 16,1 0-16,-1 0 15,24 23-15,-23-23 0,-1 0 16,25 0 0,-25 0-16,1 0 15,-1 0-15,48 0 16,-48 0-16,24 0 16,-23-23-16,23 23 15,-24 0-15,1-24 16,46 24-16,1 0 15,-1 0-15,1-23 16,23-1-16,0 1 0,-23-1 16,-1 24-16,-46 0 15,-1 0 1,1 0-16,-1 0 16,1 0-16,-1-23 31,24 23-31,0 0 15,24 0-15,23 0 16,0 0-16,24 0 16,23 0-16,-71 0 15,1 0-15,0 0 16,-48 0-16,1 0 16,23 0-16,-24 0 15,24 0 1,-23 0-16,-1 0 15,24 0-15,-23 0 16,23-24-16,0 24 16,-24 0-16,24 0 15,-23 0-15,-1 0 16,24 0-16,-23 0 31,-1 0-15,25 0-1,-25 0 1,24 0-16,24 0 16,46 0-16,-23 0 15,47 0-15,-47 0 16,1-23-16,-25-1 16,-23 24-16,0-23 15,-23 23-15,-1 0 16,48-48-16,-1 25 15,-23 23-15,0 0 16,-23-24-16,23 1 16,-24 23-16,1 0 15,0 0-15,-1 0 16,1 0 0,23 0-16,-24 0 15,1 0-15,-1 23 16,1-23-16,23 0 15,-24 0 1,24 24 15,-23-24-31,-1 23 16,24-23-16,-23 0 16,-24-23 93,0-1-93</inkml:trace>
  <inkml:trace contextRef="#ctx0" brushRef="#br0" timeOffset="176249.81">15828 3763 0,'0'47'140,"-24"-24"-124,-23 1-1,24 23-15,-1-24 0,-23 24 16,-23-23-16,23 23 16,-24-24-1,48 24-15,-1-23 16,-23-1-16,24 1 0,-1 23 16,24-71 171</inkml:trace>
  <inkml:trace contextRef="#ctx0" brushRef="#br0" timeOffset="177230.03">15216 3716 0,'48'23'16,"-25"1"-16,1-24 16,-1 0 15,1 0-31,-24 23 16,23-23-16,1 0 15,-24 24-15,23-24 16,1 0-16,-1 0 15,-23 23-15,24 1 16,-1-24-16,1 0 16,-1 23-16,24 1 15,0-1 1,-23 1 0,23-1-16,-24-23 15,1 0-15,-1 0 16,-23 24-16,24-24 15,-1 0 1,1 0 15,-24 23 1,24-23-17,-1 0 48,1 0-63,-24 24 15,23-24 1,1 0 31</inkml:trace>
  <inkml:trace contextRef="#ctx0" brushRef="#br0" timeOffset="178143.95">16251 3927 0,'24'0'63,"-1"24"-32,1-1-31,-24 1 16,0-1-1,23-23 1,-23 24-16,0-1 16,0 1-1,24-24 1,-24 23-1,23-23 126,1 0-110</inkml:trace>
  <inkml:trace contextRef="#ctx0" brushRef="#br0" timeOffset="179614.84">18697 893 0,'0'0'0,"0"24"0,-47-24 15,47 23 1,-23 1-1,-1-1 1,-23 1 0,0-1-16,24 25 15,-48-25-15,0 24 16,-23 0-16,-47 0 16,24-23-16,-1 23 15,0 0-15,24 0 16,0 0-16,47-47 15,0 47-15,24-24 16,-24-23-16,23 47 16,-23-47-16,24 24 15,-1-1-15,-23-23 16,24 47-16,-24-23 16,-1-24-16,25 47 15,-1-47-15,1 0 16,-1 0-16,24 24 15,-23-24-15,-1 0 16,1 23 0,-1-23-16,1 0 15,-1 0 17,1 0 14,23-23-46</inkml:trace>
  <inkml:trace contextRef="#ctx0" brushRef="#br0" timeOffset="180665.05">18603 1928 0,'0'24'93,"-47"-1"-77,24 1-16,-71 23 16,23 0-16,-23-24 15,-24 24-15,48 0 16,23-23-16,23-1 15,1 1-15,-24 23 16,23-23-16,-23-1 16,24 1-16,-24 23 15,-1-24-15,1 24 16,0-23-16,-23 23 16,-1-24-16,-23 24 15,71-23-15,-24-24 16,23 23-16,1 1 15,23-1 1,-24-23 0,24 24-1,-23-1 48,-24 1-32,23-24-31,1 23 16,-25 24-16,25-47 15,-1 24-15,1-1 16</inkml:trace>
  <inkml:trace contextRef="#ctx0" brushRef="#br0" timeOffset="184178.03">21214 3622 0,'0'23'78,"0"1"-63,-24-1 1,24 24-16,-23-47 16,23 47-16,-47-23 15,47-1-15,-24 24 16,24-23-16,-23-1 16,-1 24-16,24-23 15,-23 23-15,-1-47 16,24 23-16,-23-23 15,23 24-15,0-1 16,0 1 0,-24-1-16,24 1 31</inkml:trace>
  <inkml:trace contextRef="#ctx0" brushRef="#br0" timeOffset="184922.97">20814 3810 0,'23'0'63,"1"0"-32,23 23-15,-24 1-16,1-1 15,23 1-15,-23-1 16,-1 1-16,-23-1 16,47 24-16,-23-23 15,-1-1 1,1 1-16,-1-1 15,-23 1-15,24-24 16,-1 0-16,1 23 31,-1-23 63,-23-23-47</inkml:trace>
  <inkml:trace contextRef="#ctx0" brushRef="#br0" timeOffset="189319.01">21472 4045 0,'24'0'63,"-1"0"-47,24 0-1,-23 0 1,0 0-16,23-24 31,-24 24-31,1 0 16,-1 0-16,1-23 15,-1 23-15,1 0 16,-1 0-16,1 0 16,-48 0 124,24 23-124,-23-23-16,23 24 15,-24-1-15,1 1 16,-1-1-16,-23-23 16,47 24-16,-23-24 15,-1 0-15,24 23 32,47-23 93,-23 0-110,23 0-15,-24 0 16,1 0-1,-1 0 1,1 0-16,-1 24 16,1-1-1,-1 1 1,-23 23 0,24-47-1,-24 24-15,0 23 16,0-24-16,-24 1 15,24-1-15,-23-23 16,-1 24 15,1-1-31,-24-23 16,23 0-16,-23 0 16,24 0-16,-1 0 15,1 0 1,23-23-16,-24 23 15,1-24 48,23 1-47</inkml:trace>
  <inkml:trace contextRef="#ctx0" brushRef="#br0" timeOffset="190397.76">22437 3786 0,'23'0'63,"1"0"-16,23 0-47,-47 24 15,23-24-15,24 0 16,-23 0-1,-1 0 1,1 0-16,-24-24 16,23 24 15,1 0-15,-1 0 30,1-23-14</inkml:trace>
  <inkml:trace contextRef="#ctx0" brushRef="#br0" timeOffset="191083.61">22413 3998 0,'24'0'46,"-1"0"-46,1 0 0,-1 0 32,1 0-17,-1 0 1,1 0 0,-1 0-16,1 0 15,-1 0-15,1 0 16,-1 0-16,1 0 31,-1 0-15,24 0-1,-23 0 1,-1 0 0,1 0-16</inkml:trace>
  <inkml:trace contextRef="#ctx0" brushRef="#br0" timeOffset="192892.12">23471 3410 0,'24'0'31,"-24"23"-31,0 1 16,0-1-1,0 1 1,0-1-16,0 1 16,0-1-16,0 1 15,0 23-15,0-23 16,0-1-16,0 24 16,-24-23-16,24-1 15,0 1-15,0-1 16,0 1-16,0-1 15,0 24 1,0-23 0,0 23-1,0-24 1,0 1 0,0-1 15,0 1-16,0-1 32,0 1-15,-23-1-17,23 1 1,0-1 15,-24-23-15</inkml:trace>
  <inkml:trace contextRef="#ctx0" brushRef="#br0" timeOffset="-209760.77">3128 6162 0,'-24'0'141,"1"23"-126,-1 24-15,1-23 16,-1 23-16,1-24 16,-1 1-16,1 23 15,23-24-15,-47 1 16,23 23 0,1-24-1,-1 1-15,1-1 16,-1 1-16,-23 23 15,0-24 1,47 24-16,-47-23 16,47 23-1,-23-47-15,-1 24 0,24-1 16,-23-23 0,23 24-16,0-1 15</inkml:trace>
  <inkml:trace contextRef="#ctx0" brushRef="#br0" timeOffset="-208664.85">2634 6162 0,'24'23'62,"-24"1"-46,23-1-16,1 24 16,-1-23-1,1-1-15,-1 24 16,1-23-1,-1-1-15,1 1 0,-24-1 16,47 1-16,-47-1 16,23 1-16,24-1 15,-47 1 1,24-24 0,-24 23-16,23-23 15,1 0-15,-24 24 16,23-1-1,-23 1 1,24-24 78,-24 23-94,0 1 15,23-1-15,1 1 16,-1 0 0,-23-1-16,0 1 15,24-24 142</inkml:trace>
  <inkml:trace contextRef="#ctx0" brushRef="#br0" timeOffset="-207714.82">3387 6632 0,'0'23'31,"0"1"1,0-1-17,23-23 1,-23 47-16,0-23 15,0 0 1,0-1-16,0 1 16,24-24-1,-24 23 1,0 1 0,0-1-16,23-23 15,-23 24-15,24-1 16,-24 1-1,23-1 1,-23 1 0,24-24-1,-1 0 17,-23 23-32</inkml:trace>
  <inkml:trace contextRef="#ctx0" brushRef="#br0" timeOffset="-202562.61">8090 6044 0,'24'0'79,"-24"47"-48,-24-24-31,1 1 15,23 23-15,-24-47 16,24 47-16,-23-23 16,-1-1-16,1 24 15,-1-23 1,1 23 0,23-24-1,-24-23-15,24 24 16,0-1-1,-23-23 1,23 24 0,0-1-1,-24-23-15,24 24 16,0-1-16,-23-23 16</inkml:trace>
  <inkml:trace contextRef="#ctx0" brushRef="#br0" timeOffset="-201604.16">7761 5997 0,'24'0'78,"-24"23"-62,23 24-1,1-23 1,-24-1-16,23 1 16,1 23-16,-1-23 15,-23 23-15,24-24 16,-24 1-16,23-24 15,-23 23-15,24 1 16,-24-1 0,23-23-1,-23 24 1,24-24 15,-24 23-31,23 1 141</inkml:trace>
  <inkml:trace contextRef="#ctx0" brushRef="#br0" timeOffset="-201351.31">8067 6538 0,'0'0'0,"0"47"0,23-24 15,1 1-15,-24-1 16,0 1-16</inkml:trace>
  <inkml:trace contextRef="#ctx0" brushRef="#br0" timeOffset="-199352.09">8396 6538 0,'24'0'78,"-1"0"-62,1 0-16,-1-24 15,1 24-15,-1-23 16,1 23-16,-1 0 16,24-24-16,-47 1 15,24 23-15,-1 0 16,-23 23 109,0 1-109,-23-24-16,23 23 15,-47 1-15,47-1 16,-24 1-1,1-1 1,-1 1 0,1-24-16,23 23 15,-24 1 1,24-1-16,24-46 156,-1 23-156,1 0 16,-1 0 15,1 0-31,-1 23 16,1 1-1,-1-1-15,-23 1 16,0 0-16,0-1 16,0 24-16,0-23 15,0-1-15,0 1 16,0-1-1,0 1-15,-23-24 32,-1 0-17,1 0 1,-1 0 0,1 0-16,-1 0 15,1 0-15,-1 0 47,24-24-31</inkml:trace>
  <inkml:trace contextRef="#ctx0" brushRef="#br0" timeOffset="-197639.12">8090 6397 0</inkml:trace>
  <inkml:trace contextRef="#ctx0" brushRef="#br0" timeOffset="-196456.81">7949 6350 0,'0'23'62,"24"-23"-46,-1 24 0,-23-1-16,0 1 62,24-24-46,-24 23-1,23 1 1,-23-1 31,24-23-32,-1 24 1,-23-1 15,24-23-15,-24 24 31,23-24-32,-23 23 1</inkml:trace>
  <inkml:trace contextRef="#ctx0" brushRef="#br0" timeOffset="-195356.52">9596 6162 0,'23'0'62,"1"0"-62,-1 0 47,1 0-31,23 0-1,-24 0-15,1 0 16,-1 0-16,1 0 47,-1 0-47,1 0 31,-1 0 0</inkml:trace>
  <inkml:trace contextRef="#ctx0" brushRef="#br0" timeOffset="-194705.91">9619 6444 0,'47'0'16,"-23"0"-16,-1 0 31,1 0-31,-1 0 16,1 0-1,-1 0-15,1 0 16,-1 0 15,1 0-15,-1 0-1,1 0-15,-1-24 16</inkml:trace>
  <inkml:trace contextRef="#ctx0" brushRef="#br0" timeOffset="-192638.72">10489 5856 0,'0'23'78,"0"1"-62,0-1-1,0 1-15,0-1 16,0 1-16,0-1 16,24 24-16,-24-23 15,0 23 1,0-23 0,23-1-16,-23 1 15,0-1 1,24 1-1,-24-1 1,23 24-16,-23-23 16,0-1-1,24-23 1,-24 24 0,0-1-16,0 1 31,0-1-16,23-23 32,-23 24-31,0-1-16,24-23 16,-24 24-1</inkml:trace>
  <inkml:trace contextRef="#ctx0" brushRef="#br0" timeOffset="-189855.03">4845 7620 0,'0'23'141,"0"1"-126,0-1-15,0 1 16,0 23-16,-24-24 16,1 24-16,23-23 15,0-1-15,-24 24 16,1-23-1,23-1-15,0 24 16,-24-47 0,24 24-16,0 23 15,-23-47 1,-1 24-16,24-1 16,-23 1-16,23 23 15,-24-47-15,1 23 16,23 1-16,0-1 47</inkml:trace>
  <inkml:trace contextRef="#ctx0" brushRef="#br0" timeOffset="-189078.11">4586 7690 0,'0'0'0,"47"0"16,-23 24 0,-1-1-16,1 1 0,-24-1 15,23 1-15,24-24 16,-47 23-16,24-23 15,-1 24-15,-23-1 16,24-23-16,-24 24 16,23-1-16,1 1 15,-1 23 1,1-24-16,-1 1 0,1 0 16,-1-1-16,1-23 15,-1 24 1,1-24-1,-24 23 1,24-23 0</inkml:trace>
  <inkml:trace contextRef="#ctx0" brushRef="#br0" timeOffset="-186743.16">5480 7949 0,'23'0'93,"1"0"-77,-1 0-16,1 0 31,-1 0-15,1 0-16,-1 0 31,1 0-31,-1 0 16,1 0-1,-24 23 110,0 1-109,0-1-16,-24-23 16,24 24-16,-23-24 31,23 24-31,-24-1 62,24 1-62,0-1 16,-23 1 0,23-1-1,-24 1 1,24-1 62,0 1-31,24-24-32,-1 0 17,1 0-1,-1 0 0,1 0-15,-24 23-16,24-23 15,-1 0 110,1 0-31,-1-23-78</inkml:trace>
  <inkml:trace contextRef="#ctx0" brushRef="#br0" timeOffset="-166617.87">19779 3974 0,'47'24'250,"-23"-24"-235,-1 0-15,1 0 16,-1 0 15,1 23-15,-1-23-1,1 0 1,-1 0 15,1 0-15,-1 0 0,1 0-1,-1 0 1,1 0 15,-1 0-15,1 0 15,-1 0-15,1 0 124,-1 0-124,1 0-1</inkml:trace>
  <inkml:trace contextRef="#ctx0" brushRef="#br0" timeOffset="-164384.54">6961 6420 0,'24'0'78,"0"0"-62,-1 0 0,1 0 46,-1 0-46,1-23-1,-1 23 48,1 0 46,-1 0-78,1 0-15,-1 0 15,1 0-15,-1 0 15,1 0-31,-1 0 16,1 0 31</inkml:trace>
  <inkml:trace contextRef="#ctx0" brushRef="#br0" timeOffset="-152928.86">6538 7408 0,'0'24'171,"0"-1"-155,0 1 0,0-1-16,0 1 15,0 23 1,0-24 0,0 1-16,0-1 15,0 1-15,0-1 16,24-23-1,-1 47-15,-23-23 16,24-1-16,-1 1 16,-23-1-16,0 1 31,24-24 78,-24 23-46</inkml:trace>
  <inkml:trace contextRef="#ctx0" brushRef="#br0" timeOffset="-151721.16">6256 7690 0,'23'0'78,"24"0"-62,-23 0-1,0 0 16,-1 0-15,1 0 0,-1 0-16,1 0 15,-1 0-15,24 0 16,-23 0 15,-24-23-15,47 23-16,-24 0 15,1 0 1,-1 0 78,1 0-79,-1 0 17,1 0-17,-1 0 1,1 0 0,-1 0-1,1 0-15,-1 0 16,1 0 15,-1 0 63,1-24-63,-1 1-31,1 23 16,0-24-1</inkml:trace>
  <inkml:trace contextRef="#ctx0" brushRef="#br0" timeOffset="-150260.08">7173 7361 0,'24'0'78,"-1"-24"-78,1 24 16,23 0-1,-24 0 1,1 0-16,-1 0 15,1 0 1,23 0-16,-24 0 16,1 0-1,-24 24 17,23-1-1,-23 1 0,0 0-31,0-1 16,0 1-1,0-1 1,0 1 0,0-1-16,-23 1 15,23-1-15,-24 1 16,24-1-16,-23 24 0,23-23 15,-24-1-15,1 1 32,23-1-17,0 1-15,0-1 16,0 1-16,0-1 16,0 1-16,-24-24 15,24 23 1,0 1-1,0-1 17,0 1-17,24-24 1,-1 0 15,1 0-15,-1 0-1,1 0 1,-1 0 0,1 0-16,-1 0 15,1 0-15,-1 0 16,1 0 0,0-24 140,-1 24-141</inkml:trace>
  <inkml:trace contextRef="#ctx0" brushRef="#br0" timeOffset="-148842.33">8490 7361 0,'0'23'78,"-23"25"-63,-1-25 1,1 1-16,23 23 16,-47-24-16,23 24 15,1-47 1,-1 47-16,1-47 0,23 24 15,-48 23-15,25 0 16,-1-24 0,1 1-1,23-1-15,0 1 16,-47-1-16,47 24 16,-24-23-1,24-1 1,0 1 31</inkml:trace>
  <inkml:trace contextRef="#ctx0" brushRef="#br0" timeOffset="-147616.02">8020 7432 0,'23'0'46,"-23"23"-30,47 1-16,-23 23 16,-1-24-16,1 1 15,-1-1 1,1 1-16,-1-1 16,1-23-16,-24 24 15,24-24-15,-1 0 16,1 23-16,-1 1 15,-23-1 17,24-23-32,-24 24 15,23-1 17,1 1 30,-24-1-46,0 1-1,23-24-15,-23 23 32,24 1-1,-24-1 0,23-23 0,1 24 1,-24-1-1,23-23-16,-23 24 1</inkml:trace>
  <inkml:trace contextRef="#ctx0" brushRef="#br0" timeOffset="-145725.95">8725 7831 0,'24'0'109,"-1"0"-93,1 0-1,-1 0 1,1 0 0,-1 0-1,1 0 1,0 0-1,-1 0 1,1 0 0,-48 47 171,1-47-171,-1 24-16,24-1 15,-24 1 1,24-1-16,-23-23 16,-1 24-16,24-1 15,-23-23 1,23 24 15,23-24 157,1 0-173,-1 0 17,1 0-17,0 0-15,-1 0 16,1 24-1,-1-1 1,1-23 0,-1 24-1,-23-1 1,24 1-16,-24-1 16,0 1-1,0-1 1,0 1-1,-24-1 32,1-23-31,-24 0 15,23 0-15,1 0-1,-1 0-15,0 0 32,1 0-17,-1 0 63</inkml:trace>
  <inkml:trace contextRef="#ctx0" brushRef="#br0" timeOffset="-143888.66">9572 7526 0,'24'0'78,"23"0"-46,-24 0-32,24 0 15,-23 0 1,-1 0-16,1 0 16,-1 0-16,1 0 15,23 0-15,-24 0 0,1 0 31,-1 0-31</inkml:trace>
  <inkml:trace contextRef="#ctx0" brushRef="#br0" timeOffset="-134594.59">9666 7808 0,'24'0'125,"-1"0"-110,1 0 1,23 0 0,-24 0-16,1 0 15,-1 0 1,1 0 46,-1 0-46,1 0 62,-1 0-62,1 0-1</inkml:trace>
  <inkml:trace contextRef="#ctx0" brushRef="#br0" timeOffset="-131937.72">10513 7196 0,'0'24'62,"0"-1"-46,0 1-16,0 23 16,0-24-1,0 24 1,0-23 0,0 0-16,0-1 15,0 1 95,23-24-79,24 23-31,0-23 15,-23 0 1,-1 0 0,1 0 15,-1 0 16,1 0-16,-1 0 47,1 0-15,-24-23-48,0-1 1,0 1-16,0-1 16,0 0-1,0 1 63,0-1-46,0 1 14,-24-1 33,24 1-48,0-1-16,0 1 32,0 46 110,0 1-142,0-1 1,0 1-1,0-1-15,0 24 16,0-23 0,0 0-1,0-1-15,0 1 16,0-1-16,0 1 0,0-1 16,0 1-16,0-1 15,0 1 1,0-1-1,0 24 17,0-23-17,0-1 1,0 24 0,-23-23-1,23-1 1,0 1-16,0-1 31,0 1 0,0-1-15,0 1 0,0-1-16,0 1 31,0-1-16,0 1-15,-24-24 157,1 0-126,-1-24-15,24 1-16</inkml:trace>
  <inkml:trace contextRef="#ctx0" brushRef="#br0" timeOffset="-128587.84">3786 9337 0,'24'0'203,"0"0"-188,-1 0 1,1 0 0,-1 0-16,1 0 15,-1 0 1,1 0 0,-1 0-1,1 0 1,23 0-1,-24 0 1,1 0 15,-24-24 79,23 24-95</inkml:trace>
  <inkml:trace contextRef="#ctx0" brushRef="#br0" timeOffset="-127107.89">4421 8890 0,'0'23'78,"0"1"-62,0-1-16,0 1 16,0-1 15,24-23 281,0 0-296,-1 0 0,1 0-16,-1 0 15,1 0-15,-1 0 16,1 0-16,-1 0 16,1 0-1,-1 24-15,1-24 16,-24 23-16,23-23 15,1 24 1,-1-1-16,-23 1 16,0-1-1,0 1 1,0-1 0,24 1-1,-24-1 1,0 24-16,-24-23 15,1 23 1,-1-23-16,1-1 16,23 1-16,-24-24 15,1 23 1,-1-23-16,1 0 31,-1 0-15,1 0-16,-1 0 15,1 0 1,-1 0-16,1 0 16,-1 0 77,24-23-77,0-1 0</inkml:trace>
  <inkml:trace contextRef="#ctx0" brushRef="#br0" timeOffset="-126049.72">4469 8866 0,'23'0'109,"1"0"-93,-1 0-16,1 0 15,-1 0-15,1 0 16,23 0 0,-24 0-1,1 0 1,-1 0 0,1 0 93,-24-23-93,23 23-1</inkml:trace>
  <inkml:trace contextRef="#ctx0" brushRef="#br0" timeOffset="-125078.34">5550 8819 0,'0'24'31,"0"-1"-31,-23 1 16,23-1-16,-24 1 16,24-1-1,-23 24-15,-1-23 16,24-1-16,-23 24 15,-24-47-15,47 47 16,-24-23-16,1 23 16,23-24-1,-24 1-15,24-1 16,-23 1-16,23 0 16,0-1-1,0 1-15,-24-24 31,24 23-31,0 1 16,-23-24 0,23 23-16,0 1 15,0-1 1,-24-23 93,24-23-93</inkml:trace>
  <inkml:trace contextRef="#ctx0" brushRef="#br0" timeOffset="-124291.45">5268 8913 0,'24'0'31,"-1"0"-15,-23 24-16,24-1 15,-1-23-15,1 24 16,-1-1-16,24 24 16,-23-23-1,-1-1-15,-23 1 0,47-1 16,-23 24-16,-1-47 16,1 0-1,-1 47-15,1-47 16,-1 47-16,1-23 15,-24 0-15,24-24 16,-24 23-16,23-23 16,1 24 15,-1 23-15,-23-24 15,24-23-16,-1 0 95</inkml:trace>
  <inkml:trace contextRef="#ctx0" brushRef="#br0" timeOffset="-123093.73">6068 9289 0,'23'0'125,"1"0"-109,-1 0-16,1 0 15,-1 0-15,1 0 16,-1 0 0,1 24 62,-24 0-78,0-1 15,0 1 1,0-1-16,-24 1 16,1-1-1,-1 1 1,1-24 0,-1 23-16,1 1 15,-1-1 1,24 1-1,0-1 17,0 1-32,0-1 31,24-23-15,-24 24-1,23-24-15,1 0 16,-1 23-1,1-23 1,-1 0 0,1 0-16,-1 0 15,1 0 173</inkml:trace>
  <inkml:trace contextRef="#ctx0" brushRef="#br0" timeOffset="-122030.36">6609 8937 0,'23'0'31,"24"0"-15,-23 0 0,-1 0-1,1 0-15,-1 0 16,1 0-16,23 0 16,-24 0-1,1 0 16,-1 0 32,-23-24-47,24 24-1</inkml:trace>
  <inkml:trace contextRef="#ctx0" brushRef="#br0" timeOffset="-120373.58">7526 8513 0,'0'24'78,"0"-1"-62,0 1-16,0-1 15,0 24-15,0-23 16,0 0-16,0-1 16,0 24-16,0-23 15,0-1-15,0 24 16,0-23-16,23-1 16,-23 24-16,0-23 15,24-1 1,-24 24-1,0-23-15,23-1 16,-23 24-16,0-23 16,0-1-16,0 1 15,0-1-15,0 1 16,0-1 0,0 25-16,0-25 15,0 1 1,0-1-16,0 1 15,0-1 17,0-46 77</inkml:trace>
  <inkml:trace contextRef="#ctx0" brushRef="#br0" timeOffset="-119373.2">7785 8513 0,'0'24'32,"0"-1"-17,0 1-15,0-1 16,0 1-16,0-1 15,0 25 1,0-25 0,0 1-1,0-1-15,23 24 0,-23-23 16,0-1-16,0 1 16,24 23-16,-24-24 15,0 1-15,0-1 16,0 1-16,0-1 15,0 1 1,0-1-16,0 1 16,0-1-1,0 1 1,0-1-16,0 1 16,0-1-1,0 1 1,0-1-1,0 1 1,0 0 15</inkml:trace>
  <inkml:trace contextRef="#ctx0" brushRef="#br0" timeOffset="-118281.86">8537 8749 0,'0'47'109,"0"-24"-93,-23 1-16,-1 23 16,1-24-16,-1 24 15,24-23-15,-23-1 16,-1 24-16,24-23 15,0-1-15,-23 1 16,-1-1-16,24 24 16,0-23-16,-23-1 15,23 1-15,-24-1 16,24 1-16,0 23 16,0-23-1,-23-24-15,23 23 31</inkml:trace>
  <inkml:trace contextRef="#ctx0" brushRef="#br0" timeOffset="-117379.28">8255 8796 0,'24'0'94,"-1"47"-78,1 0-1,-1-24 1,-23 1-16,24-1 0,-24 1 16,23-1-16,1-23 15,-24 24-15,23-1 16,-23 1 0,24-24-16,-1 23 0,-23 24 31,24-47-16,-24 24-15,23-24 0,-23 23 16,0 1 0,24-1 46,-24 1-46,23-24-16,1 0 140,-24-24-124</inkml:trace>
  <inkml:trace contextRef="#ctx0" brushRef="#br0" timeOffset="-93586.82">8843 9148 0,'0'-23'110,"23"-1"-79,1 24-16,0 0-15,-1 0 0,24 0 16,-23 0 0,-1 0-1,1 0-15,-1 0 16,1 0 0,-1 0-16,1 0 31,-24 24 31,23-24-62,1 0 16,-24 23 203,0 1-204,-24-1 1,24 1-16,-47-24 16,47 23-16,-23-23 15,-1 24 16,1-24-15,23 23 0,-24-23 77,24 24 48,24-24-94,-1 0-31,1 0-16,-24 24 15,23-24-15,1 0 16,-1 23-1,1 1-15,-1-1 16,1-23 0,-24 24-16,23-24 15,-23 23-15,24 1 16,-24-1-16,23 1 16,-23-1-1,0 1 16,0-1 1,-23 24-17,-1-47-15,1 0 16,-1 24-16,1-1 16,-1-23-1,1 0 1,-1 0-16,1 0 15,-1 0 1,1 0 0,-1 0 15,1 0-15,23-23 15,-24 23 0,24-24 16</inkml:trace>
  <inkml:trace contextRef="#ctx0" brushRef="#br0" timeOffset="-92588.82">9713 8937 0,'24'0'140,"-1"0"-140,1 0 16,-1 0-16,1 0 15,-1 0-15,1 0 32,-24-24-32</inkml:trace>
  <inkml:trace contextRef="#ctx0" brushRef="#br0" timeOffset="-91284.57">9690 9125 0,'0'23'125,"23"-23"-94,1 0 0,-1 0-15,1 0 47,-1 0-17,1 0-30,-1 0 0,1 0-1,-1 0 142</inkml:trace>
  <inkml:trace contextRef="#ctx0" brushRef="#br0" timeOffset="-90213.88">10254 8890 0,'24'0'125,"-1"0"-109,1 0 15,-1 0 47,1 0-62,-1 0 30</inkml:trace>
  <inkml:trace contextRef="#ctx0" brushRef="#br0" timeOffset="-88634.63">10677 8560 0,'24'0'156,"-1"0"-124,1 0-32,-1 0 15,1 0-15,-24 24 32,24-24-17,-1 0 1,-23 23-16,0 1 31,0-1-15,0 1-1,0 0 1,0-1 0,0 1-16,-23-24 15,23 23-15,-24 1 16,24-1-1,-24 1 1,1-1 0,23 1-1,0-1 1,0 1 0,0-1-1,0 1 1,0-1-16,0 1 15,0-1 17,0 1-1,23-24-15,1 0-16,0 0 15,-1 0 16,1 0-31,-1 0 16,1 0 15,-1 0 1,1 0-17,-1 0 32,-23-24-31,24 24 62</inkml:trace>
  <inkml:trace contextRef="#ctx0" brushRef="#br0" timeOffset="-87039.06">11265 8607 0,'24'0'125,"-1"0"-109,1 0 15,-1 0-31,1 0 31,-1 0-15,-23 24 156,0-1-157,0 1 1,0 0 0,-23-1-1,-1 1-15,1-1 16,-1-23 31,48 0 140,-1 0-171,1 0-16,-1 0 31,-23 24-31,24-24 16,0 0-16,-1 0 0,-23 23 15,24 1-15,-1-1 32,-23 1-32,0-1 15,0 1 1,0-1-16,0 1 16,0-1-16,0 1 15,-23-1 32,23 1-31,-24-24-16,1 0 15,-1 0-15,24 23 16,-47-23-16,23 0 16,1 0-1,-1 0 1,1 0 46</inkml:trace>
  <inkml:trace contextRef="#ctx0" brushRef="#br1" timeOffset="-35556.66">11430 7290 0,'0'47'235,"0"-23"-220,0-1 1,0 1-16,24-24 15,-24 24 1,0-1 15,0 1-15,0-1 0,0 1-1,0-1 1,0 1-1,0-1 1,0 1 15,0-1-15,0 24-16,0-23 16,0-1-16,0 24 15,0-23-15,0-1 16,0 24-16,0-23 15,0-1 1,0 1-16,0-48 188,0 1-173</inkml:trace>
  <inkml:trace contextRef="#ctx0" brushRef="#br1" timeOffset="-34105.5">11242 7690 0,'23'0'62,"1"0"1,-1 0-48,1 0-15,-1 0 32,1 0-17,-1 0 16,1 0 48,0 0-48,-1 0-31,1 0 31,-1 0-15,1 0 46,-1 0-46,1 0-1,-1 0 1,1 0 0,-1 0 15,1 0 0,-1 0-15,1 0 15,-1 0-15,1 0 109</inkml:trace>
  <inkml:trace contextRef="#ctx0" brushRef="#br1" timeOffset="-32704.07">11665 7526 0,'-23'0'31,"-24"23"1,47 1-32,-24-24 15,24 23-15,-23 1 110,23-1-95,-24-23 1,1 24-1,-1-24 1,24 23 0,-23-23 15,23 24-31,-24-24 16,0 23-16,1-23 31,23 24-31,-24-1 15,1 1-15,-1-24 16,1 23 0,-1 1 93,1-24-78</inkml:trace>
  <inkml:trace contextRef="#ctx0" brushRef="#br1" timeOffset="-31410.13">11289 7549 0,'23'0'47,"1"0"-16,-24 24-15,23-24 15,-23 23-15,0 1 0,24-24-16,-1 23 31,-23 1-31,0-1 15,24-23 1,0 24 0,-24-1 31,23-23-16,-23 24-31,0-1 31,24-23 0,-1 24 32,1-24-48,-24 23-15,23-23 32,-23 24-17</inkml:trace>
  <inkml:trace contextRef="#ctx0" brushRef="#br1" timeOffset="-28360.37">12253 7173 0,'-23'0'266,"23"23"-266,-24-23 16,24 24-16,0-1 31,0 1-16,-23-24 1,23 23-16,0 1 31,0-1-31,0 1 16,0-1 0,0 1-1,0 0 32,0-1-31,0 1-1,0-1 1,0 1 0,0-1-1,0 1-15,0-1 16,0 1-1,0-1-15,0 1 16,23-24-16,-23 23 16,0 1-16,0-1 47,24-23-47,-1 0 15,-23 24 1,0-1 46,24-23-62</inkml:trace>
  <inkml:trace contextRef="#ctx0" brushRef="#br1" timeOffset="-25888.93">12512 7314 0,'0'47'141,"0"-24"-126,0 25 1,0-25 0,0 1-1,0-1 1,0-46 171,0-1-171,0 1 0,23 23 77,1 0-77,-1 0-16,1 0 31,23 23-15,-24 1 0,1-24-1,-24 23 1,24-23 15,-24 24-31,23-24 16,-23 23-1,0 1 17,0-1 61,-23 1-77,-1-24 0,0 0-1,24 23 1,-23-23-1,-1 0 1,1 0 0,23 24-1,-24-24 1,1 0 46,-1 0-15</inkml:trace>
  <inkml:trace contextRef="#ctx0" brushRef="#br1" timeOffset="-24169.41">12535 7314 0,'24'0'219,"-1"0"-204,1 23 1,-1-23-16,1 0 31</inkml:trace>
  <inkml:trace contextRef="#ctx0" brushRef="#br1" timeOffset="-22569.12">12935 7173 0,'24'0'204,"-24"23"-189,23-23 1,-23 24-1,24-1-15,-24 1 32,23-1-17,-23 1-15,0-1 16,24-23-16,-24 24 16,23-24-16,-23 23 15,0 1-15,0 0 16,0 23-1,0-24 1,0 1-16,0-1 31,0 1-15,0-1 0,0 1 15,-23-1-16,23 1-15,-24 23 16,1-47 0,23 23-16,-24-23 15,24 24-15,-47-1 16,24 24 0,-1-47-16,24 24 15,-23-24 1,23 23-1,-24 1 17,24-1-17,-23-23 1,-1 0 15,24 24 47,-23-24-62</inkml:trace>
  <inkml:trace contextRef="#ctx0" brushRef="#br0" timeOffset="-6481.02">15969 6020 0,'0'-23'15,"0"46"126,0 1-125,0-1-1,0 1 1,0-1 0,0 1-1,0 0 1,0-1-16,0 1 47,24-24-32,-24 23 32,47-23 94,-24-23-141,1 23 15,-1-24 1,1 24 0,-1 0 15,1 0-31,23 24 16,-24-24-1,1 23-15,-1-23 16,1 24-1,-1-24 1,-23 23-16,0 1 16,0-1-1,0 1 1,0-1 0,0 1-16,0-1 15,0 1-15,0-1 16,0 1-16,-23-1 15,-1 1 1,1-24 0,-1 0-1,24 23-15,-47-23 16,24 0 0,-1 0 15,1 0-16,-1 0 1,1 0 0,-1 0 15,1 0 0,23-23-15,0-1 31,0 1-47</inkml:trace>
  <inkml:trace contextRef="#ctx0" brushRef="#br0" timeOffset="-5245.06">15899 5973 0,'23'0'141,"1"0"-141,-1-23 62,1 23-46,-1 0-16,1 0 16,23 0-16,-47-24 15,23 24-15,1 0 31,-1 0-31,1 0 16,-1 0 0,1 0 77,-1-23-77</inkml:trace>
  <inkml:trace contextRef="#ctx0" brushRef="#br0" timeOffset="-4165.75">17004 6020 0,'0'24'125,"-47"-1"-125,47 24 16,-47-23-1,23 0-15,1 23 16,-1-24-16,1 24 0,-1-47 16,1 24-1,23-1 1,-24-23-1,1 47 1,-1-23 0,1-1-1,-1 1-15,1-1 16,-1-23 0</inkml:trace>
  <inkml:trace contextRef="#ctx0" brushRef="#br0" timeOffset="-3084.08">16675 5973 0,'23'0'62,"-23"24"-46,0-1-16,24-23 15,-24 24-15,23-1 16,-23 1 0,24-24-16,-24 47 15,23-47-15,1 24 16,-1-1-1,-23 1-15,24-1 16,-1 1 0,-23-1-16,24 1 15,-1-1 1,-23 1 0,24-1 46,-1 1-46,-23-1 31,24-23-1</inkml:trace>
  <inkml:trace contextRef="#ctx0" brushRef="#br0" timeOffset="-1959.99">17192 6279 0,'24'0'78,"23"0"-46,-24 0-17,1 0-15,-1 0 16,1 0 0,-24 24-1,23-24-15,1 0 31,-24 23-15,23-23-16,-23 24 47,0-1-16,0 1-31,-23-24 16,23 23-16,-24 1 15,24-1-15,-23 24 16,-1-47-16,24 24 16,-23 23-1,23-24 1,0 1 0,0-1-1,0 1 1,0-1-1,0 1 17,23-24-17,1 23 1,-1-23-16,24 0 16,-23 0-16,-1-23 0,24-1 15,-23 24 1,-1 0-16,1 0 0,-1-47 140,-23 24-124,24 23 0,-24-24-16,0 1 15,0-1-15</inkml:trace>
  <inkml:trace contextRef="#ctx0" brushRef="#br0" timeOffset="-105.95">18274 5879 0,'0'24'109,"-24"-1"-109,1 24 31,23-23-15,-24 23-16,24-24 16,-23 1-16,23 23 15,-24-23-15,24-1 16,-23 24-16,23-23 0,-24 23 15,24-24 1,-23-23-16,23 24 16</inkml:trace>
  <inkml:trace contextRef="#ctx0" brushRef="#br0" timeOffset="1420.94">18015 6114 0,'24'0'16,"-1"0"-1,1 0 1,-1 0 15,1 0 1,-1 0-1,1 0 0,-1 0-15,-23 24-1,24-24 63,-1 0-62,1 24 15,-1-24 16,1 0-16,-1 0 141</inkml:trace>
  <inkml:trace contextRef="#ctx0" brushRef="#br0" timeOffset="3362.02">18768 5926 0,'0'24'94,"0"-1"-78,0 1-16,0-1 0,0 24 15,0-23 1,0-1 0,0 1-1,0 0-15,0-1 0,0 1 16,0-1-16,0 1 16,0-1-16,0 1 15,0-1-15,0 1 16,0-1-1,0 1-15,0-1 32,-24-23-17,24 24 48,0-1-32,-23-23-15</inkml:trace>
  <inkml:trace contextRef="#ctx0" brushRef="#br1" timeOffset="17114.93">3857 10183 0,'47'47'218,"-23"-47"-218,-1 0 16,24 0-16,-23 0 16,-1 0-16,24 0 15,-23 0-15,-1 24 16,1-24 0,-1 0-16,1 0 0,-1 0 31,1 0-16,23 0 1,-24 0 0,1 0-1,-1 0 1,1 0-16,-1 0 16,1 0-1,0 0-15,-1 0 16,1 0-16,-1 0 15,24 0-15,-23 0 16,-1 0-16,24 0 16,-23 0-16,-1 0 15,1 0-15,23-24 16,-24 24-16,1 0 16,23 0-16,-24 0 15,1 0-15,23 0 16,-24-23-16,1 23 15,-1 0 1,1 0 0,0 0-16,-1 0 15,24 0-15,-23 0 16,-1 0-16,1 0 16,-1-24-16,1 24 15,-1 0-15,1 0 16,-1 0-16,24 0 15,-23 0-15,-1 0 16,1 0-16,23 0 16,-24 0-16,1 0 15,23 0-15,-24 0 16,1 0-16,-1 0 16,25 0-16,-25 0 15,1 0-15,23 0 16,-24 0-16,24 0 15,-23 0 1,-1 0 0,1 0-16,-1 0 15,1 0-15,-1 0 16,1 0-16,-1-23 16,1 23-1,-1 0-15,1 0 16,-1 0 15,1 0-15,-1 0-1,1 0 1,-1 0 15,1 0-15,-1 0-1,1 0 79,23 0-63,-47-24-31,24 24 16,-1 0 0,1 0-1,-1 0 1,-23-23-16,24-1 16,23 24-16,-47-23 15,23 23 1,1 0-1,-24-24-15,23 24 16,1-23-16,-1 23 16,1-24-16,-1 24 15,1 0 32,-24-23-31,23-1 109,1 24-94,-24-24-31,0 1 31,0-1 1,23 24-32,-23-23 93,0-1-46,24 24-47,-24-23 0,0-1 16,0 1-1,0-1-15,0 1 32,0-1-17,0 1 1,0-1 0,0 1-16,0-1 15,0 1 329,-24-1-297,1 24-16,-1-23-15,1 23-1,23-24-15,-24 24 16,24-23 0,-23 23 93,-1-24-93,24 1 15,-23 23-31,23-24 15,0 1 1,0-1 0,-24 24-16,24-23 31,-23 23-15,23-24-1,-24 24-15,24-24 16,0 1-1,-23 23-15,23-24 16,-24 1 0,24-1-1,-23 24 1,23-23-16,-24 23 31,24-24-15,-23 24 15,23-23 32,-24 23-48,24-24 1,-23 1-16,-24-1 15,47 1 1,0-1-16,-24 24 16,0-47-16,24 24 15,-23 23 1,-1-47-16,24 23 16,-23 1-1,23-1 1,0 1-16,-24-24 15,24 23 1,-23 24 0,-1-47-16,24 23 31,-23 24-15,-1-23 30,1 23-46,-1 0 16,1 0 0,-24 0-1,23 0-15,-23 0 16,24 0 0,-1 0-16,1 0 15,-24 0-15,23 0 0,1 0 16,-24 0-1,47-24-15,-24 24 16,0-23-16,1 23 16,-1 0-16,-23-24 15,24 24-15,-1-23 16,-23 23-16,24-24 16,-24 1-16,23 23 15,1 0-15,-1 0 16,1-24-16,-1 24 15,1-23 1,-1-1-16,1 24 16,-1 0-1,24-23 1,-23 23-16,-1 0 31,1 0-15,-1 0-1,1 0-15,-1 0 16,-23 23-16,23-23 16,1 24-16,-24-24 15,0 0-15,23 0 16,1 0-16,-24 0 16,23 0-16,1 23 15,-24 1-15,23-24 16,1 23-16,-24-23 15,-24 24-15,48-1 16,-1-23-16,-23 0 16,23 0-16,1 24 15,-24-24-15,23 0 16,1 0-16,-1 0 16,1 0-1,-24 0 1,23 0-16,1 0 15,-24-24-15,23 24 16,1 0-16,-1 0 0,1 0 16,23-23-1,-47 23-15,23 0 16,1 0-16,-24 0 16,0 0-16,23 0 15,-23 0-15,23 0 16,-23 0-16,24 0 15,-1 0-15,1 0 16,-1 23 0,1-23-1,-1 0-15,24 24 16,-23-24 0,-1 23-1,24 1-15,-23-1 16,-1 1-1,24 0-15,-23-1 16,-1 1-16,24-1 16,0 1-16,-23-1 15,-1 24-15,24-23 16,0-1-16,0 24 16,-23-23-1,23-1-15,0 24 0,-24-23 16,24-1-16,0 1 15,-23 23 1,-1-24-16,24 1 16,0 23-16,0-24 15,0 1 1,0 0-16,-23-1 16,23 24-1,-24-23 1,24-1-16,0 1 15,0-1-15,-23-23 16,23 47-16,0-23 16,0-1-1,0 1 1,0-1-16,0 1 16,0 23-1,0-24 1,23 24-1,1-23-15,-1 23 16,-23-24-16,24 1 16,-1 23-16,1-23 0,-1-1 15,24 1 1,-23-1-16,23 1 0,-24-1 16,1 1-1,23-24-15,-24 23 0,24 1 16,-23-24-16,-24 23 15,47 1-15,-24-24 16,1 0-16,23 0 16,-23 0-16,-1 0 15,1 0 1,23 0-16,-24 0 0,1 0 16,23 0-16,-24 0 15,24 0 1,-23 0-1,-1 0 32,-23 23-47,24-23 16,-1 0 0,1 0-16,-1 0 15,1 0 1,-1 0-16,1 0 15,-1 0-15,1 0 16,-1 0 0,1 0-16,-1 0 15,1 0 1,0 0 156,-1 0-157,1 0-15</inkml:trace>
  <inkml:trace contextRef="#ctx0" brushRef="#br0" timeOffset="37313.17">19191 5926 0,'-23'24'140,"23"-1"-124,-24-23-16,24 24 16,-23-24-1,-1 23-15,1 1 32,23-1-32,-24-23 15,0 24 1,1-24-16,-1 23 15,1 1 1,23 0 0,-24-24-16,24 23 15,-23-23-15,23 24 16,0-1 0,0 1-16,0-1 15,0 1-15,0-1 16,0 1-1,23-24 1,1 23 0,-1 1-1,1-24 1,-24 23 0,23-23-16,1 0 15,0 24 1,-1-24 15,1 0-31,23-24 16,-47 1-16,47-1 15,-24 1-15,1-1 16,-1-23-16,1 24 16,-1-24-16,-23 23 15,24 1-15,-24-1 16,0-23-1,0 23 1,0 1 0,0-1-1,0 1-15,0-1 16,0 1 31,-24 23-16,1 0-15,-1 0-1,1 0 1,-1 0 15,1 0 0,-1 0-31,1 0 32,-1 0-17,1 0 1,-1 0 0</inkml:trace>
  <inkml:trace contextRef="#ctx0" brushRef="#br0" timeOffset="38750.05">19567 6020 0,'24'0'47,"-1"24"-31,1-24 0,-1 23 15,25 1-16,-25-1 1,-23 1 0,24-24-16,-1 24 15,1-24-15,-24 23 16,23-23-16,1 47 16,-1-47-16,-23 24 15,24-24 1,-1 0-1,-23 23-15,24-23 16,-24 24 0,23-24-16,1 0 31,-24 23-15,23-23-1,1 0 1,-24 24 78</inkml:trace>
  <inkml:trace contextRef="#ctx0" brushRef="#br0" timeOffset="39951.64">19944 5926 0,'-24'24'140,"1"-1"-140,23 1 16,-24-24 0,24 47-16,-23-47 15,23 23-15,-24 1 0,24-1 16,-23 1-16,23 0 31,-24-1-31,1 1 16,23-1 15,-24 1 0,24-1-15,-23 1 0,23-1-1,-24 24 1,0-47-16,24 24 15,0-1-15,-23-23 16,23 24 0,-24-24 62,24 23-63</inkml:trace>
  <inkml:trace contextRef="#ctx0" brushRef="#br0" timeOffset="42301.54">20414 6209 0,'24'0'109,"-1"0"-93,1 0-1,-1 0 1,1 0-1,-1 0 1,1 0 0,-1 0 31,-23 23 171,-23 1-218,-1-1 16,1-23 15,23 24 0,-24-24 173,24 23-189,-23 1 48,-1-1-48,24 1 1,-23-24 0,46 0 280,1 0-280,-1 0-16,1 0 16,-1 0-16,1 0 15,23 0 1,-24 0-16,1 0 16,-1 23-1,1-23 1,-1 24 15,1-1-15,-24 1 15,0-1-15,0 1-1,0-1-15,0 1 31,0-1-15,-24-23 0,24 24-16,-23-1 15,-1 1 1,1-24-16,-1 0 16,1 23-1,-1-23 1,1 0-1,-1 0 1,-23 0-16,24 0 16,-1 0-16,1 0 15,-1 0-15,1 0 16,-1 0 0,24-23-1,-23 23 1</inkml:trace>
  <inkml:trace contextRef="#ctx0" brushRef="#br0" timeOffset="44057.75">21425 6091 0,'47'0'109,"-23"0"-93,-1 0-16,24 0 16,-23 0-16,0 0 15,-1 0-15,1 0 31,-1 0-15,1 0-16,-1 0 31</inkml:trace>
  <inkml:trace contextRef="#ctx0" brushRef="#br0" timeOffset="45175.47">21472 6279 0,'24'0'141,"-1"0"-125,1 0-1,-1 0-15,1 0 16,0 0 78</inkml:trace>
  <inkml:trace contextRef="#ctx0" brushRef="#br0" timeOffset="46642.27">22319 5809 0,'24'0'125,"-1"0"-125,1 0 15,-1 0 1,1 0-16,-1 0 16,24 0-16,-23 23 15,-1-23 1,1 0-16,-1 24 16,1-24 30,-24 23 1,0 1-47,0-1 32,0 1-32,0-1 15,-24 1-15,1-24 16,23 23-16,-47 1 15,23-1 1,1 1 0,-1-1-1,1 1-15,23 0 16,0-1-16,-24 1 16,24-1-1,0 1 1,0-1-1,0 1 1,24-24 15,23 0-15,-24 0 0,1 0-16,-1 0 15,1 0-15,-1 0 31,1 0 1,-1-24-1,-23-23 16,24 47-47</inkml:trace>
  <inkml:trace contextRef="#ctx0" brushRef="#br0" timeOffset="48012.38">23072 5809 0,'-24'23'94,"1"1"-94,-1 23 16,1-24-1,23 24-15,0-23 16,0 23 0,0-24-1,0 1-15,0-1 16,0 25 0,0-25-1,23 1 1,-23-1-1,47 1 17,-23-24-17,23 0 1,-24 0-16,1 0 0,23 0 16,-24-47-16,24 47 15,-23-47 1,-1 23-16,1 0 15,-1-23-15,-23 24 16,0-24 0,0 23-1,0 1 1,0-1 0,-23 1 15,-1 23-16,24-24-15,-23 24 16,23-23-16,-24-1 16,1 24-1,-1 0-15,-23 0 16,24 0 0,-1 0-1,1 0 1,-1 0-16,1 0 15,-1 0 1,24 24 0,-23-24-16,-1 0 15,24 23 1,-23-23 62,23 24-62,-24-24-1,1 0 1</inkml:trace>
  <inkml:trace contextRef="#ctx0" brushRef="#br0" timeOffset="50622.51">15405 7337 0,'23'0'110,"1"0"-110,-1 0 15,1 0-15,-1 0 16,1 0-1,-1 0 17,1 0-32,-1 0 31,1 0-31,-1 0 16,1 0 15,-1 0-16</inkml:trace>
  <inkml:trace contextRef="#ctx0" brushRef="#br0" timeOffset="66468.27">16063 7055 0,'-23'0'78,"-1"24"-62,24-1 0,-23 1-16,-1-1 15,24 1-15,-23-24 16,23 23-16,0 1 15,-24-24-15,1 47 16,23-24 0,-24 1-1,24-1-15,0-46 235,0-1-204,24 24 16,-1 0-32,1 0 1,23 0-16,-24 24 16,1-24-16,-1 23 15,1-23 1,-1 24-16,-23-1 16,24-23-16,-24 24 15,23-24-15,-23 24 16,24-24-16,-24 23 15,0 1-15,0-1 16,23 1 0,-23-1 15,0 1-15,0-1-1,0 1 1,-23-24-1,-1 23-15,24 1 16,-23-24-16,-1 0 16,1 0-1,-1 0 1,1 0-16,-24-24 16,23 24-1,-23 0 1,24-23-1,-1 23 48,24-24-47,0 1-16,0-1 15,24-23 1</inkml:trace>
  <inkml:trace contextRef="#ctx0" brushRef="#br0" timeOffset="67697.98">16110 7102 0,'24'0'125,"23"0"-125,-24 0 16,1 0-1,-1 0 1,1 0 0,-1 0 31</inkml:trace>
  <inkml:trace contextRef="#ctx0" brushRef="#br0" timeOffset="68417.57">16604 7173 0,'24'0'0,"-1"0"16,1 23-1,-24 1 1,47-24-16,-47 47 16,47-24-16,-24 1 15,1 23 1,23-47-16,-24 47 15,1-23-15,23-1 16,-47 1-16,23-24 16,-23 23-1,24-23 1</inkml:trace>
  <inkml:trace contextRef="#ctx0" brushRef="#br0" timeOffset="69267.36">17074 7126 0,'-23'23'16,"-1"24"0,1-47-1,-1 24-15,-23-1 16,24 24-16,-1-23 15,-23 23-15,24-47 16,-1 47-16,1-23 16,-1-24-1,24 23 1,-23 1 0,-24-1-16,23 24 15,1-23 1,-1-1-16,1-23 15,23 24-15</inkml:trace>
  <inkml:trace contextRef="#ctx0" brushRef="#br0" timeOffset="70733.48">17333 7314 0,'24'0'109,"-24"23"-93,23-23-16,1 0 15,-1 24-15,1-24 16,-1 0 15,-23 23 1,0 1-1,0 0-16,0-1-15,0 1 16,0-1 0,0 1-1,-47-1-15,0 1 16,47-1 0,-23 1-16,23-1 15,-24 1-15,1-24 16,23 23-16,0 1 15,-24-1 1,24 1 0,0 23-16,0-24 15,0 1 1,24-24 0,-1 0-1,-23 23 1,24-23-16,-1 0 15,1-23 1,-1 23-16,-23-24 16,24 24-16,-1 0 15,-23-23 142,24 23-157</inkml:trace>
  <inkml:trace contextRef="#ctx0" brushRef="#br0" timeOffset="72336.27">18062 7314 0,'24'0'109,"-1"0"-93,1 0-16,-1 0 15,24 0-15,-23 0 16,-1 0-16,1 0 0,-1 0 31,1 0 0,-1 0-31,1 0 16,-1 0 0,1 0 62,0 0-31</inkml:trace>
  <inkml:trace contextRef="#ctx0" brushRef="#br0" timeOffset="73649.6">18979 6914 0,'24'0'63,"-24"24"-47,0-1-16,0 24 15,0-23-15,0 23 16,23-47-1,-23 23-15,0 1 16,0-1-16,0 1 16,0-1-1,24 1-15,-24-1 16,24-23 0,-24 24-16,0-1 15,0 1 1,0-1 15,0 1 16,0-1-31,0 1-1</inkml:trace>
  <inkml:trace contextRef="#ctx0" brushRef="#br0" timeOffset="74367.22">19238 6797 0,'24'23'15,"-24"1"1,0-1-16,0 1 16,23-1-16,-23 24 15,24-23-15,-24-1 16,0 1-16,0-1 16,0 1-1,0-1 16,23-23-15,-23 24-16</inkml:trace>
  <inkml:trace contextRef="#ctx0" brushRef="#br0" timeOffset="75525.61">20061 6891 0,'0'23'32,"0"1"-17,-47-1-15,24 1 16,-1-1-16,-23 1 16,24 23-16,-24-47 15,47 23-15,-47 1 16,47-1-16,-24-23 31,24 24-31,0-1 47,-23-23 47</inkml:trace>
  <inkml:trace contextRef="#ctx0" brushRef="#br0" timeOffset="76100.03">19756 6914 0,'23'0'47,"1"24"-47,-1-1 15,1 1-15,23 23 0,-24-24 16,24 24-16,-23-23 16,23-1-16,-24 24 15,1-47-15,-1 24 16,1-1-16,23-23 16,-47 24-16,23-1 15,24-23-15,-23 0 16,-1 24-16,1-1 15,0-23 79,-1 0-63</inkml:trace>
  <inkml:trace contextRef="#ctx0" brushRef="#br0" timeOffset="77299.73">20532 7220 0,'23'0'94,"24"0"-94,-23 0 16,-1 0-16,24 0 15,-23 0 1,-1 0 15,-23 23-15,0 1 0,0-1-1,0 1-15,0-1 16,-47 1-1,47-1-15,-23-23 16,-1 24 0,1-24-16,-1 0 15,1 0 1,-1 0-16,24 24 16,-23-24-1,-1 0 1,48 0 109,-1 23-110,24-23-15,0 0 16,24 47-16,-24-47 16,-24 24-16,24 23 15,-23-24 1,-1-23-16,-23 24 16,0-1-1,0 1-15,0 23 16,0-24-16,-47 24 15,24-23-15,-1-1 16,1-23-16,-95 0 78,118-23-78,-23 23 0,23-24 16,-47 24-1,47-23-15,-24 23 0,24-24 16,-23 1-16,-1-1 16,24 1-1,-23-1 1</inkml:trace>
  <inkml:trace contextRef="#ctx0" brushRef="#br0" timeOffset="78129.05">21472 7079 0,'47'0'32,"-23"0"-32,-1 0 15,1 0-15,23 0 0,-23 0 16,-1 0-1,1 0-15,23 0 16,0 0-16,-24 0 16,24-24-1,-23 24 1,-24-23 15,23 23-31,1 0 0</inkml:trace>
  <inkml:trace contextRef="#ctx0" brushRef="#br0" timeOffset="78777.37">21614 7337 0,'0'0'0,"47"0"31,0 0-31,-24 0 0,1 0 16,23 0-16,-24 0 15,1 0-15,23 0 16,-24 0-16,1 0 16,-1 0-16,1 0 15,-1 0 1,1 0 0</inkml:trace>
  <inkml:trace contextRef="#ctx0" brushRef="#br0" timeOffset="79685.27">22343 7173 0,'23'0'62,"1"0"-62,-1 0 16,1 0 0,-1 0-16,24 0 15,-23 0 1,-1 0 0,1 0-16,-1 0 62,1 0-31</inkml:trace>
  <inkml:trace contextRef="#ctx0" brushRef="#br0" timeOffset="80798.17">23001 6985 0,'0'0'0,"24"0"15,-1 0-15,1-24 16,-1 24-16,1 0 16,-1 0 31,1 0-32,-48 47 79,1-23-78,-1-1-16,-23 1 15,47-1-15,-23-23 16,23 24-16,-47-24 15,47 23-15,-24 1 16,-23-1 0,47 1-16,-23-1 15,-1 1-15,0-1 16,1-23 0,23 24-16,0-1 31,23-23 31,1 0-46,23 0-16,-23 0 16,-1 0-16,24 0 15,-23 0-15,23 0 16,-24 0-1,1 0 17</inkml:trace>
  <inkml:trace contextRef="#ctx0" brushRef="#br0" timeOffset="82624.86">23471 6914 0,'24'0'109,"0"0"-93,-1 0-16,1 0 16,-1 0-16,24 0 15,-23 0-15,-1 0 16,1 0-1,-1 0 1,1 0 0,-1 0-1,-23 47 126,-23-47-141,-1 47 16,-23-47-16,47 47 15,-47-47-15,47 24 16,-23-24-16,23 23 15,0 1-15,-24-24 16,24 23 15,-23-23-31,46 0 141,24-23-125,-23 23-1,23-24-15,0 24 16,-24 0-1,1 0 1,-1 0 0,1 0-1,-24 24 1,0-1-16,0 1 16,23-1-1,-23 1 1,0-1-16,0 1 31,0-1-31,0 1 16,-23-1-16,-1 1 15,24-1-15,-23-23 16,23 24 0,-24-24-16,-23 0 31,24 0-31,-1 0 15,-23 0-15,24 0 16,-1 0 0,1 0 15,-1 0-31,1 0 16,-1 0 15,0 0 0</inkml:trace>
  <inkml:trace contextRef="#ctx0" brushRef="#br0" timeOffset="86494.47">15499 8302 0,'0'-24'16,"23"24"0,1 0-1,-1-23-15,24 23 16,-23 0-16,-1-24 16,24 24-16,-23 0 15,-1 0-15,1 0 16,23 0-1,-24 0 1,25 0-16,-25 0 16,1 0-16,-1 0 15,24 0-15,-23 0 16,-1 0-16,24 0 16,-23 0-16,-1 0 15,1 0-15,23 0 16,-24 0-16,1 0 15,23 0-15,-24 0 16,1 24-16,23-24 16,-24 0-16,1 23 15,23 1-15,-23-24 16,-1 0-16,24 0 16,-23 0-16,-1 0 15,24 23-15,0-23 16,-23 24-16,-1-24 15,24 0-15,-23 23 16,-1 1-16,24-24 16,-23 0-1,-1 0-15,1 0 16,-1 0-16,1 0 16,-1 0-16,1 23 15,23-23-15,0 0 16,24 0-16,23 0 15,23 0-15,1 0 16,-1 0-16,-46-23 16,0-1-16,-24 24 15,-24 0-15,1 0 16,-1 0 15,1-23-15,-1 23-16,1 0 15,23 0-15,-24 0 16,1 0-16,23 0 16,0 0-16,-24 0 15,24 0-15,24 0 16,0 0-16,-1 0 16,24-24-16,-23 1 15,-24 23-15,23-24 16,-46 24-16,-1 0 15,24-23-15,0 23 16,-23 0-16,-1 0 16,24 0-16,1 0 15,-25 0-15,24 0 16,0 0-16,0 0 16,-23 0-16,-1 0 15,1 0-15,23 0 16,-24 0-16,24 0 15,0 0-15,0 0 16,24 0-16,-24 0 16,24 0-16,-48 0 15,1 0 1,-1 0-16,1 0 16,-1 0-1,1 0-15,-1 0 16,1 0-16,-1 0 15,24 0-15,0 0 16,0 0-16,0 0 16,0 0-16,-23 0 15,23 0-15,0 0 16,-24 0-16,25-24 16,-25 24-16,1 0 15,-1 0-15,1 0 16,-1 0-16,1 0 15,-1 0-15,1 0 16,-1 0-16,1 0 16,46 0-16,-23 0 15,24 0-15,-1 0 16,1 0-16,0 0 16,-48 0-16,24 0 15,-23 24-15,-1-24 16,48 0-16,-24 0 15,23 0-15,24 0 16,24 0-16,-48 0 16,-22 0-16,-1 0 15,-24-24-15,48 1 16,-48 23-16,1-47 16,23 47-16,-24 0 15,1 0-15,23-24 16,-24 24-16,1 0 15,-1 0-15,24 0 16,-23 0-16,-1 0 16,1 0-16,23 0 15,-24 0-15,25 0 16,22 24-16,-23-24 16,0 23-16,0-23 15,24 24-15,-48-24 16,48 0-16,-48 23 15,1 1-15,23-24 0,0 0 16,-24 23 0,1-23-16,23 0 15,-23 24-15,-1-24 16,24 0-16,-23 0 16,-1 0-16,24 0 0,-23 0 15,-1 23-15,24 1 16,24-24-1,-1 0-15,-46 0 16,-1 0-16,1 0 0,23 0 16,-24 0-1,1 0-15,-1 0 0,25 0 16,-25 0-16,24 0 16,0 0-1,-23 0-15,-1 0 16,1 0-16,23-24 0,-24 1 15,24-1 1,47 1-16,-47-1 16,47-23-16,24 47 15,-71-23-15,0-1 16,0 1-16,0 23 0,-23 0 31,-24-24 0,23 24-31,-23-23 79,24 23-79,-1 0 15</inkml:trace>
  <inkml:trace contextRef="#ctx0" brushRef="#br0" timeOffset="87836.69">17333 5809 0,'0'23'110,"-23"1"-110,-48 23 15,48-24-15,-24 24 16,-1-23-16,25-1 15,-24 1-15,23 23 16,1-24-16,-24 1 16,23 0-16,-23 23 15,0-24-15,24 24 16,-48-23-16,48 23 16,-24-47-1,-47 47-15,-24 0 16,47 0-16,-46-47 0,23 47 15,47 0-15,0-47 16,0 47-16,0-24 16,23-23-16,-23 47 15,24-47-15,-25 47 16,25-47-16,-1 48 16,-23-25-16,24-23 15,-1 24 32,1-1-16,-24 1-15,47-1-16,-24-23 16,1 0-1,23 24-15</inkml:trace>
  <inkml:trace contextRef="#ctx0" brushRef="#br0" timeOffset="89090.9">17427 7173 0,'-23'23'172,"-1"24"-156,-23-47-16,24 24 15,-24-24 1,0 23-16,0-23 16,-24 24-16,24 23 0,0-47 15,0 23-15,0 1 16,0 0-16,23-24 15,-23 23 1,-23 1-16,-1 23 0,-23 0 16,-47 0-16,0 0 15,0 0-15,23-24 16,-23 24-16,0 0 16,70 0-1,24-23-15,0-24 0,24 0 16,-1 23-16,1-23 125,23 24-110,-24-24 48,1 0-47</inkml:trace>
  <inkml:trace contextRef="#ctx0" brushRef="#br0" timeOffset="95036.58">18415 9054 0,'24'0'156,"-1"0"-140,1 0 15,-1 0-15,1 0-16,-1 0 15,1 0-15,-1 0 16,1 0 0,-1-23 15,1 23-31,-1 0 16,1 0 46</inkml:trace>
  <inkml:trace contextRef="#ctx0" brushRef="#br0" timeOffset="96581.5">19826 8749 0,'24'0'31,"-1"0"0,1 0-31,-1 23 16,1 24-16,23-47 16,-24 47-16,24-47 15,-23 24-15,-24-1 16,23-23-16,1 24 16,-1-24-16,-23 23 15,24-23-15,-1 24 16,-23-1-16,24-23 15,-24 24-15,23-24 16,-23 23 0,24-23-16,-1 0 15</inkml:trace>
  <inkml:trace contextRef="#ctx0" brushRef="#br0" timeOffset="97668.83">20320 8678 0,'-24'0'78,"1"24"-63,-1-1 1,-23 1-16,24 23 16,-1-24-16,1 1 15,-24 23-15,0 0 16,23-24 0,1 24-16,-24-47 15,47 24-15,-47-1 16,47 1-1,-24-24-15,24 23 0,-23-23 16,23 24-16,-24-24 16,1 23-16,23 1 31,23-48 94</inkml:trace>
  <inkml:trace contextRef="#ctx0" brushRef="#br0" timeOffset="99171.78">20508 8984 0,'24'0'93,"-1"0"-93,1 0 16,-1 0 0,1 0-16,-1 0 15,1 0-15,-1 0 16,1-24-16,-1 24 16,1 0-16,23 0 15,-24-23-15,1 23 16,-1-24-16,-23 48 140,-23-24-124,-1 47-16,1-24 16,-24 1-16,23-1 15,1 1 1,-1-1-16,1 1 16,23-1-1,-24-23-15,1 0 16,23 24-1,0-1 1,0-46 109,47 23-109,-24 0-16,1-24 15,-1 24-15,1 0 16,-1 0-16,1 0 16,-1 0-1,1 0 1,-1 0-1,-23 24-15,24-1 16,-1 24-16,1-23 16,-24 23-1,0-23-15,24 23 16,-24-24-16,0 24 16,0-23-1,0-1 1,-24 1-1,0-1-15,-23 1 16,0-24-16,0 0 16,24 0-16,-1 0 15,-23 0-15,24 0 16,-1 0-16,1 0 31,23-24-31,0 1 16,-24 23-16,24-47 15,0 23-15,0 1 16,0-1-16,0-23 16,24 24-16,-1-1 15,1 0 1</inkml:trace>
  <inkml:trace contextRef="#ctx0" brushRef="#br0" timeOffset="100486.34">21637 8984 0,'24'0'47,"-1"0"-32,1 0-15,-1 0 16,1 0-1,-1 0-15,1 0 16,-1 0 0,1 0-1,-1 0 32,1 0 0,-1 0-31,1 0 31,-1 0-32,1 0 1,-24-24-1,23 24-15</inkml:trace>
  <inkml:trace contextRef="#ctx0" brushRef="#br0" timeOffset="101454.36">21708 9313 0,'23'0'15,"1"0"16,-1 0 1,1 0-17,-1 0-15,1 0 32,-1 0 14,1 0-14,-1 0-17,1 0 1,-1-24 0,1 24 15,-1 0 78</inkml:trace>
  <inkml:trace contextRef="#ctx0" brushRef="#br0" timeOffset="104001.08">22460 9148 0,'47'0'140,"-23"0"-140,-1 0 16,1 0-16,-1 0 15,1 0 1,-1 0 0,1 0-1,-1 0 1,-23-23 15,24 23-31,-1 0 16</inkml:trace>
  <inkml:trace contextRef="#ctx0" brushRef="#br0" timeOffset="105980.43">23025 8843 0,'23'-24'0,"1"24"15,-1 0 17,1 0 15,-1 0-32,1 0 1,-1 0 15,1 0-31,-1 0 16,1 0-1,-1 0 1,1 0 109,-1 0-78,1 0-32,-24 24 142,-24-1-157,1 24 0,-1-47 15,24 24-15,-23-24 16,23 23 0,-24-23-16,1 24 15,23-1 1,23-23 249,1 0-249,-1 0 0,1 0-1,-1 0 1,1 0-16,-1 24 16,24-1-16,-23 1 15,-24-1 1,23-23-1,-23 47-15,24-47 16,0 24 0,-24-1 15,0 1-31,0-1 47,-24 1 15,0-24-46,1 0 0,-1 0 109,1 0-94,-1 0-31,1 0 15</inkml:trace>
  <inkml:trace contextRef="#ctx0" brushRef="#br1" timeOffset="144791.97">24036 8796 0,'23'0'62,"1"0"-46,-24 23-16,0 1 16,0-1-1,0 1-15,0-1 16,0 1-1,0-1 1,0 1-16,0-1 16,0 1-1,0-1 17,0 1-32,0-1 31,0 1-16,0-1 17,0 1-32,0 23 15,0-24 1,-24 1-16,24-1 16,0 1-1</inkml:trace>
  <inkml:trace contextRef="#ctx0" brushRef="#br1" timeOffset="146017.44">23918 9101 0,'24'0'0,"-1"0"16,1 0-16,-1 0 31,1 0 31,-1 0-30,1 0-17,-1 0 1,1 0 15,0 0-15,-1 0-1,1 0 1,-1 0 0,1 0-16,-1 0 31,1 0 47</inkml:trace>
  <inkml:trace contextRef="#ctx0" brushRef="#br1" timeOffset="146950.29">24271 8890 0,'0'23'32,"0"1"-1,0-1-31,-23 1 16,-1-24 15,24 23-31,0 1 15,-23-1 1,-1 1 0,24-1-16,-47 1 15,47-1 1,-24-23-16,24 24 16,-23-24-1,-1 23-15,24 1 16,-23-24-16,23 23 0,-24-23 15,1 24 1,-1-24 0,24 23-16,-23-23 15,23 24-15</inkml:trace>
  <inkml:trace contextRef="#ctx0" brushRef="#br1" timeOffset="147704.27">23918 8984 0,'24'0'32,"-1"0"-17,1 0 1,-1 47 0,1-24-1,-1-23-15,1 0 16,-1 24-1,-23-1-15,48-23 16,-25 0 0,-23 24-16,24-24 15,-1 23 1,1-23 0,-1 0 93,1 0-78,-1 0-31</inkml:trace>
  <inkml:trace contextRef="#ctx0" brushRef="#br1" timeOffset="149436.76">24953 8749 0,'0'23'93,"0"1"-77,0 23 0,0-24-1,0 1 1,-23-24 0,23 23-16,-24 1 15,24-1 1,-23-23-16,23 47 15,0-23 1,0-1 0,0 1-1,0-1-15,0 1 16,0-1 0,23 1-16,1-24 15,-1 23 1,1-23-1,-24 24 1</inkml:trace>
  <inkml:trace contextRef="#ctx0" brushRef="#br1" timeOffset="150357.31">25165 8984 0,'23'0'78,"1"0"-62,23 0 0,-24-24-16,1 24 31</inkml:trace>
  <inkml:trace contextRef="#ctx0" brushRef="#br1" timeOffset="151459.49">25541 8796 0,'0'23'31,"0"1"-15,0-1-16,0 1 31,0-1-31,24-23 16,-24 24-1,0-1 17,23-23-17,-23 47 1,0-23 0,0-1-1</inkml:trace>
  <inkml:trace contextRef="#ctx0" brushRef="#br1" timeOffset="152973.7">25776 8654 0,'24'0'125,"-24"24"-94,23-24-31,-23 24 16,24-1 15,-24 1-15,23-1-1,1 1 1,-24-1 0,23 1-1,-23-1-15,0 1 16,24-1-1,-24 1 1,0-1 0,0 1-16,0-1 15,0 1-15,0-1 16,0 1 0,0-1-1,0 1 1,0-1-1,0 1 1,0-1 0,-24-23-16,24 47 15,-23-47-15,-1 24 16,1-1-16,23 1 47,-24-24 15,1 0-15,-1 0-31</inkml:trace>
  <inkml:trace contextRef="#ctx0" brushRef="#br0" timeOffset="161049.32">2940 12300 0,'-24'0'140,"1"0"-124</inkml:trace>
  <inkml:trace contextRef="#ctx0" brushRef="#br0" timeOffset="162679.29">2846 12253 0,'23'23'187,"1"-23"-187,-1 47 16,24-23-16,0-1 15,-23 1 1,-1-24-16,1 23 16,-1-23-16,1 24 15,-24-1-15,23-23 16,1 24-16,0-24 15,-1 0 1,-23 24-16,24-24 16,-1 23-16,1-23 15,-24 24 1,23-24 0,1 0 77,-1 23-77,1-23 46,-24 24-46,23-24 0,-23 23-1,24 1 1,-1-24 0,1 23 15,-1-23 47,-23 24-47,24-24-15,-24 23-16,23-23 62</inkml:trace>
  <inkml:trace contextRef="#ctx0" brushRef="#br0" timeOffset="175213.14">3387 12276 0,'-24'0'172,"1"0"-141,-1 0-31,1 0 16,-1 0 15,1 0-31,-1 24 15,1-1 1,23 1-16,-48-24 16,48 23-16,-23-23 15,-1 24-15,1-24 16,23 23 78,-24-23-79,-23 24 1,24-1 0,-1 1-16,1-24 15,23 24-15,-24-24 16,24 23-1,-23-23 1,23 24 0,-24-24-16,1 0 15,23 23-15,-24-23 16,1 24 15,-1-1-15,1-23-1,-1 24-15,24-1 16,-23-23-16,-1 0 31</inkml:trace>
  <inkml:trace contextRef="#ctx0" brushRef="#br0" timeOffset="180738.46">3739 12629 0,'0'24'141,"0"-1"-125,0 1-1,0-1 1,0 1-1,-23-1-15,-1 1 16,24-1-16,-23-23 31,23 24 1,0-1 46,0 1-78</inkml:trace>
  <inkml:trace contextRef="#ctx0" brushRef="#br0" timeOffset="183781.13">7220 12159 0,'0'-24'16,"24"24"109,-1 0-94,-23-23-16,24 23-15,-24-24 16,23 24 0,1 0-1,-1 0 1,1 0 15,-24-23-15,23 23-16,1 0 15,-1-24 1,1 24 0,-1 0 15,-23-23 172,24-1-187</inkml:trace>
  <inkml:trace contextRef="#ctx0" brushRef="#br0" timeOffset="185054.18">7949 11759 0,'24'-24'32,"-1"24"-17,1 0-15,-1 0 16,1 0-16,-1 0 16,1 24-16,-1-24 15,1 0-15,-1 0 16,-23 23-16,24-23 15,-24 24-15,23-24 16,1 23-16,0 1 16,23 0-1,-47-1-15,47-23 16,-24 24 0,1-24-16,23 23 15,-24-23 16,-23 24-31,24-1 16,-1-23 0,-46 0 140</inkml:trace>
  <inkml:trace contextRef="#ctx0" brushRef="#br0" timeOffset="186447.53">8467 11665 0,'0'23'141,"0"1"-141,-24-24 16,24 23-16,-23 1 15,23-1 1,-24 1 0,24-1-1,-23-23-15,-1 24 16,1 0-1,23-1 1,0 1 0,-24-24-1,24 23-15,0 1 16,-23-24 0,23 23-16,-24-23 15,24 24 16,0-1-31,-24-23 16,24 47-16,-23-47 16,23 24-1,-24-24-15,24 23 16,0 1 15,-23-24-15,23 23 15,0 1-15,-24-24-1,1 0 110,-1 0-125,1 0 16</inkml:trace>
  <inkml:trace contextRef="#ctx0" brushRef="#br0" timeOffset="188775.31">8819 11947 0,'24'0'172,"-1"0"-141,1 0-31,0 0 16,-1 0-16,1 0 15,-1 0-15,1 0 16,-1 24 0,1-24-16,-1 0 31,1 0 16,-24 23 125,0 1-157,0-1 1,-24-23-16,1 47 15,-1-47 1,24 24-16,-23-24 31,70 0 126,-24 0-142,1 0-15,-1 0 16,24 0-16,-23 0 15,-1 23 1,1 1 0,-1-1-1,-23 1 1,24-24-16,-24 23 16,0 1-1,0-1 1,0 1 15,0-1 0,0 1-15,-24-1-16,-23 1 16,24-24-1,-24 0-15,23 23 16,1-23-16,-1 0 15,1 0 1,-1 0 15,1 0-15,-1 0 62</inkml:trace>
  <inkml:trace contextRef="#ctx0" brushRef="#br0" timeOffset="190012.52">9737 11853 0,'23'0'62,"1"0"-30,-1 0-32,1 0 15,23 0 1,-24 0-1,1 0-15,-1 0 16,-23 24 0,24-24-16,-1 0 31,1 0 0</inkml:trace>
  <inkml:trace contextRef="#ctx0" brushRef="#br0" timeOffset="190727.16">9784 12088 0,'23'0'31,"1"0"-15,-1 0-16,24 0 16,-23 0-16,-1 0 31,1 0-31,-1 0 16,1 0-16,-1 0 15,1-23 1,-1 23-1,1 0 95</inkml:trace>
  <inkml:trace contextRef="#ctx0" brushRef="#br0" timeOffset="192139.95">10489 11618 0,'0'23'78,"0"1"-62,24-24-16,-24 47 15,0-24 1,0 1 0,23-1-1,-23 1-15,0-1 16,24 1 15,-24 0-31,0-1 16,23 1-1,-23-1 1,0 1 0,0-1-1,0 1 1,24-24-1,-24 23 1,0 1-16,0-1 16,0 1 15,0-1 0</inkml:trace>
  <inkml:trace contextRef="#ctx0" brushRef="#br0" timeOffset="194816.36">5268 13217 0,'0'24'250,"0"-1"-234,0 1-16,0-1 16,-23 1-16,-1-1 15,1 24-15,23-23 16,-47-1-16,47 24 15,-24-23 1,1-1 0,23 1-1,0-1-15,-24 1 32,24 23-32,-24-47 15,24 23-15,0 1 0,-23-1 16,23 1-1,0 0 1,0-1 0,-24-23-1,24 24 1</inkml:trace>
  <inkml:trace contextRef="#ctx0" brushRef="#br0" timeOffset="195868.79">4798 13264 0,'23'0'0,"1"0"47,-1 0-16,1 0-31,-1 24 15,1-24-15,-1 23 16,1-23-16,-1 0 16,1 0-16,-24 24 15,23-1-15,25 1 16,-25-24 0,1 23-16,-1 1 15,-23-1 1,24-23-16,-1 24 15,1-1 1,-1 1 0,1-1-1,-1-23 1,-23 24-16,24-1 16,-1-23-1,1 24 1,-1-24 15,1 23-15,23 1-1,-47-1-15,23-23 16,-23 24 0,24-24-1,-1 0 157</inkml:trace>
  <inkml:trace contextRef="#ctx0" brushRef="#br0" timeOffset="197231.75">5668 13640 0,'0'-23'94,"23"23"-94,1 0 16,0 0-1,-1 0 1,1 0 15,-1 0-15,1 0 15,-1 0 0,-23 23 0,0 1 1,0-1-17,0 1 17,0-1-17,-23-23 1,23 24-16,0 0 15,-24-24-15,24 23 16,0 1 0,0-1-1,0 1 17,24-1 14,-1-23 1,1 0-31,-1 0-16,1 0 297,-24-23-282</inkml:trace>
  <inkml:trace contextRef="#ctx0" brushRef="#br0" timeOffset="198469.95">6844 13123 0,'0'24'78,"0"-1"-62,0 1-16,23-1 15,-23 1-15,0-1 16,24 24-16,-24-23 15,23-1-15,-23 1 16,0-1-16,0 1 16,24 23-16,-24-24 15,0 1-15,-24-24 188</inkml:trace>
  <inkml:trace contextRef="#ctx0" brushRef="#br0" timeOffset="200523.84">6750 13335 0,'23'0'94,"1"0"-94,-1 0 16,1 0-1,-1 0-15,1 0 16,-1 0-1,1 0 1,-1 0 0,1-24-16,0 24 15,-1 0 1,1 0 46,-1-23 95</inkml:trace>
  <inkml:trace contextRef="#ctx0" brushRef="#br0" timeOffset="202073.59">7432 13147 0,'0'-24'16,"23"24"-1,1-24 1,23 1-16,-24 23 16,1 0-1,-1 0-15,1-24 16,0 24-1,-1 0-15,-23-23 16,24 23-16,-1 0 16,1 0-1,-1 0-15,1 0 32,-1 0-1,-23 23-16,0 1 32,0 23-31,0-23-16,-23 23 16,-24-47-16,47 47 15,-24-47-15,1 23 16,-1 1-16,24-1 15,-23-23-15,23 24 16,-24-24-16,0 23 16,24 1 31,0-1-32,0 1 1,0-1-1,0 1-15,0-1 16,24 1 0,0-24 15,-24 23-15,23-23-1,1 0 1,-1 0-16,1 0 15,-1 0 1,1 0-16,-1 0 16,1 0-1,-1 0 126,-23-23-141,24 23 16</inkml:trace>
  <inkml:trace contextRef="#ctx0" brushRef="#br0" timeOffset="203113.45">8725 12958 0,'0'47'93,"-23"-23"-93,-1-1 16,1 24-16,23-23 16,-24 23-16,1-23 15,-1-1-15,1 24 16,-1-23-16,1-1 15,-1 24-15,1-23 16,-1 23-16,1-24 16,-1 1-16,24-1 15,-23 1-15,-1-1 16,1 1 0,23-1-16,0 1 15,-24-24 1,24 23-1</inkml:trace>
  <inkml:trace contextRef="#ctx0" brushRef="#br0" timeOffset="204319.14">8208 13076 0,'0'23'47,"23"1"-31,1-24-16,0 24 15,-1-24 1,1 23-16,-1 1 0,1-24 15,-1 47-15,1-47 16,23 23 0,0 1-1,-24-1-15,1 1 16,-1-24 0,1 23-1,-1 1-15,1-24 16,-1 23-16,-23 1 15,24-24 1,-1 0-16,-23 23 16,24 1 140,-1-24-125,-23 23 16,24-23 31,-1 0-78,-23 24 16,24-24-1,-24 23 64,0 1-79</inkml:trace>
  <inkml:trace contextRef="#ctx0" brushRef="#br0" timeOffset="205905.71">9078 13499 0,'0'-23'47,"47"23"-31,-23 0-16,-1 0 15,1 0-15,23-24 16,-24 24-16,1-23 16,23 23-16,0 0 15,-24 0 1,1-24 15,-24 48 79,-24-1-95,1 1 1,23-1-16,-24-23 0,24 24 15,-23-1-15,-1 1 32,1-24-32,-1 23 0,1 1 31,23-1-15,-24-23-1,48 0 157,-1-23-172,1 23 16,-1 0-1,1 0-15,-1 0 16,1 0-16,-1 0 16,-23 23-16,24-23 15,-1 24-15,-23-1 16,24 24-16,-24-23 15,0 0 1,0-1-16,0 1 16,0-1-1,0 1 1,0-1 0,-47-23-16,23 0 15,1 24-15,-24-24 16,23 23-16,1-23 15,-1 0 1,1 0-16,-1 0 16,1 0-1,-1 0 1,1 0 15,23-23-15,-24 23-16,24-24 15,-23 24 1,23-23-16,0-1 31</inkml:trace>
  <inkml:trace contextRef="#ctx0" brushRef="#br0" timeOffset="207321.41">10042 13147 0,'24'0'47,"-1"0"-31,1 0-1,-1 0 1,1 0-16,23 0 0,-23-24 16,-1 24-1,24 0-15,-23 0 16,-1 0-1,-23-24-15,24 24 0,-1 0 16,1-23 0,-1 23-1,1 0 1,-1 0 125</inkml:trace>
  <inkml:trace contextRef="#ctx0" brushRef="#br0" timeOffset="208163.31">10184 13405 0,'23'0'32,"1"0"-17,-1 0 1,1 0-16,23 0 31,-24 0-31,24-23 16,-23 23-16,-1 0 15,24 0-15,-23 0 16,-1 0-16,1-24 16,-1 24-1,24 0 1,-23 0 46,-24-23 79</inkml:trace>
  <inkml:trace contextRef="#ctx0" brushRef="#br0" timeOffset="210643.59">10983 12770 0,'0'24'79,"0"-1"-64,0 1 1,0-1-1,0 24 17,0-23-32,0 23 15,0-24 1,0 1 0,24-24-1,-24 23 1,0 1-16,23-24 31,1 0 32,-1 0-48,1 0 1,-1 0-1,1 23 1,-1-23 0,24 0-16,-23 0 15,-1 24-15,1-24 16,-24 24 31,23-24-32,1 0 64,-24-24-64,0 0 1,0 1-16,0-1 15,0 1 1,0-1-16,0 1 16,0-1-16,0 1 15,0-1-15,0 1 16,-24-1 0,24 1-16,0-1 15,0 1 1,0-1 15,-23 24-31,23 24 219,23-1-204,-23 1-15,24-1 16,-24 1-16,0-1 16,0 1-16,0-1 15,0 1-15,23-1 16,-23 1-16,0-1 16,0 24-1,0-23-15,0 0 16,0 23-16,0-24 15,0 24 1,0-23 0,0-1-16,0 1 15,0-1 1,0 1-16,0-1 16,0 1-1,0-1-15,0 1 16,0-1-16,0 1 15,0-1 1,0 1 0,0-1-1,0 1 1</inkml:trace>
  <inkml:trace contextRef="#ctx0" brushRef="#br0" timeOffset="-213900.29">8749 14699 0,'0'23'94,"0"1"-79,-24-24-15,1 23 16,23 1-16,-24-24 16,1 23-16,-1 1 15,-23 23-15,0-24 16,24 24-16,-24-23 15,23-1-15,-23 1 16,47 0 0,-23-24-16,23 23 31,0 1 16</inkml:trace>
  <inkml:trace contextRef="#ctx0" brushRef="#br0" timeOffset="-212532.67">8349 14722 0,'24'0'62,"-1"0"-46,1 0-1,-24 24-15,23-1 16,-23 1 0,47-1-16,-47 1 15,24-24-15,-24 23 16,47-23-16,-47 24 15,23-1-15,-23 1 16,24-24 0,-1 23-16,1 1 15,-24-1 1,23-23-16,1 24 16,-1-24-1,-23 24-15,24-1 16,-1 1-1,1-1 17,-1-23-32,-23 24 187</inkml:trace>
  <inkml:trace contextRef="#ctx0" brushRef="#br0" timeOffset="-210710.7">9078 14957 0,'0'-23'63,"24"23"-48,-1 0-15,24 0 16,-23 0 0,-1 0-1,1 0 1,-1 0-16,1 0 16,-1 0 46,-23 23 141,-23 1-187,23-1-1,-24-23-15,24 24 16,-23 0-16,23-1 31,-24 1-31,24-1 32,0 1-17,-23-24-15,70 0 235,-24 0-220,1 0 1,23 0-16,-24 0 15,1 0 1,-1 0-16,1 0 16,-1 23-16,-23 1 15,24-1 1,-24 1-16,23-1 16,-23 1-16,24-24 15,-24 23-15,0 1 16,0-1-1,0 1 1,0-1 0,-24 1-16,1-1 15,-1-23 17,1 0-32,-1 24 31,1-24-31,-1 0 15,1 0-15,-1 0 16,1 0 15,-1 0-15,24-24 93</inkml:trace>
  <inkml:trace contextRef="#ctx0" brushRef="#br0" timeOffset="-209068.62">10136 14746 0,'24'0'78,"0"0"-62,-1 0-16,1 0 15,-1 0-15,1 0 16,23 0-16,-24 0 15,1 0 1,23 0 0,-24 0-1,1 0 1</inkml:trace>
  <inkml:trace contextRef="#ctx0" brushRef="#br0" timeOffset="-208308.65">10231 15099 0,'23'0'15,"1"0"32,-1 0-47,1 0 16,23 0-16,-24 0 16,1 0-16,-1 0 15,1 0-15,23 0 16,-24 0-1,1 0 1,-1 0-16,1 0 63,-1 0 46</inkml:trace>
  <inkml:trace contextRef="#ctx0" brushRef="#br0" timeOffset="-206243.67">11171 14511 0,'24'0'62,"-1"0"-46,1 0-1,-1 0 1,1 0 0,23 0-1,-24 0 1,1 0-16,-1 0 0,25 0 16,-25 0 62,-23 47 15,-23-24-77,-1 1-16,0-1 16,1 1-16,-1-1 15,1-23-15,-24 47 16,23-23-16,1-1 16,-1 1-1,1-24 1,46 0 171,24 23-171,-23-23-16,-1 0 16,24 0-16,-23 0 15,-1 0 1,1 0-16,0 24 15,-1-24 1,1 0 0,-1 23-16,1-23 15,-24 24-15,23-1 16,1 1-16,-24-1 16,23 1-1,-23 23-15,0-23 16,0-1-1,0 1 1,0-1-16,24 1 16,-24-1-1,0 1 1,-24-1 0,24 1-16,-23-24 15,-1 23-15,1 1 16,-1-24-1,1 0 17,-1 0-32,1 0 15,-1 0 1,-23 0 0,23 0 15,1 0-16,-24 0 1,23 0 15</inkml:trace>
  <inkml:trace contextRef="#ctx0" brushRef="#br1" timeOffset="-180059.37">2375 12864 0,'24'24'171,"-1"-24"-155,24 23-16,-23-23 16,-1 0-16,25 24 15,-25-1-15,1-23 16,23 0-16,-24 24 16,1-24-16,-1 23 15,1-23 1,-1 24-16,1-1 15,23-23 1,-24 0-16,-23 24 16,47-24-16,-23 23 15,-1 1 17,1-24-32,-1 0 15,24 24 1,0-24-1,-23 23-15,-1-23 16,1 24-16,0-24 16,-1 0-16,1 23 15,-1-23 1,1 24-16,-1-24 16,24 23-1,-23-23-15,-1 0 16,1 24-16,-1-1 15,1-23-15,23 0 16,-24 0-16,1 24 16,23-1-16,0 1 15,-47-1 1,23-23-16,1 24 16,-1-24-16,1 23 15,-1 1-15,1-24 16,0 23-16,23 1 15,-24-1-15,1 1 16,-1-24-16,1 0 16,-1 23-16,1-23 15,-1 0 1,1 0-16,-24 24 0,23-1 16,1-23-16,-1 24 15,24 23 1,-23-47-16,-1 23 15,1 1 1,23-24-16,-24 24 16,1-24-16,-1 23 15,1-23-15,-1 24 16,1-24 0,0 0-16,23 0 0,-24 23 15,1 1-15,23-24 16,-24 23-16,1 1 15,23-24-15,-24 23 16,1 1-16,23-24 16,-24 23-1,1 1-15,-1-24 0,1 0 16,-24 23-16,23 1 16,24-24-16,-23 23 15,23 1 1,-24-24-16,25 47 15,-25-47-15,1 23 16,23-23-16,-24 24 16,1-24-16,23 23 15,-24 1-15,24-24 16,-23 23 0,-1 1-16,24-1 0,-23-23 15,-1 24-15,24-1 16,-23-23-1,-1 0-15,24 24 0,-23-24 16,-1 24-16,25-24 16,-1 23-1,-24-23 1,-23 24-16,24-24 16,-24 23-16,47-23 15,-47 24-15,23-24 16,24 23-16,-23 1 15,23-24-15,-24 23 16,1-23-16,23 24 16,-24-1-1,1-23-15,23 47 16,-24-47-16,1 24 0,-1-1 16,1-23-16,-1 0 15,1 24-15,0-24 16,-1 0-16,24 0 31,-47 23-31,24-23 0,23 24 16,-24-24-16,1 23 15,23 1-15,-24-24 16,24 0-16,-23 23 16,-1-23-16,24 24 15,-23-24 1,-1 0-1,1 0 1,-1 0 0,1 23-16,-1-23 15,1 0 17,-1 0-32,1 0 31,0 24-31,23-1 0,0 1 15,-24-24-15,1 0 16,-1 0-16,24 23 16,-23-23-1,23 24 1,-24-24-16,1 0 16,23 0-16,-24 24 15,24-1 1,-23-23-16,-1 0 15,1 0 1,-1 0-16,1 24 16,23-24-16,-23 0 15,-1 47-15,1-47 16,-1 0-16,24 47 16,-23-47-16,-1 0 15,1 23-15,-1 1 16,24-24-16,-23 23 15,-1 1-15,24-1 16,-23-23-16,-1 0 16,1 24-16,23-24 15,-47 23 1,23 1-16,1-24 16,-1 0-16,1 23 15,-1-23-15,1 24 16,0-24-16,-1 23 15,1-23-15,-1 0 16,1 24 0,-1-24-16,1 0 15,-1 23 1,24 1-16,-23-24 16,23 0-16,-24 23 15,1 1-15,-1-24 16,1 0-16,-1 0 15,1 23 1,-1-23-16,1 0 31,-1 0 1,-23 24-17,24-24 1,-1 0-1,-23 23 1,24-23-16,-1 24 16,1-24-16,23 24 15,-23-24 1,-24 23-16,23-23 0,1 0 31,-1 0-15,1 24 31,-1-24 15,1 0-46,-1 0-1,-23 23 1,24-23 31</inkml:trace>
  <inkml:trace contextRef="#ctx0" brushRef="#br1" timeOffset="-177750.22">9055 15639 0,'23'0'171,"-23"24"-155,0 0 15,24-24-15,-1 0 15,-23 23 47,24-23-62,-1 0 62,-23 24-47,-23-24 219,-1 0-234,1 0-16,-1 0 31,1 0-15,-1 0-1,1 0-15,-1 0 16,24 23 15,-23-23-31,23 24 16,-47-24-16,47 23 16,0-46 202,0-1-186,0 1-17,0-1 79,23 24-63,1 0-31,-24-23 31,23 23 48,1 0-48,-24-24 16</inkml:trace>
  <inkml:trace contextRef="#ctx0" brushRef="#br0" timeOffset="-141256.49">13758 11336 0,'0'-24'94,"-23"24"0,-1 0-32,1 0-46,-1 0-16,24 24 15,-23-24-15,-1 23 16,1-23 0,-1 24-1,24-1 16,0 1 79,0-1-95,24-23 1,23 47-16,-24-47 16,1 0-16,23 24 15,-24-24-15,1 23 16,-1-23-16,-23 24 16,24-24-16,-1 23 15,1 1 1,-1-1-1,-23 1 1,24-1-16,-1-23 16,-23 24-16,0-1 15,24 1 1,-24-1 0,0 1-1,0-1 1,-24 1-1,1 0-15,-1-24 16,1 0 0,-1 23-1,1-23-15,-1 0 16,-23 0 0,24 0-1,-1 0 32,48 0 62,-1 0-93</inkml:trace>
  <inkml:trace contextRef="#ctx0" brushRef="#br0" timeOffset="-139747.53">14158 11571 0,'0'23'172,"0"1"-172,0 23 15,24-47-15,-24 23 16,23 1-16,-23-1 16,0 1-1,24-1-15,-24 1 16,23-24-16,1 0 15,-24 23 1,23-23 0,1 0-1,-1 0 1,1 0 0,-1 0-1,1 0 1,-24-23-16,23 23 15,1-24-15,-24 1 16,0-1-16,0 1 16,0-1-16,0 1 15,0-1-15,0 1 16,-24 23 15,24-24-15,0 1 31,-23 23 15</inkml:trace>
  <inkml:trace contextRef="#ctx0" brushRef="#br0" timeOffset="-128399.91">14793 11453 0,'-23'24'187,"-1"-24"-187,1 0 31,23 23 1,0 1-1,0-1-15,0 1 15,23-24-16,1 0 1,-24 23 0,23-23-1,-23 24-15,47-24 16,-23 0 0,-24 23-16,23-23 15,-23 24 63,0-1-46,0 1-17,0-1 32,-23-23 0,-1 0-16,1 0-31,-1 0 16,1 0 78</inkml:trace>
  <inkml:trace contextRef="#ctx0" brushRef="#br0" timeOffset="-127234.21">15264 11077 0,'0'47'47,"0"-24"-47,23-23 16,-23 47-16,0-23 15,0 23-15,0-23 16,0-1 0,0 24-16,0-23 15,0-1-15,0 1 0,0 23 16,0-24-1,0 1-15,0 23 0,0-24 32,0 1-32,0-1 15,0 1-15,0-1 16,-23 1-16,23-1 16,0 1-1,0-1 1,-24-23-1,24-23 142</inkml:trace>
  <inkml:trace contextRef="#ctx0" brushRef="#br0" timeOffset="-126490.66">15146 11524 0,'23'0'63,"1"0"-32,-1 0-15,1 0-1,0 0 1,-1 0 15,1 0 0,-1 23-15,1-23 0,-24 24 124,23-24-124,-23 23 15</inkml:trace>
  <inkml:trace contextRef="#ctx0" brushRef="#br0" timeOffset="-125741.9">15546 11759 0,'23'0'125</inkml:trace>
  <inkml:trace contextRef="#ctx0" brushRef="#br0" timeOffset="-123756.41">16486 11077 0,'-23'23'78,"23"1"-62,-24-1-16,1 1 16,-1 23-16,1-23 15,-24 23-15,23-24 16,1 24-16,-24-23 16,23-1-16,1 24 15,-1-23-15,24-1 16,0 24-16,-23-47 15,23 24-15,0-1 16,0 1 0,0-1-16,-24-23 15,24 24 1,0-1 0,-23-23-16,23 24 15,-24-1 1,24 1 15,0-48 94</inkml:trace>
  <inkml:trace contextRef="#ctx0" brushRef="#br0" timeOffset="-122959.02">16040 11147 0,'0'47'47,"23"-23"-32,1 0 1,-1 23-16,1-24 16,-1 24-16,1-23 15,-1-1-15,1 1 16,-1-1-1,1 1-15,-24-1 16,23 1-16,1-1 16,-24 24-1,0-23 1,23-24-16,1 23 94,-24 1-63,0-1-15</inkml:trace>
  <inkml:trace contextRef="#ctx0" brushRef="#br0" timeOffset="-121678.88">16604 11547 0,'47'-23'109,"-23"23"-109,23-24 16,-24 24 0,1 0-1,-1 0 1,-23 24 93,0-1-93,-23 1-1,-1-1-15,1 1 0,23 23 16,-24-47 0,24 23-16,24-23 218,23 0-218,-24 47 16,24-23 0,-23-1-16,23 24 15,-47-23-15,23 23 16,-23-23-16,0-1 16,0 1-1,0-1-15,0 1 16,0-1-16,-23-23 15,23 24-15,-47-24 16,23 0 0,1 23-16,-1-23 15,1 0-15,-1 0 16,1 0-16,-1 0 16,1 0 30,-1 0-30,24-23-16,0-1 16,0 1-1,-23-1-15,23 1 16</inkml:trace>
  <inkml:trace contextRef="#ctx0" brushRef="#br0" timeOffset="-120800.88">17310 11477 0,'23'-24'78,"1"24"-47,-1 0-15,1 0-1,-1 0 1,1 0 0,-1 0 46</inkml:trace>
  <inkml:trace contextRef="#ctx0" brushRef="#br0" timeOffset="-119775.96">17310 11641 0,'23'0'109,"1"0"-93,-1 24-1,1-24 1,-1 0-16,1 0 16,-1 0-1,-23 23-15,24-23 16,-1 0 0,1 0 109,-24 24-94</inkml:trace>
  <inkml:trace contextRef="#ctx0" brushRef="#br0" timeOffset="-117922.4">17945 11242 0,'23'0'110,"1"0"-110,-1 0 0,24 0 31,-23 0-15,-1 0-1,1 0 1,-1 0-16,1 0 94,-24 23-79,0 1 1,0-1-1,0 1 1,0-1-16,0 1 31,-24-1-31,1 1 16,-1-1 0,1 1-1,23-1 1,-24-23 15,48 0 125,-1 0-140,1 0-16,-1 0 16,1 0-16,-1 0 15,1 24-15,-1-24 16,1 23-1,-1-23-15,1 47 16,-1 0 0,1-23-16,-24-1 15,0 1-15,0-1 16,0 1-16,0-1 16,0 1-1,0 23 1,0-23-1,-24-1 1,1-23-16,23 24 16,-24-24-1,1 0 17,-1 0-17,1 0-15,23-24 31,-24 24-15,24-23 0,-23 23-1,23-24 1</inkml:trace>
  <inkml:trace contextRef="#ctx0" brushRef="#br0" timeOffset="-116331.95">19238 11547 0,'24'0'15,"-1"0"1,1-23 15,-24-1 141,0 1-94,-24 23-46,1 0-32,-1 0 31,1 0-16,23 23 1,-24 1 0,1-1-16,-1 1 15,24-1 1,0 1 0,-23-24-16,23 23 15,0 1 1,0-1-1,-24-23 1,24 24 0,0-1-1,0 1-15,0-1 16,24-23 0,-24 24-1,23-24 1,1 0-16,-1 0 15,1 0-15,23 0 16,-47-24 0,23 24-1,-23-23 1,24 23 0,-24-24 15,23 24 16,-23-23-47,24 23 15</inkml:trace>
  <inkml:trace contextRef="#ctx0" brushRef="#br0" timeOffset="-115060.78">19473 11500 0,'0'24'47,"24"-1"-47,-24 24 16,0-23 0,0-1-16,0 1 15,0-1-15,0 1 16,0-1-16,23-23 15,-23 24-15,0-1 16,0 1-16,24-24 31,-24-24 63,0 1-94,23 23 16,-23-47-16,24 23 15,-1 1-15,-23-1 16,24 1-16,-1-24 16,1 23-1,0 1-15,-1 23 16,1 0 46,-24 23-46,23 1 0,1-1-16,-24 1 15,0-1 16,0 1-31,0-1 0,0 1 16,0-1 0,0 1-16,0-1 15,0 1 1,0-1 109,23 1-125,1 0 16</inkml:trace>
  <inkml:trace contextRef="#ctx0" brushRef="#br0" timeOffset="-112675.6">20508 11594 0,'24'0'47,"-1"0"-16,1 0-15,-1 0-1,1 0-15,-1 0 16,1 0-16,-24-23 16,23 23-16,-23-24 15,24 24 16,-24-23-31,0-1 110,0 1-63,-24 23-32,1 0 1,-1 0 0,1 0 15,-1 0 16,1 0-32,-1 0 1,24 23 15,-23 1-15,23-1-16,0 1 31,0-1-31,-24-23 16,24 24-16,0-1 15,0 1-15,0-1 16,0 24 15,0-23-15,24-24-16,-24 23 15,0 1 1,23-24 0,1 0-16,-24 23 15,23-23 1,1 0 0,-1 0-1,1 0-15,-1 0 16,1 0 15,-1 0-15,1 0-1,-1 0 17,1 0 77</inkml:trace>
  <inkml:trace contextRef="#ctx0" brushRef="#br0" timeOffset="-111169.38">21143 11453 0,'0'24'125,"-23"-24"-125,23 23 15,-24 1 17,24-1-17,-23 1 1,-1-24-16,24 23 16,0 1-1,0-1 1,0 1-16,0-1 31,0 1-15,0-1 15,0 1-15,24-24-1,-1 0 1,1 23-1,-1-23 32,1 0-47,-1 0 16</inkml:trace>
  <inkml:trace contextRef="#ctx0" brushRef="#br0" timeOffset="-110370.57">21331 11735 0</inkml:trace>
  <inkml:trace contextRef="#ctx0" brushRef="#br0" timeOffset="-108400.56">21825 11077 0,'24'0'15,"-24"23"48,0 1-47,0-1-1,0 1 1,0-1-1,0 1 1,0 0 0,0-1-1,-24 1 1,24-1-16,-23-23 16,-1 24-16,24-1 15,-23 1-15,23-1 16,-24 1-16,1-24 15,23 47-15,0-24 16,0 1 0,0-1-16,0 1 15,0 23-15,-24-47 16,24 23-16,0 1 16,0-1-16,0 1 15,0-1 1,0 1-16,0-1 15,0 1-15,24-24 16,-1 47-16,-23-23 16,24-24-1,-24 23-15,23 1 16,1-24 46,-1 0-62,1 0 16,-1 0 0,1 0-1,-1 0 1,-23 23 31</inkml:trace>
  <inkml:trace contextRef="#ctx0" brushRef="#br0" timeOffset="-107060.68">22296 11312 0,'23'-23'16,"1"23"-16,-1 0 16,1 0-16,-1 0 31,1 0-16,-1 0 1,1 0 15,-24 23-31,0 1 16,23-24-16,-23 23 16,0 1 15,0-1 0,0 1-31,0 23 16,-23-47-1,-1 23-15,1 1 16,-1-24 0,24 23-1,-23 1 1,23-1 15,0 1-15,0-1-1,0 1 1,0-1 0,23-23-1,1 24 1,-1-24-1,1 0-15,23 0 16,-24 0 0,-23 23-16,24-23 31,-1 0 0</inkml:trace>
  <inkml:trace contextRef="#ctx0" brushRef="#br0" timeOffset="-105860.64">22836 11124 0,'24'0'47,"-24"23"-32,24 1 1,-1-1 0,1 25-1,-1-48-15,-23 23 16,24-23-16,-1 47 16,1-23-1,-24-1-15,0 1 16,23-1-1,1 1-15,-24-1 16,0 1 0,0-1-16,0 1 15,0-1 1,0 1-16,0-1 16,0 1-1,0-1 1,0 1-1,0-1 1,0 1-16,-24-24 16,24 23-16,-23-23 15,23 24-15,-24-24 16,24 23-16,-23 1 16,-1-24-1,24 23-15,-23-23 16,23 24-1,-24-24 79,24 24-78,-23-24 15,-1 23-31,24 1 16</inkml:trace>
  <inkml:trace contextRef="#ctx0" brushRef="#br0" timeOffset="-101821.85">14135 12723 0,'23'0'62,"-46"24"1,-1 23-63,-23-24 0,24 1 15,-24 23 1,23-24-16,0 24 16,1-23-16,23-1 0,-24-23 15,24 24 1,-47 23-16,47-24 0,-47 25 16,24-25-16,-24 1 15,23 23-15,1-24 16,23 1-1,-24-24 32,1 23-31,23 1-16</inkml:trace>
  <inkml:trace contextRef="#ctx0" brushRef="#br0" timeOffset="-101036.82">13688 12770 0,'23'24'47,"-23"23"-32,47-24-15,-23 24 16,23-23-16,-47-1 16,47 24-1,-24-23-15,1-1 16,-1 24-16,1-47 16,0 24-16,-1 0 15,1-1 1,-1 1-16,-23-1 15,47-23-15,-47 47 16,24-47-16,-1 24 16,1-1 31,-1-23-16,-23 24-16,24-24 64,-1-24-64</inkml:trace>
  <inkml:trace contextRef="#ctx0" brushRef="#br0" timeOffset="-99579.9">14487 13194 0,'0'-24'62,"24"1"-62,-1 23 16,24 0 15,-23 0-15,0 0-16,-1-24 15,1 24-15,-1 0 32,1 0 14,-24 24-30,0-1 0,0 1-1,0-1 1,-24 1 0,24-1-1,-23-23 1,23 24-1,0-1 1,-24-23 0,24 24-16,0-1 15,0 1 1,0-1 0,0 1 30,0-1-30,0 1 0,47-24 15,-23 0-31,-1 0 16,1 0-1,-1 0 1,1 0-1,-1 0 79,1 0-47,-24-24-16,23 1-31</inkml:trace>
  <inkml:trace contextRef="#ctx0" brushRef="#br0" timeOffset="-98048.18">15475 12747 0,'0'23'62,"0"1"-46,0-1-16,0 1 16,0-1-16,0 24 15,0-23-15,0-1 16,0 1-16,0-1 16,0 1-16,0 23 15,0-24-15,0 25 16,0-25-1,0 1 1,0-1-16,0 1 16,0-1-16,0 1 15,0-1-15,0 1 32</inkml:trace>
  <inkml:trace contextRef="#ctx0" brushRef="#br0" timeOffset="-97106.78">15287 13099 0,'24'0'16,"-1"0"-16,1 0 0,-1-23 15,1 23-15,-1 0 16,1 0 0,-1 0-1,1 0 17,23 0-17,-24 0 1,1-24 31,-1 24-16,1 0-15,-1 0-1,1 0-15,-1 0 16,1 0 78,-1 0-48</inkml:trace>
  <inkml:trace contextRef="#ctx0" brushRef="#br0" timeOffset="-94822.38">16134 12911 0,'0'-23'15,"0"-1"1,23 1 0,1 23-1,-24-24 32,23 24-31,1 0 31,-1 0-32,1-23 1,-1 23-16,1 0 16,-1 0-1,1 0-15,-1-24 16,1 24-16,-1 0 15,1 0 1,-1 0 31,-23 24 15,-23-1-46,23 1 0,-24-1-1,1 1-15,-24-1 16,47 1 0,-24-24-16,1 23 15,23 1-15,-24-24 16,1 0-1,23 23-15,-24-23 32,1 47-32,-1-47 15,24 24-15,-23-24 16,23 23-16,0 1 16,-24-24-1,24 24 16,24-1 16,-1-23-15,24 0-32,-47 24 0,47-24 15,-23 0-15,-1 0 16,1 0-16,-1 0 15,1 0 17,-1 0-1,1 0 31,23-24-46,-23 24 15</inkml:trace>
  <inkml:trace contextRef="#ctx0" brushRef="#br0" timeOffset="-93638.65">17051 12723 0,'-24'24'109,"24"-1"-93,0 1-16,-23-1 15,23 1-15,-24-1 16,24 1-16,-23 23 16,23-24-16,0 1 15,0-1 1,0 1-1,0-1 1,0 1 0,0-1-1,23 1 1,-23 0 0,24-24-16,-24 23 15,23-23 126</inkml:trace>
  <inkml:trace contextRef="#ctx0" brushRef="#br0" timeOffset="-91917.4">17216 12794 0,'0'-24'15,"23"24"48,1 0-47,-1 0-16,1 0 15,-1 0 32,1 0-16,-1 0 16,-23 24 78,0-1-109,0 1-1,0 23 17,-23-47-32,-1 0 15,24 23-15,-23-23 16,23 24 0,-24-24 15,24 23-16,24-23 126,-1 0-141,1 0 16,-1 0 15,1 0-15,-24 24-1,23-1 1,-23 1 15,0-1-15,0 1-16,0-1 15,0 1 1,0 0 0,0-1 15,-23-23 0,-1 0-31,24 24 16,-23-24-16,-1 0 15,1 0 17,-1 0-17,24-24 95,0 1-95</inkml:trace>
  <inkml:trace contextRef="#ctx0" brushRef="#br0" timeOffset="-90528.1">17592 12676 0,'23'24'63,"-23"-1"-48,24 1-15,-1-24 16,-23 23-16,24 1 16,-1-1-16,1 1 15,-1-1-15,-23 1 16,24-1 0,0 1-1,-1-1 1,-23 1-1,0-1-15,0 1 16,0-1 0,24 1-1,-24-1-15,0 1 16,0 0 0,0-1 15,0 1-31,-24-1 15,1-23 1,23 24-16,-24-24 16,24 23-16,-24 1 15,1-24 17,23 23-32,-24-23 15,1 24 16,-1-24 63</inkml:trace>
  <inkml:trace contextRef="#ctx0" brushRef="#br0" timeOffset="-89535.35">18203 12864 0,'24'0'62,"-1"0"-46,1 0-1,-1 0-15,1 0 16,-1 0-16,1 24 16,-1-24-1,1 0-15,0 23 32,-1-23-1,1 0-16,-1 0 17</inkml:trace>
  <inkml:trace contextRef="#ctx0" brushRef="#br0" timeOffset="-88776.66">18297 13170 0,'47'0'47,"-23"0"-47,-1 0 15,1 0 1,0 0 0,23 0-1,-24 0-15,1 0 32,-1 0-32,1 0 46,-1 0-30,1 0 15,-1 0-15,1 0 0,-1 0-1</inkml:trace>
  <inkml:trace contextRef="#ctx0" brushRef="#br0" timeOffset="-86407.72">19121 12700 0,'0'23'63,"0"24"-48,-24-23 1,24-1-1,0 1 1,0-1 31,0 1-16,24-24 0,-1 23-15,1-23 0,-1 0-1,1 0-15,-1 0 16,-23 24-16,24-24 16,-24 23-1,23-23 1,1 0-1,-1 0 1,1 24 0,-1-24-16,1 23 31,-1-23-31,-23-23 141,-23-1-126,23 1-15,0-1 16,-24 24-16,24-23 15,-23-1-15,23 1 16,-24 23 0,24-24-1,-23 24 1,23-23 0,0-1 187,23 24-203,-23-23 15,24 23 32,-24-24-31,23 24 15,-23-23-15,0 46 62,0 1-63,24-1-15,-1-23 16,-23 24 0,0-1-16,0 1 15,24-1 1,-24 1-16,0-1 16,0 1-1,0-1 1,0 1-1,23-1 1,-23 1 0,0-1-1,0 1 1,24-24 0,-24 23-16,0 1 31,23 0-16,-23-1 1,0 1 31,0-1-47,0 1 16,24-1 124</inkml:trace>
  <inkml:trace contextRef="#ctx0" brushRef="#br0" timeOffset="-84876.21">14723 14064 0,'0'23'62,"0"1"-46,0-1-16,-24 1 16,24-1-1,-23 1-15,23-1 16,0 24-16,-47-23 15,23 23-15,0-24 16,1 1-16,23 23 16,-24-23-16,1-1 15,23 1-15,-24-1 16,24 1-16,-23-1 16,23 1-1,-24-1 1,24 1-16,-23-24 15,23 23-15,0 1 16,0-1 0,23-46 93</inkml:trace>
  <inkml:trace contextRef="#ctx0" brushRef="#br0" timeOffset="-84017.55">14417 14181 0,'23'47'47,"1"-23"-47,-1-1 15,1 24 1,-1-23-16,1-1 16,-1 1-16,1 0 15,0 23-15,23-24 16,-47 1-16,23-24 15,-23 47-15,24-47 16,-1 23-16,-23 1 78,24-24 63,-1 0-126</inkml:trace>
  <inkml:trace contextRef="#ctx0" brushRef="#br0" timeOffset="-82671.24">15122 14487 0,'24'0'62,"-1"0"-46,-23-23-16,47 23 15,-23 0 1,0 0 0,-1 0-1,1 0 32,-24 23-31,0 1-16,0-1 15,0 1 1,-24-1 0,24 1-16,-23 23 15,-1-24-15,-23 1 16,23-1-1,1 1-15,-1-1 16,24 1-16,-23-1 0,23 1 16,-24-1-1,24 1 1,0-1 0,0 1-1,24-24 16,-24 23-31,23-23 16,1 0 0,-1 0-1,1 0 1,-1 0 0,1 0-16,0 0 15,-1 0 1,1 0-16,-24-23 15,23 23 1,-23-24 109,24 1-109,-24-1-1,0 1 1</inkml:trace>
  <inkml:trace contextRef="#ctx0" brushRef="#br0" timeOffset="-81345.19">15781 14275 0,'0'-23'31,"23"23"-15,1 0 46,-1 0-46,1 0 0,0 0-1,-1 0 1,1 0-1,-1 0-15,1 0 16,-1 0-16,24 0 16,-23 0-1,-1 0 1,1 0 0,-1 0-1,1 0 1,-1 0-16</inkml:trace>
  <inkml:trace contextRef="#ctx0" brushRef="#br0" timeOffset="-80173.11">15899 14581 0,'23'0'31,"1"0"-15,-1 0-1,1 0-15,-1 0 188,1 0-141,-1 0-32,1 0 1,-1 0-1,1 0 17,23 0 124</inkml:trace>
  <inkml:trace contextRef="#ctx0" brushRef="#br0" timeOffset="-77689.72">16581 13970 0,'0'23'31,"0"1"-15,0 23-1,0-24 1,-24-23-1,24 24-15,0-1 16,0 1 0,0-1 15,0 1-15,0-1-1,0 1 16,0-1 16,24-23-31,23 0 0,-24 0-1,1 0-15,-1 0 16,-23 24-16,24-24 15,23 0-15,-24 0 16,1 23 0,-1-23-1,1 0 17,-1 0-17,-23-23 1,24 23-1,-24-24 1,23 1 15,-23-1-15,24 1 0,-24-1-1,0 1 1,0-1-16,0 1 15,0-1 1,0 1 0,0-1 62,0 1-63,0-1 17,0 48 171,0-1-188,0 24-15,0-23 16,0-1 0,0 1-16,0-1 15,0 1 1,0-1 0,0 1-1,0-1-15,0 1 0,0-1 16,0 1-1,0-1 1,0 1 0,0 0-1,0-1 1,0 1 0,0-1-1,0 1 1,0-1-16,0 1 31,0-1 0,0 1-15,0-1 0,0 24-1,0-23 16</inkml:trace>
  <inkml:trace contextRef="#ctx0" brushRef="#br0" timeOffset="-76412.88">17263 14322 0,'23'0'78,"1"0"-62,-1 0 0,1 0-16,-1 0 15,1 0 1,-1 0-1,1 0 32,-1 0-15,1 0-17,-1 0 1,1 0-1,-24-23-15,23 23 16</inkml:trace>
  <inkml:trace contextRef="#ctx0" brushRef="#br0" timeOffset="-62664.07">18086 14087 0,'-24'0'109,"1"0"-109,-1 0 16,-23 24 0,24-1-1,-1-23 1,24 24-1,-47-24-15,47 23 16,-23-23 0,23 24-16,0-1 15,-24 1-15,1-24 16,23 23-16,0 1 16,-24-1-1,24 1 1,-24-1-1,24 1-15,0 0 32,0-1-17,0 1-15,0-1 16,24 1-16,0 23 31,-1-47-31,-23 23 16,24-23-16,-1 0 15,1 0-15,-1 24 16,1-24-16,-1 23 0,1-23 16,-1 0-1,24 24-15,-23-24 16,-1 0-16,1 0 16,-1 0 62,-23-24-63,0 1 1,0-1 0,0 1-1,0-1 1,0 1-1,-23-1 17,23 1-32,-24-1 15,1 1 1,23-1 0,-24 24-16,24-24 15,-23 24 1,23-23-16,-24 23 15,1 0 17,-1 0-17,1 0-15,-1 0 16,1 0 0,-1 0-1,1 0-15,-1 0 16,1 0-1,23 23 1,-24-23 0,24 24-1,0 0-15,-24-24 16,24 23 31,-23-23 15,-1 0-30</inkml:trace>
  <inkml:trace contextRef="#ctx0" brushRef="#br0" timeOffset="-51173.32">14817 15334 0,'0'23'125,"-47"-23"-109,23 24-1,1-1-15,-1 1 16,1-24-16,-1 23 16,-23 1-16,23 23 15,1-24 1,-1 1-16,1-24 16,-1 23-16,1 1 31,23-1-16,-24-23 17,24 24-1,-23-24-15,23 24-16,-24-24 15,24 23-15,0 1 63</inkml:trace>
  <inkml:trace contextRef="#ctx0" brushRef="#br0" timeOffset="-50328.09">14393 15310 0,'0'24'47,"0"-1"-31,0 1-1,24 23 1,-1-24 0,1 1-1,-24-1 1,23 1-1,1-24-15,-24 23 16,23 24 0,1-47-16,-1 24 15,1-1 1,23 25-16,-23-25 31,-1-23-15,1 0-16,-24 24 15,23-24 173</inkml:trace>
  <inkml:trace contextRef="#ctx0" brushRef="#br0" timeOffset="-49037.58">15005 15592 0,'23'0'140,"1"0"-140,23 0 16,-24 0-16,1 0 16,-1 0-16,1 0 15,-1 0 17,1 0-17,-48 24 79,1-1-94,-1-23 16,1 48-16,-1-48 15,1 0-15,23 23 16,-24-23-16,24 24 15,0-1-15,-23-23 16,23 24-16,-24-1 16,24 1-16,0-1 15,0 1 48,24-24-48,-1 0-15,24 0 16,-23 0 0,-1 0-16,1 0 15,-1 0-15,1 0 16,0 0 62,-1 0-47,-23-24-31,24 24 16,-1 0-16,24-23 16,-47-1-16,24 24 15,23-23-15</inkml:trace>
  <inkml:trace contextRef="#ctx0" brushRef="#br0" timeOffset="-48187.33">15781 15522 0,'23'0'63,"1"0"-48,-1 0 1,1 0-1,-24-24 1,24 24-16,-1 0 16,1 0-1,-1 0 17,1 0 30</inkml:trace>
  <inkml:trace contextRef="#ctx0" brushRef="#br0" timeOffset="-47542.51">15875 15687 0,'24'0'47,"-1"0"-31,1 0 31,-1 0-1,1 0-30,-1 0 0,1 0-1,-1 0 17,-23-24-32</inkml:trace>
  <inkml:trace contextRef="#ctx0" brushRef="#br0" timeOffset="-46447.43">16439 15522 0,'24'0'109,"-1"0"-93,1 0-16,23 0 93,-23 0-77,-1 0 0,1 0 15</inkml:trace>
  <inkml:trace contextRef="#ctx0" brushRef="#br0" timeOffset="-44994.05">16886 15310 0,'24'0'15,"-1"0"16,24-23-15,-23 23 0,23 0-1,-24 0-15,1 0 47,-1 0-31,1 0-16,0 0 15,-1 23 1,1-23-16,-24 24 31,23-1-15,-23 1 0,0-1-1,0 1 1,-23-1-16,-1-23 15,24 24-15,-23-1 16,23 1 0,-24-1-16,0 1 15,1-24 1,23 23-16,-24 1 16,24-1-1,0 1 1,0 0 31,0-1-32,0 1 17,47-24-17,-23 0 1,0 0-1,-1 0-15,24 0 0,-23 0 16,-1 0-16,24 0 16,-23 0-1,-1 23-15,1-23 0,-1 0 16,1 0 78,-1 0-32,-46-23-31,-24 23-15,0-24-16</inkml:trace>
  <inkml:trace contextRef="#ctx0" brushRef="#br0" timeOffset="-36149.71">10301 15404 0,'0'24'172,"0"-1"-172,0 1 16,0-1-1,0 1 1,-23-1-16,23 1 15,0-1 1,0 1-16,0-1 31,0 1 16,0 0-31,0-1 31,23 1-16,24-24-15,0 23-1,0 1-15,0-24 16,0 0-1,0 23-15,-23-23 0,23 0 16,-24 0-16,1 24 16,-1-24-16,1 0 15,-1 0-15,25 0 16,-25 0-16,1 0 16,23 0-16,0 0 15,-24 0-15,1 0 16,23 0-16,-24 23 15,1-23-15,-1 0 16,1 0 0,-1 0-16,1 0 15,23 0-15,-24 0 16,24 0 0,-23 0-16,-1 0 15,1 0 1,-1 0-16,1 0 15,0-23-15,-1 23 16,24-24-16,-23 1 16,-1 23-16,24-24 15,-23 24-15,-1-23 16,24-1-16,-23 24 0,-1 0 16,24-23-1,-23-1-15,23 24 16,-24-24-1,1 24 1,-1-23 0,1 23-1,-24-24-15,23 24 16,1-23-16,-1 23 16,1 0-1,-24-24 1,24 24-1,-24-23 17,0-1-17,0 1 1,0-1-16,0 1 16,0-1-16,0-23 15,0 24 1,0-1-16,0 1 15,0-24-15,0 0 16,0 23-16,0 1 16,0-1-1,0-23-15,0 0 16,0 23-16,0 1 16,0-1-1,0-23-15,0 24 16,0-1-16,-24-23 15,24 24-15,0-1 16,-24-23-16,24 24 0,-23-24 16,23 23-16,0-23 15,-24 0 1,1 0-16,-1 0 16,1 24-16,-1-1 15,1-23-15,-1 23 16,24-23-16,-47-23 15,24 23-15,-1 23 0,-23-23 16,47 24 0,-47-24-16,47 23 15,-23 24-15,-1-23 16,24-1 109,-23 24-109,-1 0-1,1 0 1,-1 0-16,1 0 15,-1 0 1,1 0-16,-25 0 16,1 0-16,24 0 15,-48 0-15,-23 0 16,0 0-16,-23 0 16,46 0-16,1 0 15,46-23-15,0 23 16,-23 0-16,47-24 15,-23 24 1,-1 0 0,1 0 15,-1 0-31,1 0 16,-1 0-1,1 0 1,-1 0-16,1 0 31,-1 0 0,1 0 16,-1 0-16,24 24 63,-23-24-94,23 23 16,0 1-1,0-1-15,0 1 16,0-1 0,0 1-1,-24-24-15,24 23 0,0 1 32,-23 23 14,23-24-46,0 1 16,-24-24-16,24 23 16,0 1 187</inkml:trace>
  <inkml:trace contextRef="#ctx0" brushRef="#br0" timeOffset="-32057.81">15946 16039 0,'0'24'141,"0"-1"-110,0 1-15,23-24-16,-23 23 15,24-23 1,-24 24 0,23-24-1,1 0 48,-24 23-63,23-23 15,24 0 1,-23 0-16,-1 0 16,24 0-16,-23-47 15,23 24-15,23 23 16,-46 0-16,23-24 16,-24 1-16,24 23 15,-23 0-15,0 0 16,23-24-16,-24 24 15,1-23-15,23 23 16,-24 0-16,1 0 16,23-24-16,-24 24 15,-23-23-15,47 23 16,-23 0-16,-1 0 16,24 0-16,-23 0 15,-1 0-15,1 0 16,23 0-16,23 0 15,-46 0-15,0 0 16,-1 0-16,48 0 16,-48 0-16,24 0 15,-23 0-15,23 0 16,-24 0-16,1 0 16,23 0-16,0-24 15,0 24-15,0 0 16,-24 0-16,24-23 15,-23 23-15,-1 0 16,1 0-16,0 0 16,-1 0-16,1 0 15,-1-24 1,24 1 0,-23 23-1,-1 0-15,1-24 16,-24 1 78,0-1-94,0 1 15,0-1 1,0 1-16,0-1 15,0-23-15,0 23 16,-24 1-16,24-1 16,0 1-16,-23-1 15,-1-23-15,24 24 16,-47-24-16,24 23 16,-24 1-1,47-1-15,-24 1 16,24-1-16,0 1 15,-24-1 1,1 24-16,23-23 16,0-1-1,0 1 1,-24-1-16,24 1 31,0-1-15,-23 24-16,23-23 15,0-1-15,0 1 16,-24 23-16,24-24 16,0 0 15,0 1-15,-23 23-16,23-24 15,-24 24 1,24-23-1,-23 23-15,23-24 16,-24 24 0,24-23-16,-23 23 15,-1 0 1,24-24-16,-23 24 16,-1 0-1,1 0-15,-1-23 16,1 23-16,-1 0 15,-23 0-15,24 0 16,-24 0 0,23 0-1,1 0 1,-24 0 0,23 0-16,0 0 15,-23 0-15,24 0 16,-1 0-16,-23 0 15,0 0-15,24 0 16,-1 0 0,1 0-16,-1 0 15,-23 23 1,24-23 0,-1 24-16,-23-24 15,0 0-15,24 0 0,-1 0 16,-23 0-16,24 0 15,-1 0 17,0 0-17,1 23-15,-1-23 16,-23 0 0,47 24-16,-23-24 15,-1 23-15,1-23 16,-1 0-16,-23 0 15,24 24 1,-24-24 0,23 0-16,1 0 15,-1 0-15,-23 23 16,24-23-16,-1 0 16,-23 0-16,24 0 15,-1 0-15,1 0 16,-1 0 124,24 24-15,0 0-109,-24-1 0,24 1-1,0-1 110,0 1-47,0-1-62,0 1 0</inkml:trace>
  <inkml:trace contextRef="#ctx0" brushRef="#br0" timeOffset="-14915.91">25682 11171 0,'-23'0'140,"-1"0"-124,1 0 0,-1 0-1,1 0 1,-1 0-1,-23 0-15,24 23 16,-1-23-16,-23 0 16,47 24-16,-24-24 15,1 0 17,23 24-17,0-1 63,23 1-46,48-1-32,-24-23 15,24 24-15,-24-1 16,0 24-16,23-23 15,-46-24-15,-1 23 16,1 1-16,-1-24 31,1 0 1,-24 23-1,0 1 0,0-1-15,0 1-16,-24-24 47,1 0-1,-1 23-46,1-23 16,-1 0-16,-23 0 16,24 0-16,-1 0 15,1 0 1,-1 0 62,1 0 31,-1 0-62,1 0-15</inkml:trace>
  <inkml:trace contextRef="#ctx0" brushRef="#br0" timeOffset="-13498.57">25941 11406 0,'0'24'93,"0"-1"-61,23-23-32,-23 24 15,24-24 1,-1 0-1,1 0-15,0 0 16,-24 23-16,23-23 16,1 0-1,-1 0 1,1 0 0,-1 0-1,1 0 1,-1 0 15,1-23-31,-24-1 16,0 1-16,23-1 15,-23 1-15,0-1 32,0 1-17</inkml:trace>
  <inkml:trace contextRef="#ctx0" brushRef="#br0" timeOffset="-12233.22">26599 11242 0,'0'23'31,"-23"-23"1,23 24-17,-24-1 1,1-23 0,-1 24-1,1-24 16,23 23-15,-24 1-16,24-1 78,24 1-47,23-24-15,-24 0 0,1 0-16,-1 0 15,1 23 1,-24 1 15,0-1-15,23-23-1,-23 24 1,0-1 0,0 1-1,0-1 1,-23-23 0,-1 0 15,1 0-31,-1 0 15,1 0 1,-1 0 0,1 24-16,-1-24 15</inkml:trace>
  <inkml:trace contextRef="#ctx0" brushRef="#br0" timeOffset="-11380.04">27070 11030 0,'0'47'15,"0"-24"1,0 1-16,0-1 15,23 1-15,1 23 16,-24-23 0,0-1-16,0 24 15,23-23-15,1-1 16,-24 24-16,0-23 16,23-1-16,-23 24 15,24-23-15,-24-1 16,0 24-16,0-23 15,0-1-15,23-23 16,-23-23 78,0-1-79,-23 1-15</inkml:trace>
  <inkml:trace contextRef="#ctx0" brushRef="#br0" timeOffset="-10759.69">27117 11430 0,'47'0'16,"-24"0"0,1 0-16,-1 0 15,1 0-15,23 0 16,-23 0 15,-1 0 0,1 23 16,-1-23-31,1 0 0,-1 0 15</inkml:trace>
  <inkml:trace contextRef="#ctx0" brushRef="#br0" timeOffset="-10257.55">27634 11594 0</inkml:trace>
  <inkml:trace contextRef="#ctx0" brushRef="#br0" timeOffset="-7416.29">28434 11053 0,'0'24'0,"0"-1"15,-24 1 1,24-1-16,-47-23 0,47 47 16,-47-23-1,47 23-15,-23-23 16,-1-1-16,1 24 15,-1-23-15,24-1 16,-23 24-16,23-23 16,0-1-1,0 1-15,-24 23 16,1-24-16,-1 24 0,1-23 16,-1-24-16,24 23 15,0-46 79,0-1-63,0 1-31</inkml:trace>
  <inkml:trace contextRef="#ctx0" brushRef="#br0" timeOffset="-6624.13">28034 11194 0,'24'24'16,"23"-24"0,-47-988-16,23 2000 15,1-965-15,-1-47 16,-23 23-16,24 1 16,-1-1-16,1 1 15,-24-1-15,23-23 16,-23 24-16,24-1 15,-24 1-15,23-24 16,1 23-16,-1 1 16,1-1-16,-24 1 15,23-1 1,1 1-16,-1-1 16,1-23-1,-24 24 1,0-1 15,23-23-15</inkml:trace>
  <inkml:trace contextRef="#ctx0" brushRef="#br0" timeOffset="-4986.22">28716 11500 0,'0'24'78,"24"-24"-62,-1 0-16,1 0 15,-1 0 1,1 0 0,-1 0-16,1 0 15,-24 23-15,23-23 0,1 0 16,-1 0 0,-23 24 30,24 23-14,-24-24-17,-24-23 1,1 24 15,23-1-31,-24-23 0,1 0 31,-1 24-15,48-24 156,-1 0-172,1 0 16,23 0-16,-24 0 15,1 0-15,-1 0 16,1 23-16,-24 1 15,23-24 1,-23 23-16,0 1 16,0-1-1,0 1 1,-23 0 0,23-1-16,-24-23 15,1 24-15,-1-24 16,1 23-1,-24-23-15,23 0 32,1 0-32,-1 0 0,1 0 15,-1 0 32,24-23-16,0-1-15,47 1 0</inkml:trace>
  <inkml:trace contextRef="#ctx0" brushRef="#br0" timeOffset="-3943.25">29304 11265 0,'24'0'93,"-1"0"-93,24 0 16,0 0 0,-23 0-1,-1 0 1,1 0 0,-1 0-1</inkml:trace>
  <inkml:trace contextRef="#ctx0" brushRef="#br0" timeOffset="-3303.29">29375 11406 0,'23'0'31,"1"0"-31,-1 0 16,1 0-16,-1 0 0,1 0 31,-1 0-31,1 0 0,-1 0 31,1 0-15,-1 0 15,1 0-15</inkml:trace>
  <inkml:trace contextRef="#ctx0" brushRef="#br0" timeOffset="-683.8">30010 10936 0,'23'0'94,"24"0"-63,-23 23-31,23-23 16,-24 0 0,1 0-1,-1 24-15,1-24 31,-1 0-31,1 0 32,-1 0-17,-23 23 95,-23-23-95,23 47-15,-24-23 16,1-1-16,-1 1 16,1-1-16,-1-23 15,24 24-15,0-1 47,0 1 0,24-24 78,-1 0-109,1 0-16,23 0 15,-24 0 1,1 24-1,23-1-15,-24-23 16,1 24-16,-1-24 16,-23 23-16,24-23 0,0 24 15,-24-1-15,0 1 16,0-1-16,-24 24 16,0-23-16,-23 23 15,24-47-15,-1 0 16,24 23-16,-23-23 31,23 24-31,-24-24 16,1 0-1,-1 0-15,1 23 16,-1-23-16,1 0 16,-1 0 30</inkml:trace>
  <inkml:trace contextRef="#ctx0" brushRef="#br0" timeOffset="544.15">30903 11477 0,'0'-24'31,"24"24"0,-24-23-15,23 23-16,-23-24 16,24 24-16,-1 0 15,-23-23 32,0-1-31,24 24-1,-24-23-15,0-1 16,-24 24 62,1 0-62,-1 0 15,1 0 0,23 24-31,0-1 16,-24-23-16,24 47 16,-23-47-16,23 24 15,0-1 1,0 1-1,0-1-15,-24-23 16,24 24-16,0-1 78,0 1-62,24-24-16,-1 0 15,24 23-15,-23-23 16,-1 0-16,1 0 16,-1 0-1,1 0 48,-24-23-48,23-1 1,-23 1 0</inkml:trace>
  <inkml:trace contextRef="#ctx0" brushRef="#br0" timeOffset="1724.53">31162 11383 0,'0'23'79,"0"1"-79,0 23 15,24-24 1,-24 1-16,23-1 31,-23-46 78,0-1-93,24 24 0,-24-23-16,23-24 15,1 47-15,-24-24 16,23 1-16,24-1 16,47-23-1,-47 24-15,-23 23 16,-1 0-16,24 0 15,-23 0 1,-24 23 0,23 1-1,-23-1-15,0 1 16,0-1-16,0 1 16</inkml:trace>
  <inkml:trace contextRef="#ctx0" brushRef="#br0" timeOffset="3559.71">25894 12394 0,'23'-24'15,"1"24"-15,-1 0 16,1-23-16,23 23 16,-47-24-16,24 24 15,-1 0 1,-23-23-1,0-1 17,24 24-17,-24-23 1,0-1 0,0 1-1,-24 23 126,1 0-126,-1 0 1,0 23 0,24 1-16,0-1 15,0 1-15,-23-24 16,23 23-16,0 1 16,0-1-1,-24 1 1,24-1 15,0 1 0,0-1 1,24-23-17,-24 24 1,23 0-1,1-24 1,0 0 15,-1 0-15,24-24 0,-47 0 15,24 24-16</inkml:trace>
  <inkml:trace contextRef="#ctx0" brushRef="#br0" timeOffset="4490.32">26435 12253 0,'-24'23'141,"24"1"-126,-23-24 1,23 23-1,0 1 17,0-1-17,0 1 17,0-1-1,23-23-31,1 24 31,-1-24-31,1 23 16,-1-23-1,-23 24-15,47-24 16,-23 0 0,-1 0-1,1 0 1,-1 0 15,-23-24 32,0 1-48,0-1 1</inkml:trace>
  <inkml:trace contextRef="#ctx0" brushRef="#br0" timeOffset="5521.56">27234 11947 0,'0'24'31,"-47"-1"-16,24 1-15,23-1 16,-47 1-16,47-1 16,-47-23-16,47 47 15,-24-47-15,24 24 0,0 23 32,0-24-32,-23 1 15,23-1 1,0 1-16,0-1 15,0 1 1,0-1-16,0 1 16,23-24-16,-23 23 15,24-23 1,-24 24-16,23-1 16,1-23-1,-24 24 1,23-24-1,1 0 32,-1 0 16,1 0-48,-24-24 1,0 1 0</inkml:trace>
  <inkml:trace contextRef="#ctx0" brushRef="#br0" timeOffset="6466.58">27517 12112 0,'0'23'63,"0"1"-48,0-1-15,0 1 16,0-1-1,0 1 1,23-24-16,-23 23 16,0 1-16,0-1 15,24-23 1,-24 24-16,0-1 16,23-23-1,-23 24-15</inkml:trace>
  <inkml:trace contextRef="#ctx0" brushRef="#br0" timeOffset="7636.96">27634 11971 0,'24'0'16,"-1"23"30,1-23-30,-24 24 0,23-24-1,-23 23-15,24 1 32,-24-1-17,23-23-15,-23 24 16,24-24-16,-24 23 15,0 1 1,23-24 0,-23 23-16,0 1 15,0-1-15,0 1 16,0-1 0,24 1-16,-24-1 15,0 1 1,0-1-16,0 1 15,0-1 17,-24-23-1,24 24-15,-23-24-1,-1 0 1,24 23-1,-23-23-15,23 24 16,-24-24 93</inkml:trace>
  <inkml:trace contextRef="#ctx0" brushRef="#br0" timeOffset="11263.96">26200 13382 0,'-24'0'32,"1"0"-17,-1 23 1,-23 1-1,24-1-15,-25 1 16,25-1-16,-1 1 16,-23 23-16,24-24 15,-24 1-15,23-1 16,1 1-16,-1-1 16,1 1-16,-1-1 15,1 1-15,-1 0 16,1-24-1,23 23-15,-24-23 125,24-23-93</inkml:trace>
  <inkml:trace contextRef="#ctx0" brushRef="#br0" timeOffset="12682.26">25565 13335 0,'23'0'78,"1"23"-47,-1 1-31,-23-1 16,24-23-16,-1 24 15,1-1-15,-24 1 16,23-1-16,-23 1 16,24-24-16,-1 23 15,-23 1-15,24-24 16,-1 23 0,1 1-1,-1-24-15,-23 23 16,24-23-1,-1 0 17,1 0-17,-24 24 1,23-24 15,-23 23-31,24-23 31,-24 24-15,23-24 0,1 0 15,-24 23 16,24 1-32,-1-24 110,1 0-93,-1 0-32,1 0 15,-1 0 1,-23 24 0</inkml:trace>
  <inkml:trace contextRef="#ctx0" brushRef="#br0" timeOffset="13487.4">26388 13711 0,'0'23'94,"0"1"-94,0 0 15,0-1 1,23-23 0,-23 24-16,0-1 15,0 1 48</inkml:trace>
  <inkml:trace contextRef="#ctx0" brushRef="#br0" timeOffset="15035.51">26835 13523 0,'23'0'125,"1"0"-125,-1 0 47,1 0-16,-1 0-31,1 0 16,-1 0 62,1 0 47,-1 0-94,1 0 0</inkml:trace>
  <inkml:trace contextRef="#ctx0" brushRef="#br0" timeOffset="16904">27470 13241 0,'0'23'140,"23"-23"-124,1 0-1,-1 24-15,1-24 16,-1 0-16,1 0 16,-1 0 15,1 0-31,-1-24 16,1 24-1,23 0-15,-24 0 16,1 0-1,-1 0 17,1 0-17,-48 24 48,24-1-48,-23-23-15,-1 24 16,1-24 0,23 23-16,-24-23 15,1 0-15,-1 24 16,24-1-16,-23-23 16,-1 24-1,24-1 1,-23-23 15,-1 0-15,24 24-1,0-1 1,24-23 109,-1 0-109,1 0-16,-1 0 15,1 0 1,-1 0-1,1 0-15,23 0 16,-24 0-16,1 0 16,-24 24-16,23-24 15,1 23 1,-1 1 0,-23-1-1,24-23-15,0 24 0,-24-1 16,23 1-16,-23-1 15,0 24 1,0-23 0,0 0-16,0-1 31,-23 1-31,-1-24 16,0 0-16,1 23 15,-1-23-15,-23 0 16,24 24-16,-1-24 15,1 0-15,-1 0 16,1 0 0</inkml:trace>
  <inkml:trace contextRef="#ctx0" brushRef="#br0" timeOffset="18253.46">28293 13546 0,'0'-23'32,"23"23"-17,1 0 1,-1 0 0,1 0-1,23-24 1,-24 24-1,1 0 1,-1 0 15,1 0-31,-1 0 16,1-23 0,0 23-1,-1 0 1</inkml:trace>
  <inkml:trace contextRef="#ctx0" brushRef="#br0" timeOffset="19038.36">28246 13734 0,'23'0'15,"1"0"1,-1 0 0,-23-23-16,24 23 15,-1 0 1,1 0 0,-1 0-1,1 0 16,-1 0-15,1 0 0,-1 0 46,1 0-46,-24-24-16,23 24 31</inkml:trace>
  <inkml:trace contextRef="#ctx0" brushRef="#br0" timeOffset="20677.88">28928 13147 0,'0'23'78,"0"1"-63,0-1-15,23 1 0,-23-1 16,0 1 0,0-1-16,0 1 31,0 23-16,24-47-15,-24 23 16,0 1 0,0-1-1,0 1-15,0-1 16,23-23 0,-23 24-16,0-1 46,0 1-30,0-1 15,0 1-15,0-1 15,24 1 47,-24-1-62,0 1-16</inkml:trace>
  <inkml:trace contextRef="#ctx0" brushRef="#br0" timeOffset="21856.53">25988 14769 0,'0'24'62,"0"-1"-46,-47 1-1,47-1-15,-24 1 16,1-1-16,23 1 16,-24-1-16,1 1 15,23-1 1,0 1 0,-24-24-1,24 24-15,-23-24 16,23 23-1,0 1 1,0-1 0</inkml:trace>
  <inkml:trace contextRef="#ctx0" brushRef="#br0" timeOffset="22615.94">25823 14793 0,'0'23'62,"0"1"-46,0-1-16,24 1 16,-24-1-1,23-23-15,-23 47 0,24-47 16,-1 24-1,1-24 1,-24 23-16,23-23 31,-23 24-31,24 0 16</inkml:trace>
  <inkml:trace contextRef="#ctx0" brushRef="#br0" timeOffset="23373.9">26200 15052 0,'0'23'63,"0"1"-63,0-1 15,0 1-15,0-1 16,23 1-16,-23-1 16,0 1-1,0-1 1,24-23-16,-24 24 15,23-24 126</inkml:trace>
  <inkml:trace contextRef="#ctx0" brushRef="#br0" timeOffset="24230.42">26623 14957 0,'23'0'94,"1"-23"-94,23 23 15,-23 0-15,-1 0 16,1 0 15,-1 0 16,1 0-31,-1 0-16,1 0 31</inkml:trace>
  <inkml:trace contextRef="#ctx0" brushRef="#br0" timeOffset="24905.23">26646 15193 0,'24'0'16,"0"0"0,-1 0-1,24 0 1,-23 0 0,-1 0-1,1 0 1,-1 0-16,1 0 31,-1 0-15,1 0 62,-1-24-63,1 24 1,-1-23 0,-23-1-1</inkml:trace>
  <inkml:trace contextRef="#ctx0" brushRef="#br0" timeOffset="27246.26">27705 14675 0,'0'24'1094,"0"-1"-1079,0 1-15,0-1 0,0 1 16,0 23 0,0-24-1,0 24 1,0-23 0,0-1-16,0 1 0,0-1 31,0 25-31,0-25 15,0 1 1,0-1 15,0 1-15,0-1 15</inkml:trace>
  <inkml:trace contextRef="#ctx0" brushRef="#br0" timeOffset="28221.1">28152 14699 0,'0'23'47,"0"1"-32,0-1-15,0 1 16,0-1-16,0 1 16,0-1-16,0 1 15,0-1 1,0 1 0,0-1 15,-24-23-31,24 24 15,0-1-15,-23 1 16,23 0 0,0-1-16,0 1 15,0-1 17,-24-23 77,24 24-93</inkml:trace>
  <inkml:trace contextRef="#ctx0" brushRef="#br0" timeOffset="28998.69">28058 15004 0,'23'0'15,"1"0"1,-24-23 0,23 23-16,1 0 15,-1-24 1,1 24 15,-1 0-31,1-23 16,-1 23 156,1 0-126</inkml:trace>
  <inkml:trace contextRef="#ctx0" brushRef="#br0" timeOffset="30524.74">28575 14746 0,'24'0'94,"-1"0"-79,1 0-15,-1 0 16,1 0-16,-1 0 15,1 0 1,-1 0 78,-23 23-94,0 1 15,0-1 1,-23-23 0,23 24-1,0-1 1,-24-23-16,1 0 16,-1 24-1,1-24 32,23 23-16,23-23 94,1 0-109,-1 0-16,1 0 31,-1 0 0,-23 24 1,24-24-32,-24 23 47,0 1 15,-24-24-46,1 0-1,-1 23 1,1-23 15,-1 0-31,1 24 63,-1-24-48,24 24-15,-23-24 32</inkml:trace>
  <inkml:trace contextRef="#ctx0" brushRef="#br0" timeOffset="31895.57">26411 15757 0,'-23'0'16,"23"24"-1,-24-1 1,24 1-16,0-1 16,-23-23-16,-1 24 0,1-1 15,-1 24-15,-23-23 16,24 23-1,-1-47-15,1 23 0,-1 1 16,1-1-16,23 1 16,-24-1-16,24 1 15,-47-24 1,47 47 0,-24-47-16,1 47 0,-1-47 15,1 0-15</inkml:trace>
  <inkml:trace contextRef="#ctx0" brushRef="#br0" timeOffset="32604.71">26082 15781 0,'24'0'16,"-1"0"15,-23 23-15,47 1-16,-23-1 15,-24 24-15,47-23 16,-47 23-16,23-24 16,1 1-16,-24 23 15,23-47-15,1 23 16,-24 1-16,23-1 16,-23 1-16,24-24 15,-24 23-15,23 1 16,1-24 109,-24-24-110</inkml:trace>
  <inkml:trace contextRef="#ctx0" brushRef="#br0" timeOffset="33442.08">26741 16016 0,'0'23'32,"23"-23"-32,-23 24 15,24-1 1,-24 1-16,0 23 15,0-24 1,23-23 0,-23 24-16,0-1 31,0 1-15,0-1 30,24-23 17,23 0-47</inkml:trace>
  <inkml:trace contextRef="#ctx0" brushRef="#br0" timeOffset="34162.75">27234 15875 0,'24'0'78,"-1"0"-78,1 0 15,0 0-15,-24-24 16,23 24-16,1 0 16,-1 0-1,1 0 1,-1 0 15,-23-23-31,24 23 31,-1 0 1</inkml:trace>
  <inkml:trace contextRef="#ctx0" brushRef="#br0" timeOffset="34866.91">27305 16086 0,'24'0'78,"-1"0"-62,1 0 15,-1 0-31,1 0 15,-1 0 17,1 0 15,-1 0-47,1 0 46</inkml:trace>
  <inkml:trace contextRef="#ctx0" brushRef="#br0" timeOffset="37198.65">27964 15498 0,'0'24'47,"0"23"-47,0-24 15,0 24 1,0-23-16,0 0 16,0 23-16,0-24 15,-24 24 1,24-23-1,24-24 79,-1 0-63,1 0-31,-1 0 16,1 0 0,-1 0-1,1 0-15,-1 0 16,1 0 0,-1 0 30,1 0-14,-1 0 30,-23-24-46,0 1 15,0-1-15,0 1-1,0-1 17,0-23-17,0 23 1,0-23-1,-23 47-15,23-23 16,0-1 172,0 48-48,0-1-140,0 24 16,0-23-1,0 23 1,0-23-16,0-1 16,0 1-1,0-1-15,0 1 16,0 23-16,0-24 16,0 1-1,0-1-15,0 1 16,0-1-1,0 1 157,0-1-156,0 1 0,0-1 77,0 1-77,0-1 0,0 1-1,0-1 48,0 1-16,23-24 62,1 0-78</inkml:trace>
  <inkml:trace contextRef="#ctx0" brushRef="#br0" timeOffset="40780.15">27399 16486 0,'24'0'46,"-1"0"-30,1 0 31,-1 0-47,1 0 16,-1 0-1,1 0 1,-1 0 15,1 0-31,-24 24 0,23-24 31,1 0-15,-1 0 0,1 0-1,-1 0 1,1 0-16,-1 0 15,1 0 1,-1 0-16,1 0 16,-1 0-16,24 0 15,-23 0-15,23 0 16,0 0-16,0-24 16,-23 24-1,-1 0-15,1 0 0,-1 0 16,1 0-1,-24-23 1,23 23 0,1 0-1,-24-24 1,23 24 15,1 0 32,-1-23-48,24 23 1,-23 0 0,23 0-1,-47-24 1,23 24-1,1 0 32,-24-23-47,0-1 16,23 1-16,1-25 16,-24 25-1,0-24 1,0 23-1,0 1 1,0-1-16,0 1 16,0-1-1,0 1-15,0-1 16,0 1-16,0-1 16,0 1-16,0-24 15,23 23 1,-23 1-16,0-1 15,0 1 1,0-1-16,0 1 16,0-1-1,0 1 1,0-1 15,0 1-15,0-1-1,0 0 1,0 1-16,0-1 16,24 24-16,-24-23 15,0-1 1,0 1 31,0-1-32,0 1 1,0-1-16,0 1 31,0-1 32,-24 24-32,1 0-15,23-23-1,-24 23 1,1 0 46,-1 0-46,1 0 0,-1 0-1,1 0 1,-1 0-16,-23 0 16,24 0-1,-1 0 79,1 0-47,-1 0-32,1 0 1,-1-24 0,-23 24-1,24-23-15,-1 23 16,-23 0-16,24 0 16,-1 0-16,-23 0 15,23 0-15,1 0 16,-1 0-16,-23 0 15,24 0-15,-1 0 16,-23 0-16,24 0 141,-1 0-110,1 0-31,-1 0 31,24 23-15,-23-23-1,-1 0 1,1 24 0,-1-1 140,24 1-109,0-1-32,0 1 17,0-1-1,0 1 16,0-1-32,24-23 95,-1 0-79,1 0-31,-1 0 16,1 0-1</inkml:trace>
  <inkml:trace contextRef="#ctx0" brushRef="#br0" timeOffset="42105.42">27493 16298 0,'0'24'93,"0"-1"-93,0 1 32,0-1-17,0 1 1,0-1-1,0 1 1,0-1-16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06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90.80906" units="1/cm"/>
          <inkml:channelProperty channel="Y" name="resolution" value="52.02312" units="1/cm"/>
          <inkml:channelProperty channel="T" name="resolution" value="1" units="1/dev"/>
        </inkml:channelProperties>
      </inkml:inkSource>
      <inkml:timestamp xml:id="ts0" timeString="2020-11-12T13:39:25.17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2916 987 0,'-23'0'94,"-1"0"-78,1 0-1,-24 0 1,23 0 0,1 0-1,-24 0 1,23 47-16,1-23 16,-24 0-16,23-1 15,-23 1-15,23 23 16,1-47-16,-1 47 15,1-47-15,-1 23 16,1-23-16,23 47 16,0-23-16,0-1 15,0 1-15,0-1 16,0 1-16,0 23 16,23-24-16,-23 1 15,0-1-15,24-23 16,-24 24-16,23-24 15,1 23-15,-24 1 16,23-24-16,25 0 16,-25 0-1,1 0-15,-1 23 16,24-23-16,-23 0 16,-1 0-16,1 0 15,-1 0 1,1 0 93,-1 0-93,1 0-1</inkml:trace>
  <inkml:trace contextRef="#ctx0" brushRef="#br0" timeOffset="1130.73">3269 1387 0,'-23'0'0,"-1"0"31,1 0-31,23-23 16,-24 23 15,-23 0-16,23 23 1,-23 1 0,24-1-16,-1-23 15,24 24-15,-23-1 16,23 1 0,0-1-1,0 1 1,23-24-16,-23 47 15,47-47-15,-23 23 16,-1-23-16,24 24 16,-23-24-16,0 0 15,23 0-15,-24 0 16,1 0-16,23 0 16,-24-24-16,24 1 15,-23-24-15,-1 47 16,-23-24-16,0 1 15,0-1 1,0 1 0,0-1-16,0 1 15,-23-1 1,-1 24 0,1-23-16,-1 23 15,1 0-15,-1-24 16,1 24-16,-24-23 15,23 23 1,1 0 0,-1 0-16,0 0 15</inkml:trace>
  <inkml:trace contextRef="#ctx0" brushRef="#br0" timeOffset="2556.27">3739 1317 0,'0'0'0,"0"23"15,0 1-15,0-1 16,0 1-16,0-1 16,-23 1-16,23 23 15,0-24-15,0 1 0,0-1 16,0 1 0,23-48 77,-23 1-77,0-24-16,24 23 16,-1 1-16,1-24 0,0 47 15,-24-24 1,23 24-16,1 0 15,-1 0 1,1 0 0,-1 47-16,1-23 31,-24-1-31,0 1 16,23-24 62,1-24-63,-1 1 1,1-1-16,-1 24 31,1 0-15,-24 24-1,23-24-15,-23 47 16,24-47-16,-24 23 0,23 1 16,1-1-1,-1-23-15,-23 24 16,24-24-16,-24 23 16,0 1-16,23-24 15,1 0 48,-1 0-63,1 0 15,-1-24-15,1 24 16</inkml:trace>
  <inkml:trace contextRef="#ctx0" brushRef="#br0" timeOffset="3638.89">4563 1434 0,'-24'0'16,"24"47"0,0-23-1,0-1-15,24 24 0,23 0 16,-24-23-16,1 47 16,23-48-16,-24 1 15,24 23 1,-23-24-16,-1 24 15,-23-23-15,0-1 16,0 1 0,0-71 77,-23 23-77,-24 1-16,47-24 16,-24 23-16,1 1 15,23-24-15,0-1 16,0 25 0,0-1-1,23 1-15,1-1 16,-1 24-16,-23-23 15,24 23 1,-1 0-16,1 0 16,-1 0-1,24 0 1,-23 0 0,-1 0-1,-23 23 1,24-23 31,-24 24-47,0-1 15,-24-23-15,-23 47 16,24-47-16,-1 24 16,-23-24-16,24 24 15,-1-24-15,1 0 16,-1 0-1,1 0 1,-1 0-16,1 0 0,23-24 16,-24 24-1,48 0 79,23 0-94</inkml:trace>
  <inkml:trace contextRef="#ctx0" brushRef="#br0" timeOffset="4243.83">5056 1434 0,'24'0'0,"-24"24"15,24-24-15,-24 23 16,23 1 0,-23-1-16,0 24 15,0-23 1,0 23-1,24-47 95</inkml:trace>
  <inkml:trace contextRef="#ctx0" brushRef="#br0" timeOffset="4733.53">5080 1458 0,'0'0'0,"0"23"15,-24-23-15,1 0 16,-1 47-1,1-47 1,46 0 47,1 0-63,-1 0 15,1 0-15</inkml:trace>
  <inkml:trace contextRef="#ctx0" brushRef="#br0" timeOffset="5602.92">5339 1317 0,'-24'0'47,"1"0"-31,23 23 0,-24-23-16,24 24 15,-23-1 1,-1 1-1,1-24 1,23 23 0,-24-23-16,1 0 15,23 24-15,-24-1 16,1-23-16</inkml:trace>
  <inkml:trace contextRef="#ctx0" brushRef="#br0" timeOffset="6516.75">5503 1411 0,'-23'0'15,"-1"0"1,1 0 15,-1 47-31,1-47 16,-1 23-16,24 24 15,-23-47-15,23 47 16,-24-47-16,24 24 16,0-1-16,0 1 15,0-1 1,0 1-16,24 0 16,23-1-1,-24 1-15,1-24 16,23 0-16,-24 0 15,1 0-15,23 0 16,-24-24-16,1 1 16,-24-1-16,23-23 15,1 23 1,-24 1-16,0-24 16,0 23-16,0 1 15,-24-1 1,-23 1-16,47-1 15,-23 24-15,-24 0 16,23 0-16,1 0 16,-1 0-16,-23 0 0,0 0 31,71 0 47</inkml:trace>
  <inkml:trace contextRef="#ctx0" brushRef="#br0" timeOffset="7765.42">5833 964 0,'0'47'31,"0"-24"-15,0 1-16,0 0 15,0 23-15,0-24 16,0 1-16,0 23 16,0-24-16,23 24 15,-23-23 1,0-1-16,0 1 16,0 23-1,24-24-15,-24 1 16,0 23-16,0-24 15,0 1 1,0-48 125,0 1-141,0-24 15,0 23-15,0 1 16,0-1-16,0 1 16,0-1-16,23-23 15,1 47 1,-1-23-16,1 23 15,-1 0-15,1 0 16,-1 0 0,1 0-16,23 0 15,-24 23-15,24 1 16,0 23-16,-23-24 16,-1 1-16,1-1 15,-24 1-15,0 23 16,0-24-16,0 1 15,0 23-15,0-24 16,-47 1 15,23-24-31,1 0 16,-24 0-16,23 0 16,1 0-16,-1 0 15,1 0-15,-1 0 16,1 0 15,46-47 63,24 47-94,-23-24 15,-1 1-15,24-1 16</inkml:trace>
  <inkml:trace contextRef="#ctx0" brushRef="#br0" timeOffset="9810.03">6773 1270 0,'-23'0'63,"-1"0"-48,1-24 1,-1 24-16,1 0 31,-1 0-15,1 0-1,23 24 1,-24 23 0,1-24-16,23 1 15,0-1-15,0 1 16,0-1 0,0 1-1,0-1 1,0 1 15,23-24 32,1 0-63,-1 0 15,1 0 1,-24-24-1,0 1 1,0-24 0,0 23-1,0 1 1,0-1-16,0 1 266,23 23-251,1-24 141,-24 1-109,0 46 47,0 24-94,0-23 16,23-24-16,-23 23 15,0 1-15,0-1 16,0 1 0,0-1-1,0 1 1,0-1-1,24-23 17,-24 24 30,0-48 32</inkml:trace>
  <inkml:trace contextRef="#ctx0" brushRef="#br0" timeOffset="10760.52">7032 1246 0,'-23'0'16,"-1"0"-16,-23 24 16,23-24-1,-23 0 1,47 23-16,-23-23 15,23 24-15,-24-24 16,24 23 0,0 1-1,0-1-15,0 1 16,0 23-16,0-24 16,24 1-1,-1-24-15,-23 23 16,24-23-16,-1 0 31,1 0-31,-1 0 16,1 0-1,0 0 1,-1 0 31,1 0 62,-1-23-93,1 23-16,-1 0 15,1 0-15,23 0 0</inkml:trace>
  <inkml:trace contextRef="#ctx0" brushRef="#br0" timeOffset="11520.14">7408 1340 0,'0'24'16,"0"23"0,0-24-1,-23 24-15,23-23 16,0-1 46,0 1-46</inkml:trace>
  <inkml:trace contextRef="#ctx0" brushRef="#br0" timeOffset="12132.1">7408 1176 0,'0'-24'140,"24"24"-140</inkml:trace>
  <inkml:trace contextRef="#ctx0" brushRef="#br0" timeOffset="13152.85">7691 1199 0,'0'24'31,"0"-1"-15,-24 1-1,1-1-15,-1 1 16,0-1-1,1 24 1,23 0 0,0-23-16,0-1 15,0 1-15,0-1 16,47 1 0,-23-24-16,-1 23 15,1-23 1,23 24-16,-24-24 15,1 0-15,23 0 16,-24 0-16,1-24 16,23 1-16,-47-1 15,23 24-15,-23-23 16,24-1-16,-24 1 16,0-24-16,23 23 15,-23 1-15,0-1 16,0 1-1,0-1-15,-23 24 16,-1-23-16,24-1 16,-23 1-16,23-1 15,-24 24 1,1 0 15,-1 0-15,1 0-1,-1 0-15,1 0 47,-1 0 0</inkml:trace>
  <inkml:trace contextRef="#ctx0" brushRef="#br0" timeOffset="15047.26">8208 1246 0,'0'24'78,"23"-1"-78,-23 1 16,0-1 0,24-23-1,-24 47-15,24-23 16,-24-1-1,0 1 17,0-1-32,0 1 15,0-1 63,23-23 16,-23-23-94,0-1 16,0 1-16,0-24 15,0 23-15,0 1 16,0-24-16,0 23 16,0 1-1,0-1 1,24 1-16,-1-1 16,1-23-1,-1 47 1,1-23-16,-24-1 15,23 24 1,1 0 0,-1 0-1,-23 24-15,24-24 16,-1 23-16,1-23 16,-24 24-16,47-1 15,-47 1 1,23-24-16,-23 23 15,0 1 1,0-1-16,0 1 16,0-1-1,0 1 1,0-1-16,0 1 16,0-1-1,0 1-15,0-1 16,24-23-1,-24 24 1,0-1 31,23 1-16,-23-1-15,0 1-1,0-1 1</inkml:trace>
  <inkml:trace contextRef="#ctx0" brushRef="#br0" timeOffset="16214.5">8067 823 0,'0'23'63,"0"1"-32,0-1-15,-24-23-1,24 24 1,0-1 171,0 1-155,0-1 30,0 1-15</inkml:trace>
  <inkml:trace contextRef="#ctx0" brushRef="#br1" timeOffset="54172.38">2775 2422 0,'24'0'219,"-1"0"-219,1 0 15,-1 0-15,1 0 16,-1 0 0,1 0-16,23 0 15,-24 0 1,1 0-16,23 24 15,-24-24 1,1 23 0,-1-23-1,1 0 1,-24 24-16,0-1 16,24-23-1,-24 24 1,0-1-1,0 1 1,0-1 0,-24 1-1,24-1-15,-24 1 16,1-1-16,-1-23 16,24 24-1,-23-1-15,-1-23 0,1 0 16,-1 24-16,-23-1 15,24 1 1,23-1 0,-24-23-16,24 24 15,-23-24 17,23 23-17,0 1 32,0-1 16,23-23-48,24 0-15,-23 0 16,-1 0-16,24 0 15,-23-23-15,-1 23 16,1 0 0,-1 0-16,1 0 15,0-24-15,-1 24 16,1 0 0,-1 0-1,1-23 32</inkml:trace>
  <inkml:trace contextRef="#ctx0" brushRef="#br1" timeOffset="55676.16">3692 2281 0,'-23'0'93,"23"23"-93,0 1 32,-24-24-32,24 24 15,0-1-15,0 24 16,-23-47-1,23 24 1,-24-24 0,24 23-16,0 1 31,0-1-31,0 1 31,0-1-15,0 1-1,0-1-15,0 1 32,24-24-1,-24 23-15,23-23-1,-23 24 1,24-24-16,-24 23 0,23-23 31,1 24-15,-1-24 15,-23 23 0,24-23 47,-1 0 47,1 0-125</inkml:trace>
  <inkml:trace contextRef="#ctx0" brushRef="#br1" timeOffset="66125.4">4092 2328 0,'0'24'46,"0"-1"-30,0 1 0,0-1-16,-23-23 15,23 24-15,0-1 16,0 1 0,0-1-1,-24-23-15,24 24 16,0-1-1,0 1 32,24-24 31,23 0-62,-24 0 0,1 0-1,-24 23-15,23-23 16,1 0-16,-1 0 31,1 0 0,-1 0 1,1 0-32,-24-23 78,0-1-63,0 1 1,23-1 0,-23 1-16,0-1 15,0 1 1,0-1-16,0 1 78,0-1-62,0 1 124,0-1-62,0 0-46,-23 24 93,23 48-63,0-25-46,0 1-16,-24 23 15,24-24-15,0 1 16,0-1-16,0 24 16,0-23-16,0-1 15,0 1-15,0 23 16,0-24 0,0 1-16,0-1 31,24-23-31,-24 24 15,0-48 235</inkml:trace>
  <inkml:trace contextRef="#ctx0" brushRef="#br1" timeOffset="67704.28">4469 2140 0,'23'0'172,"1"23"-156,-1 1-1,1-24-15,-1 47 16,1-24 0,-1-23-16,-23 47 15,24-47-15,-1 48 16,1-25-1,-24 1-15,23-1 16,-23 1 0,24-1-16,-24 24 15,0-23 1,0-1 0,0 1-16,0-1 15,0 1 1,-24-1-1,24 1 1,0-1 0,-23-23-1,23 24 1,-24-24-16,24 23 16,-23-23-1,-1 24-15,1-24 63,23 23-48,-24-23 32</inkml:trace>
  <inkml:trace contextRef="#ctx0" brushRef="#br1" timeOffset="69570.43">5198 2257 0,'23'47'78,"-23"-23"-62,0 0-16,0 23 16,0-24-16,0 1 15,0-1-15,0 24 16,0-23-16,0-1 16,0 24-16,24-23 15,-24-1-15,0 1 16,0-1-1,0 1-15,0-1 16,0 1 0,23-1-16,-23 1 15,0-48 110,0 1-109,-23-1-16,23 1 16</inkml:trace>
  <inkml:trace contextRef="#ctx0" brushRef="#br1" timeOffset="70364.19">5104 2540 0,'23'0'125,"1"0"-125,-1 0 16,1 0-1,-1 0 1,1 0 0,-1 0-1,1 0 1,-1 0 62,1 0 63,-1 0-110</inkml:trace>
  <inkml:trace contextRef="#ctx0" brushRef="#br1" timeOffset="75197.5">5880 2234 0,'0'-24'16,"0"48"296,-24-24-296,24 23-16,0 1 15,0-1 1,0 1 0,-23-24-16,23 24 15,0-1 1,0 1 0,0-1-1,0 1 16,23-24 94,24 0-125,-23 0 16,-1 0 0,1 0-1,-1 0-15,1 0 0,-24 23 16,23-23 0,1 0-16,-1 0 15,1 0 1,-1 0 15,1 0-15,-1 0 62,-23-23-78,0-1 31,0 1-15,0-1-1,0 1 1,0-1 0,0 0-1,0 1 1,0-1-16,0 1 0,0-1 31,0 1 0,0 46 157,0 1-173,0 23-15,0-24 16,0 25 0,0-25-1,24 24-15,-24-23 16,0-1-16,0 1 16,23 23-1,-23-24 1,0 24-1,0-23 1,0-1-16,0 1 16,0-1-1,0 1 1,0-1 0,24-1034-16,-24 2046 0,0-1012 15,0 24 1,23-23-1,-23-1 1,0-46 109,0-1-109,0 1-16,0-24 15,0 23-15,0 1 16,0-24-16,24 23 16</inkml:trace>
  <inkml:trace contextRef="#ctx0" brushRef="#br1" timeOffset="76615.35">6609 2116 0,'0'24'141,"0"-1"-126,0 1 1,0-1-16,-24-23 16,24 24-16,0-1 31,0 1-15,0-1-1,0 1-15,0 0 16,0-1-1,0 1 1,0-1 0,0 24-1,0-23 1,24-24-16,-24 23 16,0 1-16,23-1 15,-23 1 1,24-24-16,-24 23 15,0 1 1,23-24-16,1 23 16,-1 1-1,1-1 17,-1-23-17,-23 24 1,24-24-16,-24 23 47,23-23-16,-23 24-15,24-24-16,-24 23 15</inkml:trace>
  <inkml:trace contextRef="#ctx0" brushRef="#br1" timeOffset="82159.28">6914 2469 0,'24'0'110,"-24"-23"-95,23 23 1,1 0 0,0 0-16,-1 0 15,1 0 1,-1 0 0,1 0-1,-1 0 1,1 0 31,-1-24 62,-23 1-93</inkml:trace>
  <inkml:trace contextRef="#ctx0" brushRef="#br1" timeOffset="83720.17">7314 2187 0,'24'0'15,"-1"-24"1,1 24 62,-1 0-62,1 0-1,-1 0-15,1 0 16,-1 0-16,1 0 31,-24 24 0,23-1-15,-23 1 0,0-1-1,0 1-15,0-1 16,0 1-1,0 0 17,0-1-32,-23 1 15,-1-1-15,24 1 16,-23-1 0,23 1-1,0-1-15,0 1 16,0-1-16,-24 24 15,24-23 1,0-1 31,24-23-47,-1 0 16,1 0-1,-1 0 1,1 24-16,-1-24 15,1 0 1,0 0 0,-1 0 140,1 0-156,-24-24 16,23 24-1,1 0-15</inkml:trace>
  <inkml:trace contextRef="#ctx0" brushRef="#br1" timeOffset="84974.42">7832 2069 0,'23'0'94,"-23"24"-79,24-1 1,-24 1-1,23-1 1,1 1-16,-24 23 16,23-47-1,-23 23-15,24 1 0,-24-1 16,23 1 0,1 0-1,-24-1-15,0 1 0,0-1 16,23 1-1,-23-1-15,0 1 0,0-1 16,24 24-16,-24-23 16,0-1-16,0 1 15,0-1 1,0 1-16,0-1 16,0 1-1,0-1-15,0 1 16,-24-1-1,24 1-15,-23-24 16,23 23-16,-24-23 31,24 24-31,-23-24 110,23-24-79,0 1-31,0-1 16,0 1-1,0-1-15</inkml:trace>
  <inkml:trace contextRef="#ctx0" brushRef="#br1" timeOffset="87028.15">8514 2069 0,'0'24'62,"0"-1"-62,0 1 16,0-1 0,23 1-16,-23 23 0,0-24 15,24 1-15,-24 23 16,0-23-16,0 23 15,23-24 1,-23 24 0,0 0-1,0-23-15,24-1 32,-24 1-32,0-1 31,0-46 125,0-1-140</inkml:trace>
  <inkml:trace contextRef="#ctx0" brushRef="#br1" timeOffset="87789.11">8467 2328 0,'23'0'94,"1"0"-63,-1 0-15,1 0-1,-1 0 1,1 0-16,-24 24 16,23-24 15,1 0-15,-1 0-1,-23 23-15,24-23 31,-1 0 110,1 0-125,-24-23-1</inkml:trace>
  <inkml:trace contextRef="#ctx0" brushRef="#br1" timeOffset="89644.16">9337 2069 0,'-24'24'156,"1"-24"-140,23 23 0,-24-23-1,24 24 1,0-1-1,0 1-15,-23-1 16,23 1 0,0-1-1,0 1-15,0 23 16,0-23 0,0-1-16,0 1 0,0-1 15,0 1-15,0-1 16,0 1-1,0-1 1,0 1-16,23-24 16,-23 23-1,24-23 1,-1 0-16,1 0 0,23 0 16,-24 0-1,1 0 1,-1 0-16,1-47 15,-1 24 1,-23-1 0,24 1-16,-24-1 15,0 1 17,0-1-1,0 1-16,0-1 1,-24 24 0,24-24-16,0 1 31,-23 23-15,-1 0-1,1 0 1,-1 0-16,-23 0 15,24 0 1,23 23-16,-24-23 16,1 0-16,23 24 15,0 0-15,-24-24 16,24 23 0,-23-23-1,23 24-15,0-1 31,0 1-15,0-48 93,23 24-109,1-23 16,-1-1-16</inkml:trace>
  <inkml:trace contextRef="#ctx0" brushRef="#br1" timeOffset="90927.85">10066 1952 0,'0'23'78,"0"1"-62,0-1-1,0 1-15,0-1 16,-24 1-1,-23 117 17,24-118-17,-1-23-15,1 24 16,23-1-16,-24 1 16,1 0-16,23-1 15,-24-23-15,1 47 31,23-23-31,-24-1 16,24 1-16,0 23 16,0-24-1,24 24-15,-1-23 16,1-1-16,-1 1 16,-23-1-16,24-23 15,-1 24-15,1-24 47,-1 0 78,1 0-94,-1-24-15</inkml:trace>
  <inkml:trace contextRef="#ctx0" brushRef="#br1" timeOffset="92453.54">10325 2187 0,'23'0'140,"1"0"-140,-1 0 16,1 0 0,-1 23-1,1-23 1,-1 0 0,-23 24 62,0-1-63,0 1-15,-47-1 16,47 25-16,-47-25 16,24 1-16,-1-1 15,1 1-15,-1-24 16,1 0-16,46 0 156,1-24-156,23 1 16,-47-1-16,47 24 15,-24 0 1,1 0 0,-1 0-16,1 0 15,-1 0-15,1 0 16,-1 0-1,-23 24-15,0-1 16,0 1-16,0-1 16,0 1-16,0-1 15,0 24-15,0-23 16,0-1 0,-23-23-1,23 24-15,-47-1 16,23-23-16,1 24 15,-24-1-15,23-23 16,1 0-16,-24 0 16,23 0-1,-23 0 1,24 0 0,-1 0 30,48-23 33</inkml:trace>
  <inkml:trace contextRef="#ctx0" brushRef="#br1" timeOffset="93783.28">10819 1952 0,'0'23'47,"0"1"-31,23-24-1,1 0-15,-24 23 0,23-23 16,-23 24-16,24-1 16,-1-23-1,1 24-15,-24-1 16,23 1-1,1-1-15,-24 1 16,23-1-16,-23 1 16,24-24-1,-24 23-15,0 1 16,0-1 0,0 1-1,0 0-15,0-1 16,0 1-16,0-1 15,0 24-15,-24-23 16,1-1-16,-1 24 16,1-47-16,-1 47 15,1-23-15,-1-1 16,1-23-16,-1 24 16,24-1-16,-47-23 15,47 24-15,-24-24 16,1 0 46,-1 23-46,1-23 78</inkml:trace>
  <inkml:trace contextRef="#ctx0" brushRef="#br1" timeOffset="95092.34">11477 2257 0,'24'0'46,"-1"0"-30,1 0 0,-1 0-1,1 0 1,-1 0-16,24 0 16,-23 0-1,-1 0 32,1 0-16</inkml:trace>
  <inkml:trace contextRef="#ctx0" brushRef="#br1" timeOffset="95838.86">11454 2493 0,'23'0'16,"-23"-24"-16,24 24 46,-1 0-30,1 0 0,-1 0-16,1 0 15,-1 0 1,1 0-16,-1 0 16,1 0-1,-1 0 1,-23-23-16,24 23 15,-1 0 64</inkml:trace>
  <inkml:trace contextRef="#ctx0" brushRef="#br1" timeOffset="96827.31">12065 2022 0,'24'0'15,"-24"47"1,0-23 0,0 23-1,0-24-15,0 1 16,0-1-16,-24 24 16,24-23-16,0-1 15,0 25-15,0-25 16,0 1-16,-24 23 0,24-24 15,0 1 1,0-1-16,0 1 16,-23-24-1,23 23-15,0 1 32,23-24 93</inkml:trace>
  <inkml:trace contextRef="#ctx0" brushRef="#br1" timeOffset="98009.47">12488 1999 0,'-23'0'47,"-1"0"-31,24 23-16,-23 1 0,-1-1 46,24 1-30,0-1-16,0 1 16,0-1 15,0 1-15,0-1 15,0 1-16,24-24-15,-1 0 16,1 0-16,-1 0 16,24-24-16,-23 24 15,-1 0 1,-23-23-16,24-1 0,-24 1 31,23 23-31,-23-24 16,0 1-1,0-1 1,0 1 0,0-1-1,-23 1 1,-1 23 31,1 0-32,-1 0 1,1 0 0</inkml:trace>
  <inkml:trace contextRef="#ctx0" brushRef="#br1" timeOffset="99462.67">12582 2210 0,'-23'0'31,"-1"0"-15,24 24 0,-23-24-1,23 23-15,-24-23 32,24 24-32,-23-24 31,-1 23-16,1 1 17,23 0-32,0-1 47,0 1-32,0-1 16,0 1-31,23-24 16,-23 23 0,24 1-1,-1-24-15,1 23 16,-1-23 0,24 0-1,-23 0 1,-24-23-1,23-1 1,-23 1 0,0-1-16,24 24 15,-24-23-15,0-1 16,0 1 0,0-1-1,0 0 1,0 1-16,0-1 15,0 1 17,-24 23 30,1 0-46,23-24-1,-24 24-15,1 0 47,-1 0-31,1 0 0,-1 0-1,1 0 16,23 24-31</inkml:trace>
  <inkml:trace contextRef="#ctx0" brushRef="#br1" timeOffset="101611.42">4045 3363 0,'-23'0'187,"-1"47"-171,1-47-1,-1 23-15,24 1 32,0 23-17,0-24 1,0 1-1,0-1-15,0 1 16,24-24 0,-1 47-16,1-47 0,-1 24 15,1-1-15,-1-23 16,48 0-16,-48 0 16,1 0-16,23 0 15,0 0-15,-24 0 16,1-23-16,23-1 15,-24-23-15,1 47 16,-24-47-16,0 23 16,0 1-1,0-1 1,0 1 0,-47 23-1,23-24 1,1 1-16,-24 23 0,23 0 15,1 0 1,23-24-16,-24 24 16,1 0-1,-1 0 1,1 0-16,-1 0 16,1 0-1,-1 0-15,1 0 16,-1 0 46</inkml:trace>
  <inkml:trace contextRef="#ctx0" brushRef="#br1" timeOffset="103039.55">4304 3692 0,'-24'0'16,"1"0"15,-1 0-31,1 0 15,-1 0 1,1 0-16,-1 24 31,1-24-31,-1 23 16,-23 1-16,24-24 16,-24 23-16,47 1 15,-24-24 1,24 23-16,0 1 15,0-1 1,0 1 0,0-1-16,0 24 15,24-47 1,-24 24 0,47-24-16,-24 23 0,1 1 15,23-24-15,-24 0 16,1 23-16,23-23 15,-24 0-15,1 0 16,23 0-16,-24 0 16,1 0-1,-1 0-15,-23-23 16,24 23-16,-1-24 0,-23 1 16,0-1-16,0-23 15,0 24 1,0-24-1,0 23 1,0-23 0,-23 47-1,23-23-15,-24 23 16,-23-47 0,24 47-16,-1 0 0,1 0 15,-1-24-15,1 24 16,23-23-1,-24 23-15,1 0 16,-1 0-16,1 0 16,-1 0-16,-23 0 15,24 0-15,-24 0 16</inkml:trace>
  <inkml:trace contextRef="#ctx0" brushRef="#br1" timeOffset="114236.08">5245 3622 0,'23'0'94,"24"0"-79,-23 0-15,-1 0 16,1 0-1,-24 23-15,23-23 16,1 0 0,-1 0-1,1 0 1,-1 0 156</inkml:trace>
  <inkml:trace contextRef="#ctx0" brushRef="#br1" timeOffset="115913.26">6138 3316 0,'-23'0'78,"-1"23"-46,24 1-32,-23-24 15,23 23-15,-24-23 16,24 24 0,0-1 15,0 1-16,0-1 1,0 1 0,0-1-1,0 1-15,0-1 16,0 1 0,24 0-16,-24-1 15,23-23 1,1 0-16,-1 0 15,24 0-15,-23 0 16,-1 0-16,1 0 16,-1 0-16,1 0 15,-1 0-15,1-23 16,-24-1 0,0 0-1,0 1 1,0-1-16,0 1 15,0-1 17,-24 24-32,24-23 15,-23 23-15,-1-24 16,1 24 0,23-23-1,-24 23-15,24-24 16,-23 24-1,-1 0-15,24-23 16,-23 23-16,-1 0 16,1 0-1,-1 0-15,24-24 16,-23 24-16</inkml:trace>
  <inkml:trace contextRef="#ctx0" brushRef="#br1" timeOffset="117542.97">6162 3645 0,'0'24'15,"-24"-1"17,24 1-1,-23-24-15,23 23-16,-24-23 15,24 24 1,0-1-16,0 1 15,0-1 1,0 1-16,0-1 31,24-23 32,-1 0-48,1 0-15,-1 24 16,1-24-16,-1 0 16,1 0-1,-1 0-15,1 0 16,-1 0-16,1-24 16,0 1-16,-1 23 15,-23-24-15,0 1 47,0-1-16,0 1-31,0-1 32,0 1-17,-23 23 1,23-24-16,-24 1 15,0 23-15,1 0 32,-1 0-32,1 0 15,-1 0 1,1 0 0,-1 0 15,1 0 0,-1 0-15,1 0 62,23-24-31,0 1-47,0-1 15</inkml:trace>
  <inkml:trace contextRef="#ctx0" brushRef="#br1" timeOffset="119197.48">6844 3433 0,'23'0'78,"1"0"-62,-24 47 0,23-47-16,-23 24 15,0 23-15,0-24 16,0 1-16,24 0 16,-24-1-16,23 24 15,-23-23 1,0-1-1,24 1 17,-24-1-17,0 1 17</inkml:trace>
  <inkml:trace contextRef="#ctx0" brushRef="#br1" timeOffset="120212.72">6820 3622 0,'47'23'140,"-23"-23"-140,-1 0 16,1 24-16,-1-24 15,1 0-15,0 0 16,-1 0-16,1 0 16,-1 0-16,1 0 15,-1 0 126</inkml:trace>
  <inkml:trace contextRef="#ctx0" brushRef="#br1" timeOffset="121244.2">7596 3339 0,'0'47'62,"0"-23"-46,0 23-16,0-24 15,0 24 1,0-23-16,0-1 16,0 1-16,24-24 15,-24 24-15,0-1 16,0 1-1,24-24 1,-24 23 0,0 24-1,0-23 1</inkml:trace>
  <inkml:trace contextRef="#ctx0" brushRef="#br1" timeOffset="122530.16">8090 3363 0,'-23'0'125,"-1"0"-110,1 0 1,-1 0 15,24 23-15,-23-23-16,-1 24 15,24-1-15,-23-23 16,23 24-16,0-1 16,0 1-1,0-1-15,0 24 16,0-23 15,0 0-15,47-24-1,-24 0 1,1 0-16,-1 0 16,1 0-16,-1 0 15,1 0-15,-1 0 16,1 0-16,-1 0 16,1 0-16,-24-24 15,0 0-15,23 24 16,-23-23-16,0-1 15,0 1-15,0-1 32,0 1 15,-23 23-32,-1 0-15,-23 0 16,24 0 15,23-24-15,-24 24-1,24-23-15,-23 23 16</inkml:trace>
  <inkml:trace contextRef="#ctx0" brushRef="#br1" timeOffset="124227.66">8137 3645 0,'-23'0'16,"23"-23"0,-24 23-1,1 0 63,-1 0-46,1 23 14,23 1-30,0-1 0,0 1 15,0-1-15,0 1-1,0-1 1,0 1-1,0-1 1,0 1 0,23-24-1,1 0 17,-1 0-32,1 0 15,-1 0-15,1 0 16,-1 0-16,1 0 0,-1 0 15,1 0 1,0 0-16,-1 0 16,1 0-1,-1 0 1,-23-24 15,24 24-31,-24-23 78,0-1-62,-24 1 15,24-1-15,-23 24-1,23-23-15,-47 23 16,23 0 0,0-24-16,1 24 15,-1 0-15,1 0 32,-1 0-1,24-23-31,-23 23 15,-1 0 142,24-24-79</inkml:trace>
  <inkml:trace contextRef="#ctx0" brushRef="#br1" timeOffset="125194.6">8890 3551 0,'24'0'109,"-1"0"-93,1 0 0,-1 0-16,1 0 0,-1 0 15,1 0-15,-1 0 16,1 0 31,-1-24-16,1 24 0,-1 0-15</inkml:trace>
  <inkml:trace contextRef="#ctx0" brushRef="#br1" timeOffset="126143.82">8914 3763 0,'0'-24'15,"23"24"1,1 0 15,-1 0 0,1 0 32,-1 0-47,1 0 15,-1 0 31,1 0 16,-24-23-62,23 23-16,1 0 16,-1-24 31,1 24-16,-1 0 0</inkml:trace>
  <inkml:trace contextRef="#ctx0" brushRef="#br1" timeOffset="127149.59">9713 3198 0,'24'24'15,"-24"-1"1,0 1 0,23-1-1,-23 1-15,0 23 16,24-24-16,-24 1 16,0-1-16,0 24 15,0 0 1,23-23-16,-23-1 15,0 25-15,0-25 16,24-23-16,-24 47 16,0-23-1,0-1 1,0 1 0,0-1-1,0 1 16,23-24 94,1-24-109,-1 1 0</inkml:trace>
  <inkml:trace contextRef="#ctx0" brushRef="#br1" timeOffset="128559.54">10325 3245 0,'-24'0'46,"1"0"33,-1 0-48,1 0-16,-1 0 1,1 0-16,-1 0 16,0 24-1,1-24 1,23 23 0,-24 1-16,24 23 15,0-24 1,0 1-1,0-1 1,24 1-16,-1-24 16,-23 23-1,24-23-15,0 0 32,-1 0-32,1 0 15,-1 0-15,1-23 16,23 23-16,-24-24 15,1 1 1,-24-1 0,23 24-16,-23-23 15,0-1 1,0 1 15,0-1-15,0 1-1,0-1 1,-23 24 62,-1 0-62,1 0-16,-1 0 15</inkml:trace>
  <inkml:trace contextRef="#ctx0" brushRef="#br1" timeOffset="129969.77">10301 3480 0,'-23'0'93,"-1"0"-77,24 24 0,-47-24-1,24 23 1,23 1-1,-24-24-15,24 23 16,0 1 0,0 0 15,0-1 0,0 1-15,0-1-1,0 1 17,24-24-32,-1 0 31,1 0-31,-1 0 16,24 0-16,-23 0 15,-1 0-15,24-24 16,-23 24-16,-1-23 15,1-1-15,-1 24 16,1 0 0,-24-23-1,0-1 1,23 24 0,1-24-16,-24 1 15,0-1-15,0 1 16,0-1-1,0 1 1,0-1 15,0 1-15,-24 23 0,1 0-1,-1 0 1,1 0-1,-1 0-15,-23 0 16,24 23 0,-1-23-16,-23 24 15,47-1-15,-23-23 16,-1 24 0,1-24-1,-1 23 1,24 1-16,-23-24 15,-1 0 17,0 0 15</inkml:trace>
  <inkml:trace contextRef="#ctx0" brushRef="#br1" timeOffset="131311.7">4751 3316 0,'0'23'62,"-47"1"-46,23-1-16,-23 24 15,24-23-15,-1-1 16,-23 24-16,24-23 16,-24 23-16,23-23 15,-23-1-15,0 24 16,-24 0 0,48-23-16,-24-1 0,23 1 15,1-1-15,23 1 47,-24-24-47,1 0 16,23 23-16,0 1 15,-24-24 17,24 23-32,-23-23 31,23 24-16,-24-24-15,1 23 16,-1 1 0,-23 23-1,24-47-15,-1 23 16,1-23-16,-1 24 16,-23-1-16,23-23 15,1 0-15,-1 0 16,1 0 78,-1 0-32,1 0-46</inkml:trace>
  <inkml:trace contextRef="#ctx0" brushRef="#br1" timeOffset="132496.59">6491 3339 0,'0'24'140,"-23"-1"-140,-24 1 16,23 23-16,1-47 16,-1 23-16,-23 24 15,23-23-15,1-1 16,-24 1-16,23 23 16,-23-23-16,24 23 15,-1-47-15,-23 23 16,24 1-16,-24-24 15,47 23-15,-24 1 16,24 23-16,-23-47 16,-1 23-16,24 1 15,0-1 1,0 1-16,0-1 31,-23-23 63,-1 0-47</inkml:trace>
  <inkml:trace contextRef="#ctx0" brushRef="#br1" timeOffset="137490.78">11524 3480 0,'0'24'109,"0"-1"-62,0 1-32,0-1 1,0 1-16,0 0 16,0-1-1,24 1-15,-24-1 16,23 1 0,-23-1-1,0 1-15,24-24 16,-24 23-1,0 1 17,0-48 202,0 1-234,0-1 16,23 24-16,-23-23 15,24-1 1,-24 1-16,0-1 16,0 1 15,0-1-16,23 0 1,-23 1 0,24-1 15,-24 1 31,23-1-46,1 24 0,-24-23-16,23 23 0,-23-24 15,24 24 17,-24-23-32,23-1 15,1 1 1,-24-1-16,23 24 15,1-23-15,-24-1 16,23 24-16,-23-23 16,24 23-16,-24-24 15,23 24-15,-23-23 32,24 23-32,-24-24 15,23 24 1,1-23 31,-1 23-32,-23-24 1,24 24 0,0 0 62,-1 0-63,-23-23 1,24 23 0,-24-24-1,23 24 1</inkml:trace>
  <inkml:trace contextRef="#ctx0" brushRef="#br1" timeOffset="150936.25">2987 4680 0,'0'23'94,"0"1"-79,0-1-15,-24-23 16,24 47-16,0-23 15,0-1 1,0 1-16,-23 23 16,23-23-1,-24-1 1,24 1 15,0-1 16,24-23-16,-1 0-15,1 0 0,-24 24-1,23-24 1,1 0-16,-1 0 15,1 0 1,-24 23-16,23-23 16,1 0-1,-1 0 1,-23 24 0,24-24 15,0 0 0,-24-24-31,23 1 16,-23-1-1,0 1-15,24 23 16,-24-47-16,0 23 16,0 1-1,0-1 1,0 0-16,0 1 15,0-1 1,0 1-16,0-1 16,0 1-1,0 46 220,-24 1-235,24-1 15,-23 24 1,23-23-16,0 0 16,0-1-16,0 24 15,0-23 1,-24-24-16,24 23 0,0 1 15,0 23 1,0-24 0,0 24-16,0-23 15,0-1 1,0 1 0,0-1-16,0 1 15,0-1 1,0 1-16,0-1 15,0 1-15,-24-1 0,24 24 16,0-23-16,0-1 16,0 1-16,-23-24 15,23 47-15,0-23 32,0-1-32,0 1 15,0-1 1,0 1 15,0-48 125,0 1-140</inkml:trace>
  <inkml:trace contextRef="#ctx0" brushRef="#br1" timeOffset="152599.54">3763 4703 0,'0'24'188,"0"-1"-157,0 1-31,0-1 16,-24 1-1,24-1-15,0 1 16,0 0-16,0-1 16,0 1-1,0-1 1,0 1 0,0-1-16,0 1 15,0 23 1,0-24-16,0 1 15,0-1-15,-23 24 16,23-23-16,0-1 16,-24 24-16,24-23 15,0-1-15,0 1 16,0-1-16,0 1 16,0 23-16,0-24 15,0 1-15,0 0 16,0-1-1,24 1 1,-24-1 31,23-23-31,1 0 93,-1-23-93,-23-1-1,24 24-15</inkml:trace>
  <inkml:trace contextRef="#ctx0" brushRef="#br1" timeOffset="154174.23">4069 4939 0,'0'47'78,"-24"-24"-63,24 1-15,-23 23 16,23 0 0,-24-24-1,24 1 79,24-24-94,23 0 16,-24 0-16,1 0 15,-1 0-15,24 0 16,-23 0-16,-1 0 16,1 0-16,-1 0 15,1 0 1,-24 23-16,23-23 78,1-23-31,-1-1-47,-23-23 15,0 24 1,0-24 0,24 47-1,-24-24-15,0 1 16,0-1 15,0 1-15,0-1 15,0 71 110,0-23-126,0-1-15,-24 1 16,24 23-16,-23 0 16,23-24-1,0 1 1,0-1-16,0 1 15,0-1-15,0 1 16,0-1-16,0 24 16,0-23-1,0-1-15,0 1 16,0-1-16,0 1 16,0-1-1,0 1-15,0 0 16,0-1-1,0-46 126,0-1-141,0 0 16,0 1-16,0-1 15,23 1-15</inkml:trace>
  <inkml:trace contextRef="#ctx0" brushRef="#br1" timeOffset="155314.7">4657 4703 0,'23'0'93,"-23"24"-93,0-1 16,24-23-16,-1 47 16,-23-23-1,0-1-15,24 1 16,-24 0-16,0 23 16,23-47-1,-23 23-15,24-23 16,-24 24-16,0 23 15,23-24 1,-23 1-16,0-1 16,24-23-16,-1 24 15,-23-1-15,0 1 16,0-1-16,0 1 16,0-1-16,0 1 15,0-1-15,0 1 16,0-1-1,0 1 1,0-1-16,0 1 31,0-1-15,-23-23-16,23 24 16,-24-1-1,24 1 16,-23-24-31,23-24 188</inkml:trace>
  <inkml:trace contextRef="#ctx0" brushRef="#br1" timeOffset="157168.57">5597 4727 0,'24'0'63,"-24"23"-63,0 1 15,0-1-15,0 1 16,0 23-16,23-23 16,-23-1-16,24 1 15,-24-1-15,0 1 16,0 23-16,23-24 16,1 1-16,-24 23 15,0-24 1,24 1-16,-24-1 15,0 1 1,0-1-16,0 1 16,0-1-1,-24-23 110</inkml:trace>
  <inkml:trace contextRef="#ctx0" brushRef="#br1" timeOffset="158067.91">5456 4939 0,'24'0'140,"-1"0"-124,1 0-16,-1 0 16,1 0-16,-1 0 15,1 23 1,-1-23-16,1 0 15,-1 0 1,1 0 0,-24 24-16,24-24 15,-1 0 17,1 0 14,-1 0 1</inkml:trace>
  <inkml:trace contextRef="#ctx0" brushRef="#br1" timeOffset="159976.93">6303 4703 0,'0'24'0,"0"-1"16,0 1-1,0-1 1,0 24 15,0-23-31,0 0 0,0-1 16,0 1 0,0-1-16,0 1 15,0-1 16,23-23 1,1-23 61,0 23-77,-1-24 0,-23 1-1,24 23 32,-1 0-16,1 23-31,-1 1 32,1-1-17,-24 1-15,0-1 16,23-23-16,-23 24 16,24 23-16,-24-24 15,0 1 1,23-24-16,-23 23 15,0 1 17,0-1-1,0 1-15,-23-24-16,-24 0 15,23 0 1,1 0-1,-1 0 1,1 0 0,-1 0-16,-23 0 15,23 0 1,1 0 31,-1 0 47,24-24-79</inkml:trace>
  <inkml:trace contextRef="#ctx0" brushRef="#br1" timeOffset="161269.88">6326 4703 0,'24'0'140,"0"24"-108,-1-24-32,1 0 15,-1 0 17,1 0 139</inkml:trace>
  <inkml:trace contextRef="#ctx0" brushRef="#br1" timeOffset="162458.37">6914 4703 0,'0'24'125,"0"-1"-125,0 1 32,-23-24-32,23 23 15,0 1 1,0-1-16,0 1 15,-24 0-15,24-1 16,0 1-16,0-1 16,0 1-16,0-1 15,0 1 1,0 23-16,24-24 16,-1 24-16,1-23 15,-1-1-15,25 24 16,-25-23 15,-23-1-15,24-23-16,-24 24 0,23-24 15,-23 23 1,0-46 125</inkml:trace>
  <inkml:trace contextRef="#ctx0" brushRef="#br1" timeOffset="163150.53">7126 5033 0,'24'0'78,"-1"0"-62,1 0-1,-1 0 1,1 0 62</inkml:trace>
  <inkml:trace contextRef="#ctx0" brushRef="#br1" timeOffset="164619.04">7479 4821 0,'23'0'125,"1"0"-94,-1 0 0,1 0-15,-1 23 0,1-23-1,0 24 1,-1-24-16,-23 24 16,24-24-16,-1 0 31,-23 23 47,0 1-78,0-1 16,0 1-1,0-1 1,-23 1-1,23-1-15,-24-23 16,1 24-16,-1-1 16,24 1 31,-24-1-32,24 1 1,0-1-1,0 1 48,24-24-47,-24 23-1,47-23-15,-23 0 16,-1 0-1,1 0 32,-1 0-47,1 0 32,-1 0-1,-23-23-31,24 23 78,-1 0-62,-23-24-16,24 1 15,-1-1 1,1 1-1</inkml:trace>
  <inkml:trace contextRef="#ctx0" brushRef="#br1" timeOffset="165691.26">8090 4656 0,'0'-23'0,"24"46"109,-24 1-93,23-24-1,1 23-15,-24 1 16,23-1-16,-23 1 16,24-24-16,-24 23 15,0 1 1,23-1-16,-23 1 16,0 0-16,0-1 0,0 1 15,0-1-15,0 1 16,0-1-16,0 1 15,0-1-15,0 1 16,0-1-16,0 1 16,0-1-1,0 1-15,0-1 16,-23 24 0,23-23-1,-24-24 1,24 23-1,0 1 1,-23-24 78,-1 0-47,24-24-32</inkml:trace>
  <inkml:trace contextRef="#ctx0" brushRef="#br1" timeOffset="167883.86">8843 4633 0,'0'23'110,"0"1"-95,23 23 1,-23-24-16,24 1 0,-24 23 15,0-24-15,0 1 16,0 0 0,0 23-16,0-24 15,24 1-15,-24-1 16,23 24-16,-23-23 16,0-1-16,0 1 31,0-1-31,0 1 0,0-1 15</inkml:trace>
  <inkml:trace contextRef="#ctx0" brushRef="#br1" timeOffset="168903.14">8772 4915 0,'24'-23'16,"-1"23"-16,-23-24 15,24 24 48,-24-24-47,23 24-1,1 0 1,0 0 15,-24-23-15,23 23-1,1 0 1,-1 0 0,1 0 15,-1-24 16</inkml:trace>
  <inkml:trace contextRef="#ctx0" brushRef="#br1" timeOffset="170609.47">9549 4609 0,'-24'24'187,"0"-24"-171,24 23-16,-23 1 16,23-1-1,-24 1 1,24-1-1,-23 1-15,23-1 16,0 1 0,0-1-16,0 1 15,0 0 1,0-1 0,0 1-16,0-1 15,23 1-15,-23-1 16,0 1-1,24-24-15,-1 0 16,1 0 0,0 23-16,-1-23 0,1 0 15,-1 0 1,1 0 0,-1 0 15,-23-23 0,24-1-31,-24 1 16,23-24 15,-23 23-15,0 1 46,-23 23-46,23-24-1,-24 24 17,1 0-1,-1 0-16,1 0 1,23 24 0,-24-24-1,24 23 1,-23-23 0,23 24-1</inkml:trace>
  <inkml:trace contextRef="#ctx0" brushRef="#br1" timeOffset="171615.25">10136 4539 0,'-23'47'140,"-1"-24"-140,1 1 16,23-1-16,-24 1 16,24 23-16,-23-24 15,23 24 1,0-23 0,0-1-16,0 1 15,0 0-15,0 23 16,0-24-1,0 1-15,0-1 16,23 1-16,-23-1 16,24 1-16,-1-1 15,1-23 1,-24 24-16,23-24 16,1 0-16,-24-24 140,0 1-124</inkml:trace>
  <inkml:trace contextRef="#ctx0" brushRef="#br1" timeOffset="173263.21">10325 4586 0,'0'23'63,"23"-23"77,1 24-140,-1-24 16,1 0 0,23 0-1,-24 0-15,24 0 16,-23 0 0,-1 0-16,1 0 15,-1 0 32,-23 23 78,-47-23-125,47 24 16,-23-1-16,23 1 15,-47-24-15,47 23 16,-24 1-16,24-1 31,-23-23-15,46 0 156,1 0-157,-1 0-15,1 0 16,-1 0 0,1 0-1,-1 0-15,1 0 16,-1 0-16,-23 24 31,24-24-15,-24 23-1,0 1 17,0 0-17,0-1 1,0 1-1,-47-24-15,23 23 16,1 24-16,-24-47 16,23 0-16,1 24 15,-1-24-15,1 23 16,-1-23-16,1 0 16,-1 0-16,1 0 15,-1 0-15,-23 24 16,24-24-16,-1 0 15,1 0 1,46 0 109</inkml:trace>
  <inkml:trace contextRef="#ctx0" brushRef="#br1" timeOffset="174542.86">10936 4468 0,'0'24'93,"24"-24"-77,-24 23 0,23-23-16,-23 24 15,24-24-15,-1 23 0,1 1 16,-24-1-16,23 1 16,1-1-1,-24 24 1,0-23-16,0-1 0,0 24 15,0-23 1,0 23 0,0-23-16,0-1 15,0 24-15,0-23 16,-24-1-16,1 24 16,-1-47-1,24 24 1,-23-24-1,-1 23 1,24 1 15,-23-24-15,-1 0 62,24-24-47</inkml:trace>
  <inkml:trace contextRef="#ctx0" brushRef="#br1" timeOffset="175329.28">11548 4774 0,'23'0'78,"1"0"-47,-1 0-31,1 0 16,-1 0 0,1 0-1,-24 23-15,23-23 16,1 0 46,-1 0-30</inkml:trace>
  <inkml:trace contextRef="#ctx0" brushRef="#br1" timeOffset="176127.74">11595 5009 0,'0'24'31,"23"-24"16,1 0-32,-1 0 1,1 0 0,-1 0-1,1 0 1,23 0-1,-47-24 1,23 24-16,1 0 47,-1 0-16,-23-23-15,24 23-1</inkml:trace>
  <inkml:trace contextRef="#ctx0" brushRef="#br1" timeOffset="178023.2">12230 4633 0,'0'-24'94,"23"24"-78,1 0-16,-1 0 15,1-23-15,-1 23 16,1 0 0,-1 0-1,1 0 1,-1 0-1,-23 23 1,0 1 15,-23-1-15,-24 1 0,47-1-1,-24 1 1,24-1-1,-23-23 1,23 24 0,0-1-1,0 1-15,-24-24 16,24 23 0,0 1-1,0 0 1,0-1-1,24-23 32,-1 0-47,1-23 16,23 23 0,-47-24-16,23 24 0,1 0 31,-24-24 94,23 24-110,1 0 1,-1-23 0</inkml:trace>
  <inkml:trace contextRef="#ctx0" brushRef="#br1" timeOffset="179935.29">12771 4539 0,'0'23'31,"0"1"-15,0-1-1,0 1 1,-24-24-16,24 47 15,0-24 1,0 1 0,0-1 77,24-23-77,-1 0 0,1 0-16,-1 0 15,1 24 17,-1-24-32,1 0 15,-1 0 79,1 0 0,-1 0-79,-23-24 17,0 1-17,0-1-15,0 1 16,0-1-1,0-23-15,-23 24 16,23-1 0,0 1 15,0-1-15,0 48 155,0-1-155,0 1 0,0 23-1,0-24 1,0 1-16,0-1 16,0 1-16,0-1 15,0 1-15,-24-1 16,24 24-1,0-23 1,0 0 0,0-1-1,0 1 1,0-1 0,0 1 30,0-1-30,0 1 0,0-1 46,0 1 94,0-1-109</inkml:trace>
  <inkml:trace contextRef="#ctx0" brushRef="#br1" timeOffset="181609.81">3457 6232 0,'0'47'78,"24"-23"-78,-24-1 16,0 1-16,0-1 16,23 24-16,-23-23 15,0-1-15,0 24 16,24-47-16,-24 24 16,0-1-16,0 1 15,0-1 1,23 1-16,-23-1 47,0 1-47,24-24 15,-24 23-15,0 1 16,0-1-16,0 1 16,0 0-1,0-1 16,23 1 32,1-24-16</inkml:trace>
  <inkml:trace contextRef="#ctx0" brushRef="#br1" timeOffset="183260.68">4045 6209 0,'0'23'172,"0"1"-172,-23-1 31,23 24-31,0-23 0,0-1 16,0 24-1,0-23-15,0-1 0,0 1 16,0-1-16,0 1 16,0-1-16,23-23 15,-23 47-15,24-47 16,-24 24-16,47-1 15,-24 1 1,1-1 0,-1-23-1,1 0-15,-1 0 16,1 0-16,23 0 16,0 0-1,-24 0 1,1-23-1,-24-1 1,0 1 15,0-1-15,0 1 15,0-1-15,0 1 15,-24 23 0,1 0 63,-1 0-78,1 0-1,-1 23 1,1-23-16,-1 24 16,1-24-1,-1 23 79,1-23 47,46 0-95</inkml:trace>
  <inkml:trace contextRef="#ctx0" brushRef="#br1" timeOffset="184509.94">5268 6373 0,'24'0'63,"-1"0"-48,1 0 1,-1 0 0,1 0-16,-1 0 15,24 0 1,-23 0-16,-1 0 16,24 0-16,-23 0 31,-1 0 0,1 0 32,-1 0-48,1 0 16</inkml:trace>
  <inkml:trace contextRef="#ctx0" brushRef="#br1" timeOffset="185314.78">6209 6114 0,'0'24'32,"0"0"-32,0 23 15,0-24-15,0 1 16,0 23-16,23-24 16,-23 1-16,0-1 15,0 24-15,24-23 16,-24-1-16,0 24 15,0-23-15,0-1 16,0 24-16,23-23 16,1-1 15,-1-23 63,1 0-79,0 0 1</inkml:trace>
  <inkml:trace contextRef="#ctx0" brushRef="#br1" timeOffset="186857.18">6679 6162 0,'0'23'78,"-23"1"-62,23-1-1,0 1 1,-24-1-16,24 1 16,0 23-1,0-24 1,0 1-16,0-1 16,0 1-1,24-24-15,-24 23 16,0 1-16,23-24 15,-23 23 1,24-23-16,-1 0 16,1 24-1,-1-24-15,1 0 16,-1 0-16,-23 23 16,24-23-1,-1 0 1,1 0-1,-1 0-15,1-23 0,-1-1 32,-23 1-32,0-1 15,0 1 1,0-1-16,0 1 0,0-1 16,0 1-1,0-1-15,0 1 31,0-1-31,0 1 16,0-1 0,0 1-1,-23 23 32,-1 0-47,1 0 16,-1 0-1,1 0 1,-1 0 15,1 0-31,-1 0 16,1 0 0,-1 0 46,1 0 1,-1 0-32</inkml:trace>
  <inkml:trace contextRef="#ctx0" brushRef="#br1" timeOffset="188027.83">7691 6091 0,'0'23'47,"0"1"-32,0 23-15,23-23 16,-23-1-16,24 24 16,-1-23-16,-23 23 15,0-24-15,24-23 16,-24 24-16,0-1 15,0 1 1,23-1 0,1-23-16,-24 24 15,0-1 1,23 1-16,1-24 78</inkml:trace>
  <inkml:trace contextRef="#ctx0" brushRef="#br1" timeOffset="188804.4">7667 6373 0,'24'0'110,"23"0"-95,-24 0-15,-23-23 32,24 23-32,-1 0 15,1 0-15,-1 0 16,1 0 46,-24-24 16,23 24-62,1 0 15</inkml:trace>
  <inkml:trace contextRef="#ctx0" brushRef="#br1" timeOffset="189642.7">8255 6067 0,'24'0'31,"-24"47"-16,0-23-15,23 0 16,-23-1 0,0 1-1,24-1-15,-24 24 16,0-23 0,23-1-16,-23 1 15,24-1 1,-24 1 31,23-24 31,1 0-63</inkml:trace>
  <inkml:trace contextRef="#ctx0" brushRef="#br1" timeOffset="191003.03">8796 5997 0,'-24'23'157,"1"1"-142,-1-1-15,24 1 16,-23-1-1,23 1 17,0 0-17,0-1 1,23 1 0,1-24-1,-1 23 1,1-23-16,-1 0 15,1 0 1,-1 0 0,25 0-1,-25-23-15,1-1 16,23 1-16,-47-1 16,23 0-16,-23 1 15,24-1 1,-24 1 31,0-1-47,-24 24 15,24-23 1,-23 23 0,-1-24-16,1 24 31,-1 0-16,1 0 1,-1 0 15,0 0 16,1 0-31,-1 0-16</inkml:trace>
  <inkml:trace contextRef="#ctx0" brushRef="#br1" timeOffset="192347.1">8890 6162 0,'0'23'63,"0"1"-32,-24-24-31,24 23 16,-23-23-16,-1 24 15,24-1 1,-23-23-1,23 24-15,0-1 16,0 1 0,0-1-1,0 1 1,0-1 0,0 1 15,23-24 0,1 23-31,-1-23 16,1 24-1,0-24-15,-1 0 0,1 0 32,-1 0-32,1 0 15,-1 0 1,1 0-16,-1 0 15,-23-24-15,24 24 16,-24-23-16,23-1 16,1 1-16,-1-1 15,-23 1-15,24-1 16,-24 1 15,0-1-15,0 1-1,-24-1-15,24-23 16,-23 24 0,-1-1-16,1 24 15,-1-24-15,1 24 16,-1 0 0,1 0-1,-1 0 1,-23 0-1,24 0 1,-25 0 0,25 0-1,-1 0 1,1 0 15,23 24 16,0 0-31</inkml:trace>
  <inkml:trace contextRef="#ctx0" brushRef="#br1" timeOffset="193204.81">9643 6138 0,'0'-24'109,"23"24"-93,24 0 0,-23 0-1,23 0 1,-24-23 0,1 23-1,-1 0 16,-23-24-31,24 24 32,-24-23-17</inkml:trace>
  <inkml:trace contextRef="#ctx0" brushRef="#br1" timeOffset="193860.91">9619 6279 0,'24'0'47,"-1"0"-32,1 0 1,23 0 0,-24 0-1,1 0 1,23 0 0,-24-23-1,1 23-15,23 0 16,-24-24 78</inkml:trace>
  <inkml:trace contextRef="#ctx0" brushRef="#br1" timeOffset="195085.67">10301 5950 0,'24'0'79,"-1"0"-64,1 0-15,-1 0 16,1-24-1,23 24-15,-24 0 0,1 0 16,-1 0-16,1 0 63,-24 24-63,0-1 15,0 1 1,0-1-16,0 24 15,-24-23 1,-23 23 0,0-23-1,0 23-15,24-24 0,-1 24 16,1-47-16,-1 24 16,1-24-1,23 23 1,0 1-1,0-1 1,0 1 0,0-1-1,0 1 17,23-24-32,1 0 15,-1 0 1,1 0-1,-1 0-15,1 0 16,23 0 0,-24 0-16,1 0 0,-1 0 31,1-24 78,-1 24-77,1-23-32,-1 23 15</inkml:trace>
  <inkml:trace contextRef="#ctx0" brushRef="#br1" timeOffset="197198.01">11007 5926 0,'0'24'15,"0"-1"1,0 1-16,0-1 16,0 1-16,0-1 15,-24 1-15,24-1 16,0 1-1,0 0 48,24-24-1,-1 0-46,1 0-16,-1 23 16,1-23-16,-1 0 15,1 0-15,-1 24 16,1-24-16,-1 0 16,1 0 124,-24-24-124,0 1-1,0-1-15,0 0 16,0-23 0,0 24-16,0-1 15,0 1 1,0-1 0,0 1 155,0 70-61,-24-24-95,24 1 1,0-1-16,0 1 16,0-1-16,0 1 15,0 0 1,0-1 0,24-23-1,-24 24 1,0-1-1,0 1 1,23-24 0,-23 23-16,0 1 15,0-1 1,24 1 15,-24-1-31,0 1 31,0-1-15,0 1 15,0-1-31,0 1 32,0-1 139</inkml:trace>
  <inkml:trace contextRef="#ctx0" brushRef="#br1" timeOffset="206874.71">8137 7173 0,'0'-24'156,"24"24"-124,-1 0-32,1-23 15,23 23-15,-23 0 16,23-47-16,-24 23 0,1 24 16,23-23-16,-24-1 15,1 24 1,23 0-16,-47-23 0,23 23 15,-23 23 142,0 24-142,-47-23 1,47-1-16,-47 1 16,24-1-1,23 1-15,-24-24 16,24 23-1,-23-23-15,23 47 0,-24-47 16,24 24-16,-23-1 16,-1-23 31,1 24-1,23-1-30,0 1 0,0-1-1,-24-23 1,24 24 0,0 0-1,0-1 48,24-23-48,-1 0-15,1 0 0,-1 0 16,1 0-16,-1 0 16,1 0-16,-1 0 15,1 0-15,-1 0 16,1 0 15,-24-23-15,23 23-1,1 0 48,-1 0-63,1 0 15</inkml:trace>
  <inkml:trace contextRef="#ctx0" brushRef="#br1" timeOffset="208636.21">8890 6985 0,'-24'23'94,"24"1"-94,0-1 15,-23 1 1,23-1-16,0 1 0,-24-1 16,24 1 15,0-1 16,0 1-16,0-1 0,24-23 32,-1 0-63,1 0 15,0 0-15,-1 0 0,1 0 16,-1 0 0,1 0-1,-1 0-15,1-23 16,-1 23 0,1 0-1,-1-24-15,1 1 31,-24-1 1,23 24-17,-23-23 1,0-1-16,0 1 16,0-1-1,0 1-15,0-1 16,0 1-1,0-1 1,0 1 0,0 46 202,0 1-218,0-1 16,-23-23-16,23 24 16,0 23-1,0-24-15,0 1 0,0-1 16,0 24 0,0-23-16,0-1 0,0 24 15,0-23-15,0-1 16,0 1-16,23 23 15,-23-23-15,0-1 16,0 24-16,24-23 16,-24-1-16,0 1 78,23-24 47,1 0-125,-24-24 15,0 1-15,0-1 16</inkml:trace>
  <inkml:trace contextRef="#ctx0" brushRef="#br1" timeOffset="209530.7">9854 7079 0,'24'0'94,"-1"0"-78,1 0-16,-1 0 15,1 0-15,-1 0 63,-23 23-48,24-23 1</inkml:trace>
  <inkml:trace contextRef="#ctx0" brushRef="#br1" timeOffset="210276.3">9807 7408 0,'47'0'16,"-23"0"-16,-1 0 16,1 0 15,-1 0-31,1 0 16,-1 0 15,1 0-16,-1 0 1,1 0 15,-1 0-15,1 0 15,-1 0 0,1 0-31,0 0 16</inkml:trace>
  <inkml:trace contextRef="#ctx0" brushRef="#br1" timeOffset="211712.62">10607 7126 0,'0'-24'47,"23"24"15,-23-23-62,24 23 16,-1-24-16,1 24 16,-1 0-1,1 0 17,-1 0-1,1 24-31,-24-1 31,24 1 16,-24-1-31,0 24-1,0-23 1,-24-1-1,0 1 1,24-1-16,0 1 16,-23-24-1,23 23 1,0 1 0,0-1-1,0 1 32,23-24-16,1 0-15,0 0 0,-1 24-16,1-24 15,-1 0 1,1 0 93,-1 0-46,1 0-32,-24-24 0</inkml:trace>
  <inkml:trace contextRef="#ctx0" brushRef="#br1" timeOffset="213758.37">11242 7032 0,'0'23'78,"0"1"-62,0-1-16,0 1 16,0-1-1,-24 1-15,24-1 32,0 1 30,24-24-31,-1 23-31,1-23 16,23 0-16,-24 0 16,24 0-1,-23 0 1,0 0-1,-1 0 17,1 0-17,-1 0 1,-23-23 93,24 23-109,-24-24 16,0 1 0,0-1-16,0 1 15,0-1-15,0 1 16,0-1-1,0 1 1,0-1 15,0 1 1,0-1-1,0 48 141,0-1-157,0 1-15,0-1 16,0 1 0,23-1-16,-23 1 15,0-1-15,0 1 16,0 23-1,0-24 1,0 1 0,0-1-16,0 1 47,0-1-32,24-23 1,-24 24-1,0-1 1,0 1 15,23-24-15,-23 24 0,0-1-1,0 1 16,0-1 32,0 1-63,0-1 31,0-46 110</inkml:trace>
  <inkml:trace contextRef="#ctx0" brushRef="#br1" timeOffset="-214196.32">12230 7290 0,'0'-23'16,"23"23"46,1 47-46,-1-47 0,1 23-1,-24 1 1,23-1-16,-23 1 16,24 0-1,-24-1-15,0 1 16,23-24-1,-23-24 110,24 1-109,-24-1-16,0 0 16,23 1-1,-23-1-15,0 1 16,24-1-16,-1 24 16,24-47-16,-47 24 15,24-1-15,-1 1 16,-23-1-16,24-23 15,-1 24 1,-23-1-16,24 1 16,-24-1-1,23 1-15,-23-1 0,24 1 16,0-1-16,-1-23 16,1 47-16,-24-23 15,23 23-15,1-24 16,-24 1-1,23-1-15,1 0 32,-1 24 15,1 0-32,-1 0 16</inkml:trace>
  <inkml:trace contextRef="#ctx0" brushRef="#br1" timeOffset="-196457.07">3363 8937 0,'24'0'156,"-1"0"-156,1 0 16,-1 0-1,1 0-15,-1 0 16,1 0-1,-1 0 1,1 0-16,-1 0 16,1 0-1,-1 0 1,1 0 0,-1 0-1,1 0-15,-1 0 31,1 0 1,-1 0-17,-46 0 110,-1 23-109,1-23 0,-1 24-16,1-1 15,-1-23-15,1 24 16,-24-1-16,23 1 15,1-1 1,-24 1-16,23-1 0,-23 1 16,24-1-1,-1-23 1,1 0 15,-1 0 32,48 0 30,-1 0-77,24 0 0,-47-23-16,24 23 0,-1 0 15,1 0-15,23 0 16,-24 0-16,24 0 31,-23 0-31,-1 0 0,1 23 16,-1-23-1,1 24-15,23-1 0,-24 1 16,25-1-16,-25 1 16,1 0-1,-1-1-15,-23 1 16,0-1-16,24 24 16,-24-23-1,0-1 16,0 1-15,-24-1-16,1-23 16,-1 24-1,1-24 1,-1 0 0,0 23-1,1-23-15,-24 0 16,23 0-16,1 0 15,-1 0-15,1 0 16,-1 0 0,1 0-16,-1 0 15,1 0 1,-1 0-16,24-23 16,-23 23-16,-1 0 15,1-24-15,23 1 16,-24 23-1,24-24 1</inkml:trace>
  <inkml:trace contextRef="#ctx0" brushRef="#br1" timeOffset="-195282.06">4304 8890 0,'-24'23'109,"1"1"-93,-1-1-1,1-23 1,23 47-16,-24-23 16,24-1-1,-23 24 1,-1-23-1,24 23 1,0-24 0,0 1-16,0-1 15,0 1-15,0-1 16,0 1-16,0 0 16,0-1-16,24 1 15,-24-1-15,23 1 16,-23-1-16,24-23 15,-1 0 17,-23 24 15,24-1-32,-1-23 79,-23 24-94,24-24 31</inkml:trace>
  <inkml:trace contextRef="#ctx0" brushRef="#br1" timeOffset="-193312.99">4610 9031 0,'-24'0'62,"24"23"-46,0 1 0,0-1-1,-23 1 1,23-1-16,0 1 16,-24-24-1,24 23 1,0 1 15,24-1-15,-1-23-1,24 24 1,-23-24 0,-1 0-1,1 0-15,-1 0 16,24 0-1,-23 0 1,-1 0-16,1 0 16,-1 0-16,1-24 15,-1 24 17,1-23 30,-24-1-46,0 1-1,0-1 1,0 1 0,0-1 15,0 1-16,0-1 1,0 1 0,0-1-1,0 1 17,23 23-17,-23 23 110,0 24-109,0-23-1,0-1-15,0 24 16,0-23-16,0-1 16,0 1-16,0 23 15,0-24 1,0 1-16,0 0 16,24-1-16,-24 1 31,0-1-31,0 1 31,0-1 78,0 1-77,0-1-17,0 1-15,0-1 16,0 1-16,0-1 31,23-23-31,1 0 78</inkml:trace>
  <inkml:trace contextRef="#ctx0" brushRef="#br1" timeOffset="-192108.88">5268 8890 0,'24'23'0,"-1"1"15,-23-1 1,24-23-16,-24 24 15,23 23 1,1-47-16,-24 23 16,23 1-1,-23-1-15,0 1 16,24-1-16,-24 1 16,0-1-16,0 1 15,0-1-15,0 1 16,0 23-16,23-23 15,-23-1-15,0 1 16,0 23 0,0-24-1,0 1 17,0-1-17,0 1 1,-23-24-1,23 23 1,-24-23 62</inkml:trace>
  <inkml:trace contextRef="#ctx0" brushRef="#br1" timeOffset="-187516.23">6044 9031 0,'47'0'16,"-23"0"-16,-1 0 62,1 0-46,-1 0-16,1 0 15,-1 0-15,1 0 32,-1 0-17,1 0 1,-1 0-16,1 0 15,0 0 48,-1 0 93</inkml:trace>
  <inkml:trace contextRef="#ctx0" brushRef="#br1" timeOffset="-174590.38">7032 8819 0,'0'-23'63,"24"23"-48,-1 0 1,-23-24 15,24 24-31,-24-23 16,23 23-1,1 0 1,-1 0 0,-23-24-1,24 24-15,-1 0 16,1 0-1,-1 0 1,1 0 15,-1 0 16,-23 24-16,0-1-15,24-23-16,-24 24 16,0-1 15,0 1-15,0-1-1,0 1 1,0-1 15,0 1 0,-24-1-15,24 1 0,-23-24-1,23 23 1,-24-23-1,24 24 1,-23-1 0,23 1-1,-24-24 1,24 23-16,-23 1 16,23-1-1,0 1 16,0-1-15,-24-23 0,24 24 46,0-1-62,0 1 47,0-1 31,24-23-47,-1 0 1,1 0-17,-1 0 1,1 0 31,-1 0 0,1 0 171,-1 0-186</inkml:trace>
  <inkml:trace contextRef="#ctx0" brushRef="#br1" timeOffset="-170977.83">7902 8984 0,'24'0'157,"-1"0"-142,1 0 1,-1 0 0,1 0-1,-1 0-15,1 0 16,-1 0 15,1 0-15,-1 0-1,1 0 48,-1 0 46,1 0-93</inkml:trace>
  <inkml:trace contextRef="#ctx0" brushRef="#br1" timeOffset="-168511.31">8678 8749 0,'24'0'31,"-1"0"-15,1 0 62,-24-24-78,23 24 16,1-23-1,-1 23 1,-23-24-16,24 24 16,-1 0-16,1-24 15,0 24-15,-1 0 16,1 0-16,-1-23 15,24 23 1,-23 0 31,-24 23-16,23 1-15,-23 0-1,0-1 1,0 1-16,0-1 16,0 1-1,-23-1 1,-1 1-16,1-24 0,-1 23 16,1 1-1,-1-1-15,1 1 16,-1-24-1,24 23 1,-24-23 0,24 24-1,0-1 17,0 1-17,0-1 1,0 1-1,0-1-15,0 1 16,0-1 0,0 1-1,0-1 17,0 1-1,24-24-16,0 0 1,-1 0 0,1 0-1,-1 0 17,1 0-17,-1 0 1,1 0-1,-1 0 1,1 0 31,-1 0-31,1 0 124</inkml:trace>
  <inkml:trace contextRef="#ctx0" brushRef="#br1" timeOffset="-167340.83">9784 8631 0,'-47'0'62,"23"23"-46,24 1 15,-23-24-31,23 24 16,-24-24-16,1 23 15,-1-23 1,24 24-16,-23-1 16,23 1-16,-47-24 15,47 23-15,-48 1 16,48 23-16,-47-47 16,47 47-16,-23-24 15,23 1-15,-24-24 16,24 23-16,0 24 15,0-23-15,0-1 16,0 1-16,0-1 16,0 1-1,24-1-15,-24 1 16,0-1 0,23 1-16,1-1 31,-1-23-31,-23 24 15,24-24 1,0 0 78,23-24-79,-47 1 1</inkml:trace>
  <inkml:trace contextRef="#ctx0" brushRef="#br1" timeOffset="-165716.28">9972 8772 0,'23'0'32,"1"0"-17,-1 0 1,1 0-1,23 0 1,-24 0 0,25 0-1,-25 0-15,1 0 16,-1 0 0,1 0-16,-1 0 15,-23 24 157,0 23-156,-23-24-16,-1 1 15,1-24-15,-1 47 16,1-47-16,-1 47 16,0-47-16,-23 23 15,24 1-15,-24-24 16,23 23-16,24 1 15,-47-24-15,47 23 16,-23-23 0,23 24-16,23-24 109,1-24-109,23 24 16,-47-23-16,23 23 15,24 0-15,0-24 16,-23 1 0,0 23-1,-1 0-15,1 0 16,-1 23-1,1-23-15,-24 24 16,23-1-16,-23 1 16,24 23-16,-1-47 15,1 47-15,-1-47 16,-23 23 0,24-23-1,-24 47-15,0-23 16,0 23-1,-24-23 1,1-24 0,-1 23-16,1 1 15,-1-24-15,1 0 16,-24 0 0,23 0-1,1 0 1,-1 0-16,0 0 31,1 0 63,-1-24-79,1 24 1</inkml:trace>
  <inkml:trace contextRef="#ctx0" brushRef="#br1" timeOffset="-164481.49">10724 8607 0,'24'24'47,"-1"-24"-32,25 23-15,-25 1 16,1-24 0,-24 24-16,23-1 15,24 1-15,-23-1 16,23 1-16,-47-1 16,23 1-16,-23-1 15,24 1-15,-24-1 16,23 1-16,-23 23 15,0-24 1,0 1 0,0-1-1,0 1 1,0-1 0,0 1 15,0-1-16,-23 1-15,-1-24 16,24 23-16,-23-23 16,23 24-1,-24-24-15,24 23 16,0 1 0,-23-24-16,-1 0 15,24 23-15,-23 1 16,-1-24-1,24 24 1,-23-24 62,-1 0-62,1 0-1,-1 0 1</inkml:trace>
  <inkml:trace contextRef="#ctx0" brushRef="#br1" timeOffset="-163247.28">11595 8890 0,'23'0'47,"1"0"-16,-1 0-31,1 0 16,-1 0 0,1 0-1,23 0-15,-47 23 16,23-23-16,1 0 31,-1 0-31,1 0 63,-1 0-48,1 0 1,-1 0-16</inkml:trace>
  <inkml:trace contextRef="#ctx0" brushRef="#br1" timeOffset="-162539">11618 9313 0,'24'0'47,"-1"0"-15,1 0-17,-1 0 1,24 0-1,-23 0 1,-1-24-16,24 24 16,-23 0-16,-1 0 0,1 0 15,-1 0-15,1 0 16,-1 0 0,1 0 77</inkml:trace>
  <inkml:trace contextRef="#ctx0" brushRef="#br1" timeOffset="-160620.48">12653 8702 0,'0'23'47,"0"1"-47,0-1 15,-24 24 1,24-23 0,-23 23-1,23-24 1,0 1-1,0-1 1,0 1-16,0-1 63,23-23-48,1 0 1,-1 0-16,1 0 15,0 0-15,-1 0 32,1 0-32,-1 0 15,1 0-15,-1 0 16,1 0 0,-1 0-1,1 0 16,-1 0-15,1 0-16,-1 0 63,1-23-32,-24-1-16,0 1 1,0-1 0,0 1-16,0-1 15,-24 24 1,1-47-16,-1 24 16,24-24-1,0 23 1,-23 24-1,23-23-15,0-1 16,0 0 0,0 1-1,0 46 157,0 1-156,0 0-1,0-1-15,23 1 0,-23-1 16,0 1 0,0-1-16,0 1 15,0-1-15,0 24 16,0-23 0,24-1-16,-24 1 15,0-1-15,0 1 16,0-1-16,0 1 0,23-24 15,-23 23-15,0 24 16,0-23-16,0 23 31,0-24-31,0 1 16,0-1-16,0 1 16,0 0-1,0-1-15,0 1 31,0-1-31,0 1 16,0-1 0,0 1 15,0-1-15,0 1 77</inkml:trace>
  <inkml:trace contextRef="#ctx0" brushRef="#br1" timeOffset="-159172.95">4092 10489 0,'0'23'78,"0"1"-78,24-1 15,-24 25-15,23-25 16,-23 1-16,0 23 16,0-24-16,24 1 15,-24 23-15,0-24 16,23 1-16,-23 23 16,0-24-16</inkml:trace>
  <inkml:trace contextRef="#ctx0" brushRef="#br1" timeOffset="-157926.15">4633 10442 0,'0'-24'15,"24"1"16,-1 23-15,1-24-16,23 24 16,-24 0-16,1 0 15,23 0-15,-24 0 16,1 0 15,-24 24 0,23-1-15,-23 1 0,0-1-16,0 1 15,0-1 17,0 1-1,0-1-31,-47 1 15,47 0-15,-23-1 16,23 1 0,0-1-16,0 1 15,0-1 1,0 1 0,0-1-1,0 1 1,23-24 15,-23 23 0,47-23 1,-23 0-32,-1 0 15,1 0 32,-1 0 16,-23-23 15,24 23-63,-24-24-15</inkml:trace>
  <inkml:trace contextRef="#ctx0" brushRef="#br1" timeOffset="-151173.15">5691 10583 0,'24'0'235,"0"0"-220,-1 0-15,1 0 16,-1 0-1,1 0 64,-1 0-64,1 0 266,-1 0-249,1 0 30,-1 0 32,1 0-78</inkml:trace>
  <inkml:trace contextRef="#ctx0" brushRef="#br1" timeOffset="-149479.08">6538 10207 0,'-23'0'109,"-1"0"-77,1 0-17,-1 0 1,24 23 0,0 1-1,-23-24-15,-1 23 16,24 1-1,0-1 1,0 1 0,0-1-16,0 1 31,0-1-15,24-23-1,-24 24 1,23-1-16,1-23 15,-1 0 17,1 0-32,-1 24 0,1-24 15,-1 0 1,1 0-16,-24-24 16,23 1-16,-23-1 15,24 24-15,-1-47 16,-23 24-16,24-1 15,-1 1-15,-23-1 16,0 1 0,0-1-16,0 1 15,0-1 1,0 1 0,0-1 15,-23 24-31,23-23 31,-24 23-31,1 0 31,-1 0-15,1 0-16,-1 0 31,1 0-15,-1 0 15,24 23-15,-23-23-16,23 24 15,-24-24 32,48 0 0</inkml:trace>
  <inkml:trace contextRef="#ctx0" brushRef="#br1" timeOffset="-147949.12">6632 10465 0,'-23'0'16,"-1"0"46,1 0-46,23 24-16,-24-24 15,24 23 1,-23 1 15,23-1-15,0 1 0,0 23-1,0-23 1,23-24-1,-23 23 1,24-23-16,-1 24 16,1-1-1,-1-23-15,1 24 16,-1-24-16,1 0 16,-1 0-1,1 23 1,-1-23-16,1-23 15,23-1 1,-24 1-16,1-1 16,-1 1-16,-23-1 15,24-23-15,-1 23 16,-23 1-16,0-24 16,0 23-1,0 1 1,0-1-16,0 1 15,-23 23 1,-1-24 0,1 24-1,-24 0-15,23 0 16,-23 0 0,24 0-16,-1 0 15,1 0 16,-1 0 1,1 0-17,-1 24 1,1-24 0,23 23 15,0 1 0,0-1-15,23-23-1</inkml:trace>
  <inkml:trace contextRef="#ctx0" brushRef="#br1" timeOffset="-146858.95">7973 10230 0,'23'0'78,"1"0"-31,-1 0-31,1 0-16,-1 0 16,24 0-16,-23 0 15,-1 0-15,24 24 16,-23-24-16,0 0 15,-1 0 1,1 0 0,-1 0 77</inkml:trace>
  <inkml:trace contextRef="#ctx0" brushRef="#br1" timeOffset="-145997.34">8067 10465 0,'23'0'63,"1"0"-32,-1 0-15,1 0-16,-1 0 15,1 0-15,-1 0 16,1 0-16,0 0 31,-1 24-15,1-24-16,-24 23 15,23-23-15,1 0 16,-1 0 31,1 0-31,-1 0-1,1 0 16,-1 0-31</inkml:trace>
  <inkml:trace contextRef="#ctx0" brushRef="#br1" timeOffset="-143889.52">8796 10019 0,'0'23'16,"0"1"-1,0-1 1,0 1-16,0-1 15,0 1 1,0-1-16,0 1 16,0-1-16,0 1 15,-24-1-15,24 1 16,0-1-16,0 1 16,0-1-1,24-23 63,-1 0-78,1 0 16,23 0 0,-23 0 15,-24 24-31,23-24 15,1 0 1,-1 0 0,1 0 62,-24-24-47,0 1 16,0-1-16,0 1-31,0-1 16,0 1-1,0-1 17,0 1-17,-24 23-15,1-47 16,23 23 0,0 1-1,0-1 1,-24 24-1,24-23-15,0-1 32,0 1 46,0 46 47,0 1-110,0-1 1,0 1 0,0-1-16,24 1 15,-24-1-15,0 1 16,23-1-16,-23 1 16,0-1-1,0 1 1,0 23-1,24-24 1,-24 1 0,0-1-16,0 1 15,23-1 1,-23 1-16,0-1 16,0 1-1,24-24 1,-24 23-1,0 1 17,0 0-17,0-1 1,0 1 15,0-1-15,0 1 31,0-1-32,0 1 63</inkml:trace>
  <inkml:trace contextRef="#ctx0" brushRef="#br1" timeOffset="-138612.47">6562 11477 0,'-24'0'94,"1"0"-63,23 23-16,0 1-15,-24-1 16,1 1-16,-1-1 16,24 1-1,0-1-15,0 1 32,-23-1-32,23 1 15,0-1 1,-24-23-16,24 24 15,0-1 17,24 1-1,-1-1-15,1-23-16,-1 0 15,1 0-15,-1 0 16,1 0-16,-1 0 15,1 0-15,-1 0 16,-23 24-16,24-24 16,-1 0-16,1 0 15,23 0-15,-24 0 16,1 0 0,-1 0-1,-23-24 95,0 1-110,24-24 15,-24 23 1,0 1-16,0-24 15,23 23 1,-23 1 0,0-1-1,0 48 251,0-1-266,-23-23 16,23 47-16,-24-23 15,24-1-15,0 1 16,0-1-1,0 1-15,-23-1 16,23 1-16,0 0 16,0 23-16,0-24 15,0 24 1,0-23 0,0 23-16,0-24 15,0 1-15,0-1 16,-24-23-16,24 47 15,0-23-15,0-1 16,0 1 0,0-1-1,0 1-15,0-1 16,0 1 0</inkml:trace>
  <inkml:trace contextRef="#ctx0" brushRef="#br1" timeOffset="-137726.09">7526 11900 0,'23'0'125,"1"0"-125,-1 0 16,25 0-16,-25 0 16,1 0-1,-1 0-15,1 0 16,-1 0 31,1 0-16</inkml:trace>
  <inkml:trace contextRef="#ctx0" brushRef="#br1" timeOffset="-137024.42">7596 12206 0,'24'0'16,"0"-24"-1,23 24-15,-24 0 16,1 0-1,-1 0 1,1 0 0,-1 0 31,1 0-32,-1 0 1,1-23 78,-1 23-79</inkml:trace>
  <inkml:trace contextRef="#ctx0" brushRef="#br1" timeOffset="-134591.28">8255 11688 0,'0'24'63,"0"-1"-48,0 1 1,0-1-1,0 1-15,0-1 16,0 1 0,0 0-16,0-1 15,0 1 1,24-24 0,-24 23-1,23-23 32,1 0-47,23 0 16,-24 0-16,1 0 15,-1 0 17,1 0-17,-1 0-15,-23 24 16,24-24-16,-1 0 15,1 0 1,-1 0 47,-23-24-32,24 24-16,-24-23-15,0-1 16,23 24-16,-23-23 16,0-1-1,0-23 1,0 23 0,0 1-1,0-1 1,0 1-16,0-1 15,0 1 17,0-1 202,0 1-234,0 46 188,0 1-188,0-1 31,0 1-31,24-1 15,-24 1-15,0-1 16,0 1-16,0-1 16,0 1-1,0 0 1,0-1 15,0 1-15,0-1-1,0 1-15,0-1 16,0 1 0,0-1-1,0 1 1,0-1 15,0 1-31,0 23 31,0-24-15,0 1 31,0-1-31,0 1-16,0-1 46,0 1-30,0-1 0,0 1-1,0-1 1,0 1 15,0-1-15,0 1-16,0-1 31,0 1 16,0 0 0</inkml:trace>
  <inkml:trace contextRef="#ctx0" brushRef="#br1" timeOffset="-132848.58">9031 12065 0,'24'23'78,"-24"1"-63,0-1-15,0 1 16,23 23 0,-23-24-1,24-23 1,-24 24-16,0-1 15,0 1 17,23-1-1,-23 1-15,0-48 155,0 1-155,0-1-16,24 1 16,-24-24-1,0 23 1,23 1 0,-23-1-1,24 1 1,-24-1-1,23 1-15,-23-1 16,24 24-16,-24-23 16,23 23-16,-23-47 15,24 23 1,-24 1 0,23 23-16,-23-24 15,0 1 1,24 23-16,-1-24 15,1 0-15,-1 1 16,1-1-16,23 1 16,-24-24-16,1 47 15,0-47-15,-1 23 16,1 1 0,-1-1-16,-23 1 15,24 23-15,-24-24 16,23 1-16,-23-1 15,24 24 1,-1-23 0,1 23-1,-24-24-15,0 1 16,23 23 0</inkml:trace>
  <inkml:trace contextRef="#ctx0" brushRef="#br0" timeOffset="-120420.28">19450 1364 0,'0'-24'110,"0"1"-110,-24-1 109,24 1-78,-23 23-15,-1 0 0,1 0-1,-1 0 1,1 0 0,-1 0-16,24 23 15,-23-23 1,-1 0-1,1 0 1,-1 0 0,24 24-1,0-1-15,-23-23 16,-24 47-16,23-47 16,1 47-16,-1-47 15,0 47-15,-23 24 16,24-71-1,23 23-15,-24 1 16,1-1-16,-1 24 0,24-23 16,-23 0-16,-1 23 15,24-24-15,-23 1 16,23 23 0,0-24-16,0 1 15,0-1-15,0 1 31,23-1 1,1 1-32,-1-24 15,1 0-15,-1 0 0,1 23 16,23-23-16,-24 24 16,1-24-1,23 0-15,-23 0 16,-24 23-1,23-23-15,1 0 16,-1 0 15,1 0 1,-1 0 77,24 0-93</inkml:trace>
  <inkml:trace contextRef="#ctx0" brushRef="#br0" timeOffset="-119373.24">19567 1787 0,'0'0'0,"-23"0"16,-1 24-16,1-1 15,-1 1-15,1-1 16,23 1 0,0-1-1,0 1 1,0-1-16,0 1 15,0-1 1,0 1 0,23-24-16,1 0 15,-24 23-15,23-23 16,1 0-16,-1 0 16,24 0-1,-23-23-15,23-1 0,-23 1 16,-1-1-16,1 1 15,-1-24-15,1 23 16,-24 1 0,0-1-1,0 1 17,-24 23-17,1-24 1,-1 24-16,1-23 15,-1 23 17,0 0-32,1 0 15,-1 0-15,1 0 16,-1 23 0,1-23-1</inkml:trace>
  <inkml:trace contextRef="#ctx0" brushRef="#br0" timeOffset="-118232.52">19967 1787 0,'0'47'47,"0"-23"-31,0 23-16,0-24 15,0 1 1,0-1-16,0 1 15,0-1 17,24-23-17,-1-23 110,1-1-125,-1 1 16,24-24-16,-23 23 16,-1 1-16,-23-1 15,24 1-15,-1-1 16,1 24 46,-1 47-46,1-23-16,-24-1 16,23 1-16,-23-1 15,24 1 1,-24-1-16,0 1 15,0 23-15,0-24 16,0 1-16,0-1 31,0 1-31,24-24 63,-1 0-48,1-24 1</inkml:trace>
  <inkml:trace contextRef="#ctx0" brushRef="#br0" timeOffset="-117387.11">20814 1787 0,'-47'0'62,"23"24"-46,1-1-16,-1 1 16,1 23-1,-1-24 1,24 1-1,-23 23-15,23 0 16,0-24 0,0 1-16,0-1 15,0 1-15,0-1 16,23 1-16,1-24 16,-1 0-1,24 0 1,-23 0-1,23 0-15,-24 0 16,1-24 47,-1 1-32</inkml:trace>
  <inkml:trace contextRef="#ctx0" brushRef="#br0" timeOffset="-116401.22">21143 1293 0,'0'47'16,"0"0"-16,0-23 15,0-1-15,24 48 16,-24-48-16,0 1 15,0-1-15,0 48 16,0-48-16,0 1 16,0 0-16,0 23 15,0-24-15,0 1 16,0-1-16,0 1 0,0-1 16,0 1-1,0-1 63</inkml:trace>
  <inkml:trace contextRef="#ctx0" brushRef="#br0" timeOffset="-115539">21449 1717 0,'0'23'31,"0"1"-16,0-1-15,0 1 16,0-1-16,0 1 16,0-1-1,0 1 1,0-1 0,23-23-1,1 0-15,-1 0 16,24 0-1,-23 0-15,23-23 16,-47-1-16,24 1 16,23-24-16,-47 23 15,47 1-15,-24-1 16,-23 1-16,0-1 16,0 0-16,0 1 15,0-1-15,0 1 16,0-1-1</inkml:trace>
  <inkml:trace contextRef="#ctx0" brushRef="#br0" timeOffset="-114699.21">21943 1740 0,'0'0'0,"-24"0"31,24 24-31,24-24 109,-1 0-93,1 0 0,-24 23-16,23 1 15,-23-1-15,24 1 16,-24 23-16,0-24 16,0 1-1,0-1-15,0 1 16,0-1-1,-47 1 1,23-1 0,1-23-16,-24 0 15,47 24-15,-24-24 16,1 0-16,46 0 94,1 0-79,23-24-15</inkml:trace>
  <inkml:trace contextRef="#ctx0" brushRef="#br0" timeOffset="-114163.45">22131 1787 0,'0'0'0,"23"47"0,-23-23 0,0-1 16,0 24-16,0-23 31,0-1-31,0 1 0,0-1 31,0 1 32,24-24-16</inkml:trace>
  <inkml:trace contextRef="#ctx0" brushRef="#br0" timeOffset="-113782.93">22154 1575 0,'0'24'47</inkml:trace>
  <inkml:trace contextRef="#ctx0" brushRef="#br0" timeOffset="-112931.42">22484 1811 0,'-24'0'15,"24"47"1,-23-24 0,23 1-16,0-1 15,0 1-15,23-1 16,-23 24-16,47-23 15,-23-1 1,-1-23-16,1 0 16,-24 24-16,23-24 15,1 0-15,-1 0 16,1 0 0,-1 0-16,1-24 15,-24-23 1,0 24-1,0-1-15,0-23 16,-24 24 0,24-1-16,0 1 15,-23 23-15,-1 0 16,1 0-16,-1 0 16,1 0-16,-1 0 15,1 0 1</inkml:trace>
  <inkml:trace contextRef="#ctx0" brushRef="#br0" timeOffset="-112501.58">22625 1575 0,'23'0'78,"1"0"-62,-24-23-16,23 23 15,1-24 1,-1 1 0,1 23-16,-1 0 15,1 0 1,-1 0-1</inkml:trace>
  <inkml:trace contextRef="#ctx0" brushRef="#br0" timeOffset="-111548.7">23072 1858 0,'0'23'16,"0"1"-1,0-1 1,0 1 0,0-1-1,0 1 1,23-48 124,-23 1-124,24-1-16,-1 1 16,-23-1-16,24 24 15,-24-23-15,23 23 0,-23-24 16,24 24 0,-1 0-1,1 24 1,-24-1-1,23 1-15,-23-1 16,24-23 0,-24 47-16,0-23 31,0-1-31,23 1 16,-23-1-1,0 1 1,0-1-1,0 1 1,24-1 0,-1-23-1,1 0-15,-1 0 16,1 24-16</inkml:trace>
  <inkml:trace contextRef="#ctx0" brushRef="#br1" timeOffset="-99401.43">20085 2869 0,'-24'23'125,"-23"24"-125,24-23 16,-1 0-16,1 23 16,-24-24-16,23 24 15,-23-23-15,24-1 16,-24 24-16,23-23 16,1 23-1,-25-24-15,25 24 0,-24-47 16,23 47-16,1-47 15,-24 47-15,23-47 16,1 47-16,-1-23 16,-23 23-16,24-47 15,23 23 1,-24-23-16,1 0 31,-1 0 79,1-23-95</inkml:trace>
  <inkml:trace contextRef="#ctx0" brushRef="#br1" timeOffset="-98109.66">19450 2892 0,'23'0'62,"-23"47"-46,47-23-1,-47 23-15,24-47 16,-1 24-16,-23-1 16,24 1-16,-1-1 15,1 1-15,-1-1 16,1 1-16,0-1 16,-1 1-16,-23-1 0,24-23 15,-24 24 1,23-24-16,-23 23 15,24-23-15,-1 24 16,-23-1 0,24 1-16,-24-1 15,23-23 17,-23 24-32,24-1 15,-1 1 1,-23-1-1,24 1 1,-24-1 140,0 1-140,0-1 0</inkml:trace>
  <inkml:trace contextRef="#ctx0" brushRef="#br1" timeOffset="-97284.27">20132 3504 0,'23'0'94,"-23"47"-79,0-24-15,0 1 16,0 0-16,24-1 15,-24 1-15,23 23 16,-23 0 0,0-24-1,0 1 1</inkml:trace>
  <inkml:trace contextRef="#ctx0" brushRef="#br1" timeOffset="-96442.71">20673 3222 0,'23'0'110,"1"0"-95,23 0 1,-24 0-16,1 23 0,23-23 16,-24 0-1,1 0 1,-1 24 0,1-24 46</inkml:trace>
  <inkml:trace contextRef="#ctx0" brushRef="#br1" timeOffset="-95375.04">20696 3504 0,'24'0'47,"23"-24"16,-24 24-63,24 0 31,-23 0-31,-1 0 15,1 0 1</inkml:trace>
  <inkml:trace contextRef="#ctx0" brushRef="#br1" timeOffset="-92704.18">21519 2751 0,'-23'0'47,"23"24"-16,0-1-15,0 1-16,-24-24 15,24 23-15,0 24 16,-23-23-16,23-1 16,0 25-16,0-25 15,-24 1-15,24 23 16,-23-24 0,46-23 62,1 0-63,-1 0 1,1 24-16,23-24 0,-47 23 16,23-23-1,25 0-15,-25 0 16,1 0-16,23 0 15,-24 0-15,1 0 16,-1 0-16,24 0 16,-23 0-16,-1 0 15,1 0 1,-1 0 0,1 0 30,-24-23-14,0-1-17,0 1 1,0-1-16,0 1 16,0-1-16,0 1 15,0-25-15,0 25 16,0-24-1,0 23 1,0 1 0,0-1 15,0 1-31,0-1 16,0 1 46,0 70 32,0-24-79,0 1-15,0-1 16,0 24-16,23 0 16,-23-23-1,0 0-15,0 23 16,24-24-16,-1 1 16,-23-1-16,0 1 15,0-1-15,0 1 16,24-1-16,-24 24 15,23-23-15,-23 23 16,0-24 0,24 1-16,-24 23 15,0-24-15,23 1 16,-23 23-16,0-24 16,0 1-16,0-1 15,24 1-15,-24 0 16,0-1-16,0 1 15</inkml:trace>
  <inkml:trace contextRef="#ctx0" brushRef="#br1" timeOffset="-91665.59">20155 4609 0,'0'24'31,"-23"-1"-15,23 1 0,0-1-16,-24 1 15,24 23-15,-23-24 16,-24 1-16,47 23 16,-47-23-16,23 23 15,1-24-15,-24 1 16,23 23-16,1-24 15,23 1 48,-24-1-47,24 1-1,0-1 48</inkml:trace>
  <inkml:trace contextRef="#ctx0" brushRef="#br1" timeOffset="-90777.58">19709 4633 0,'23'23'31,"1"-23"-15,-24 24-16,23-24 15,-23 23-15,24-23 0,-1 24 16,24-1-16,-23 1 16,-1 23-1,24-24-15,-23 1 16,23 0-16,-24-1 0,1 24 16,23-23-16,-24 23 15,24-24 1,-47 24-16,47-47 0,-47 47 15,47-47 1,-47 24-16,48-24 0,-48 23 16,0 1-1,23-24 1,1 23 15,-24 1-15,23-24 62,1 0-62,-1 0-1,-23-24-15</inkml:trace>
  <inkml:trace contextRef="#ctx0" brushRef="#br1" timeOffset="-89660.54">20767 5127 0,'0'-24'16,"23"24"15,-23-23-31,47 23 16,-23 0-16,-1 0 15,1 0-15,23 0 16,-23 0 15,-1 0 0,-23 23-15,0 1 0,0-1-16,0 1 15,-23-1-15,23 1 16,-24-24-16,0 23 16,24 1-16,-23-24 15,23 23 1,-24-23 31,24 24-32,0-1 1,0 1-16,0-1 16,24-23 15,-1 0 0,-23 24-31,24-24 16,23 0-16,-23 0 15,-1 0-15,24 0 16,-23 0-16,-1 0 16,1 0 77,-24-24-77,0 1 0,0-1-1</inkml:trace>
  <inkml:trace contextRef="#ctx0" brushRef="#br1" timeOffset="-88817.16">21449 4727 0,'47'0'109,"-24"0"-93,24 0-16,-23 0 15,0 0-15,23 0 0,-24 0 16,24 0-1,-23 0 1,-1 0-16,1 0 16,-1 0-1,1 0 17,-1 0-17,1 0-15</inkml:trace>
  <inkml:trace contextRef="#ctx0" brushRef="#br1" timeOffset="-87895.1">21590 5033 0,'47'0'109,"0"0"-93,0 0-16,-23 0 16,-1 0-16,1 0 15,-1 0-15,1 0 16,-1 0 109</inkml:trace>
  <inkml:trace contextRef="#ctx0" brushRef="#br1" timeOffset="-87279.86">22201 4797 0,'48'0'125,"-25"0"-109,1 0 15,-1 0 47</inkml:trace>
  <inkml:trace contextRef="#ctx0" brushRef="#br1" timeOffset="-85924.51">22625 4421 0,'0'-23'79,"23"23"-64,1 0-15,-1 0 16,1 0-16,-1 0 0,1 0 15,-1 0-15,24 23 16,-47 1 15,24-1-15,-24 1-16,24-1 16,-24 1-16,0 23 15,0-24 1,0 1-16,0 23 15,0-24-15,-48 1 0,25 23 16,-1-24 0,1 1-16,-1-1 15,1 1-15,-1 0 0,24-1 16,-47 1 0,47-1-16,-23 1 0,-1-1 15,24 1 1,0-1-1,0 1 1,0-1-16,0 1 31,24-24-15,-1 0 0,24 0-16,-23 0 15,-1 0-15,1 0 16,-1 0-1,1 0-15,23 0 16,-23 0-16,-1-24 16,1 1-16,-1 23 15,-23-24-15,24 24 16</inkml:trace>
  <inkml:trace contextRef="#ctx0" brushRef="#br1" timeOffset="-74093.88">20485 6279 0,'-24'0'125,"1"47"-94,-1-23-31,-23-1 16,24 24-16,-25-23 16,25 23-16,-24-24 15,23 1-15,1-1 16,-24 24-16,23-23 15,-23 23-15,24-47 16,-1 47-16,1-24 16,23 1-1,0 0-15,-24-24 16,1 23-16,23 1 16,-24-24-16,24 23 15,0 1-15,-23-1 16,-1-23-16,24 24 15,-23-24 1</inkml:trace>
  <inkml:trace contextRef="#ctx0" brushRef="#br1" timeOffset="-73199.79">20085 6256 0,'0'23'78,"0"1"-78,0-1 16,0 24-16,23-23 16,-23 23-1,0-24-15,24 1 16,-24-1-16,0 1 15,0 23-15,0-24 16,23 1-16,-23-1 16,24 1-16,-24-1 0,0 24 15,23-23 1,-23 0-16,24-1 16,-24 1-16,0-1 15,23-23-15,-23 24 16,0-1-16,24-23 15,-24 24 1,23-24 125</inkml:trace>
  <inkml:trace contextRef="#ctx0" brushRef="#br1" timeOffset="-71835.33">20861 6773 0,'23'0'109,"1"0"-109,-1-24 16,1 24-16,0 0 16,-1 0-16,1 0 62,-24-23-46,23 23-1,1 0 1,-24 47 93,0-23-93,0-1 0,-24 1-1,1-1 1,23 1-16,-24-1 15,1 1 1,23-1 15,23-23 110,1 0-141,23 0 16,-24 0-16,1 0 15,23 24-15,-24-1 16,24 1-16,-23-1 15,-1 1 1,1-1-16,-24 24 16,0-23-16,0-1 15,0 24-15,0-23 16,0 23 0,0 0-1,-47-24 1,23 1-1,1-24-15,-1 0 16,1 0-16,-1 0 16,1 0-16,-24 0 15,23-24-15,-23 1 16,24-1-16,-1 1 31,0 23-31,24-24 31,0 1-31,0-1 32,0 1-32,24-1 0</inkml:trace>
  <inkml:trace contextRef="#ctx0" brushRef="#br1" timeOffset="-70915.06">21825 6538 0,'24'0'78,"23"0"-62,-24 0-1,1 0 1,-1 0 0,1 0-16,-1 0 15,1 0 17,23 0-17</inkml:trace>
  <inkml:trace contextRef="#ctx0" brushRef="#br1" timeOffset="-70243.33">21802 6844 0,'23'0'63,"1"0"-48,-1 0-15,24 0 16,-23 0-16,-1-24 16,1 24-1,-1 0 1,1 0 0,-1-23-16,1 23 15,-1-24 95</inkml:trace>
  <inkml:trace contextRef="#ctx0" brushRef="#br1" timeOffset="-68194.78">22484 6162 0,'23'0'125,"1"0"-110,-1 0-15,24 0 16,-23 23 0,-1-23-16,1 0 15,-1 24 1,1-24-16,-1 0 16,1 0-1,-1 0-15,1 0 16,-24 23 140,0 1-140,-24-1-1,1 1-15,-1-1 16,-23 1-16,24-1 16,-1 1-1,1-1-15,23 1 16,-24-24-1,24 23 1,24-23 218,-1 0-234,1 0 0,-1 0 16,1 0 0,-1 0-1,1 0-15,-1 0 16,1 0 0,-1 0-1,1 24 16,0-24-15,-24 23-16,23 1 16,-23-1-16,24-23 15,-24 24 1,23-1 0,-23 1-16,24-1 15,-24 24 1,0-23-1,0-1-15,0 1 16,0 0-16,-24-1 16,24 1-1,-23-1-15,23 1 16,-24-24 0,24 23-1,-23-23 1,-1 0-1,0 0 1,1 0 0,-1 0 15,1 0-15,-1 0-1,1 0 63,-1 0-31,1 0-31,-1 0 46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06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90.80906" units="1/cm"/>
          <inkml:channelProperty channel="Y" name="resolution" value="52.02312" units="1/cm"/>
          <inkml:channelProperty channel="T" name="resolution" value="1" units="1/dev"/>
        </inkml:channelProperties>
      </inkml:inkSource>
      <inkml:timestamp xml:id="ts0" timeString="2020-11-17T13:11:53.729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1787 5056 0,'0'47'125,"0"-23"-109,0 23-16,-23 0 15,23 0-15,0 0 16,0-24-16,-24 1 15,24 23-15,-23-24 16,23 1-16,0 23 0,0-23 16,0-1-1,0 1 1,0-1-16,0 1 16,0-1-1,0 1 32,-24-24-16,24-24 141,0 1-156,0-24-16,0 23 15,0-23 1,0 23-16,0 1 0,0-24 16,0 23-1,24-23 1,-24 24-16,0-1 16,0-23-16,0 24 15,23-1-15,-23 1 0,24-24 16,-24 23 15,0 1 16,23-1 78,-23 1-109,0-1-16,24 1 15,-1-1-15,-23 1 16,0-1-16,24 1 15,-24-25 1,23 48-16,1-23 16,-24-1-16,0 1 15,24 46 142,-1 1-142,1-1-15,-1 48 16,24 0-16,0-1 15,-23 24-15,-24-23 16,47-1-16,-47-46 16,23 23-16,-23 0 15,24-24-15,-24 1 16,0 23-16,0-23 16,23-1-16,-23 24 15,0-23-15,0-1 31,0 1-31,0-1 16,0 1 0,0-1 15</inkml:trace>
  <inkml:trace contextRef="#ctx0" brushRef="#br0" timeOffset="1384.19">1811 5479 0,'23'0'172,"1"0"-141,-1 0-16,25 0 1,-25 0 15,1 0 1,-1 0-1,1 0-16,-1 0 32,1 0 16,-1 0 124,1 0-171,23 0-16</inkml:trace>
  <inkml:trace contextRef="#ctx0" brushRef="#br0" timeOffset="3075.24">2469 5362 0,'0'-24'16,"24"24"187,-1 0-156,1 0-31,0 0-1,-1 0 1,1 0 15,-1 0-15,-23-23-1,24 23-15,-1 0 16</inkml:trace>
  <inkml:trace contextRef="#ctx0" brushRef="#br0" timeOffset="4859.71">2469 5644 0,'24'0'235,"-24"-23"-188,23 23 31,1 0-47,-24-24-15,24 24-1,-1 0 1,1 0-1,-24-23-15,23 23 110,1 0-79,-1 0 235,1 0-266,-24-24 15</inkml:trace>
  <inkml:trace contextRef="#ctx0" brushRef="#br0" timeOffset="8025.11">3598 4162 0,'-23'0'203,"-1"0"-188,1 0 17,-24 0-17,23 0 1,1 0-1,-1 0-15,1 0 16,-1 0 0,1 0-16,-1 0 15,-23 0-15,24 0 16,-1 0-16,1 0 16,-1 0-1,0 0 32,1 0 16,-1 0-17,1 24-30,-1-1 0,24 1-1,-23 0 17,23-1-32,0 1 15,0 23-15,0-24 16,-24 1-16,24-1 15,0 1-15,0-1 16,0 1 0,0-1-1,0 1-15,0-1 16,0 1-16,0-1 16,0 1-16,0-1 15,0 1-15,-23-24 16,23 23-16,0 24 15,0-23 1,0-1-16,0 1 16,0-1-16,0 1 15,-24 0-15,24 23 16,0-24-16,-23 1 16,23 23-16,0-24 15,0 1-15,0 23 16,-24-47-16,24 23 15,0 24-15,0-23 16,0-1-16,0 1 16,0-1-16,0 1 15,0 23-15,0-24 16,0 1 0,0-1-16,0 1 15,0-1-15,0 1 16,0 0-16,0-1 15,0 1-15,0-1 16,0 1-16,0-1 16,0 24-16,0-23 15,0 23 1,0-24-16,0 1 16,0-1-16,0 24 15,0 0 1,0-23-16,0-1 15,0 1-15,0 23 16,0-24-16,0 1 16,0-1-16,0 1 15,0 0-15,0-1 16,0 1-16,0-1 16,0 1-16,0-1 15,0 1 1,0-1-16,0 1 15,0-1-15,0 1 16,0 23 0,0-24-16,0 1 15,0-1 1,0 1-16,0-1 31,0 1-15,0-1-16,0 1 15,0 23 1,0-24 0,0 1-1,0 23 1,0-23 0,0 23-1,0-24 1,0 1-1,0-1 1,0 1-16,0-1 16,0 1-1,0-1-15,0 1 32,0-1-1,24-23 94,23 0-94,-24 0-15,1 0 15,-1 0 0,1 0-15,-1 0-1,1 0 1,-1 0 0,1 0-16,0 0 15,-1 0 17,1 0 155,-1 0-156,1-23-15,-24-1-16,47 24 0,-24-47 16,1 47-16</inkml:trace>
  <inkml:trace contextRef="#ctx0" brushRef="#br0" timeOffset="14065.87">3975 4539 0,'-24'47'172,"24"-24"-156,0 1-16,0-1 15,0 24-15,0-23 16,0-1 0,0 1-1,-23-1-15,23 1 16,0-1-16,0 1 16,0 23-1,0-23 1,0-1-1,0 24 17,0-23-32,0 23 15,0-24 1,0 1-16,0-1 0,0 1 172</inkml:trace>
  <inkml:trace contextRef="#ctx0" brushRef="#br0" timeOffset="16588.95">4892 4821 0,'23'0'125,"1"0"-109,-1 0-1,1 0-15,-1 0 16,24 0-1,-23 0 1,0 0-16,23 0 16,-24 0-1,1 0 48,-1 0-48,1 0-15,-1 0 125,1 0-125,-1-24 16,24 24-16,-23-23 16</inkml:trace>
  <inkml:trace contextRef="#ctx0" brushRef="#br0" timeOffset="18674.03">5715 4492 0,'0'-24'16,"47"24"109,-23 0-125,-1 0 15,1 0-15,23 0 16,-24 0-16,1 0 16,-1 0-1,1 0 1,23 24-1,-24-24 1,1 23 0,-1-23-1,-23 24-15,24-24 16,-1 23 78,-23 1-63,0-1-15,0 1 15,-47-1-16,24-23 1,23 47 0,-24-47-16,1 24 15,-1-24-15,1 0 16,-1 23-16,24 1 16,-23-24-16,-1 0 15,-23 23 1,24-23 15,46 0 110,1 0-126,23 0-15,0 0 16,-24 0-16,1 0 16,23 0-16,-24 0 15,1 0-15,23 24 16,-24-1-1,1-23 17,-24 24-32,0 0 31,0-1-15,0 1 15,0-1-16,0 1 1,-24-24-16,24 23 16,-23-23-16,-1 24 15,1-24 1,-24 0 0,47 23-16,-24-23 15,1 0 1,-1 0-16,1 24 15,-24-24 1,23 0 0,24 23-16,-47-23 0,24 0 15,-1 0 1,1 0 0,-1 0-1,1 24 16,-1-24 1,0 0 15</inkml:trace>
  <inkml:trace contextRef="#ctx0" brushRef="#br0" timeOffset="23009.87">7197 4445 0,'23'0'172,"1"23"-157,-24 1 1,0-1-1,0 1 1,0-1-16,0 1 16,0-1-1,0 1 1,0-1 0,0 1 15,23-24 125,-23 23-140,47 1-1,-23-24 1,-1 0-16,24 23 16,-23 1-16,-1-24 15,24 0-15,-23 0 172,-24-47-172,0 23 16,0 1-1,0-24-15,0 23 16,0-23-16,0 24 16,0-1 30,0 1-14,0-1 30,0 71 79,0-23-141,0-1 15,0 1-15,0-1 16,0 1-16,0-1 16,0 1-16,0-1 15,0 1-15,0-1 16,0 1-16,0-1 16,0 1-16,0 23 15,0-23-15,0-1 16,0 1-16,0-1 15,0 1 1,0-1-16,0 1 16,0 23-1,0-24 1,0 1 0,0-1-1,0 1 1,0-1 15,0 1-15,0-1-1,0 1 110</inkml:trace>
  <inkml:trace contextRef="#ctx0" brushRef="#br0" timeOffset="25017.42">8443 4492 0,'24'0'141,"-1"0"-141,1 0 15,-1 0 1,24 0 0,0 0-1,-23 23 1,-1-23-16,1 0 16,-1 0-1,1 0 32,-1 24-31,1-24 15,-1 23-31,1 1 16,-24-1-1,23-23-15,-23 24 16,24-1-1,0-23 1,-24 24 15,0-1-15,0 1 0,0-1-1,-24 1-15,24-1 16,-24-23-16,1 47 15,-1-23 1,-23-24 0,47 24-1,-23-1-15,-1-23 16,1 24-16,-24-1 16,23-23-1,1 24-15,-1-24 16,1 23-1,-1-23 17,24 24-32,0-1 15,0 1 1,-23-24 0,23 23-1,0 1 32,23-24 31,1 0-78,-1 23 16,1-23-16,23 0 15,-24 0-15,1 0 16,-1 0-16,1 0 16,-1 0-1,1 0 1,-1 0 15,1 0-31,-1 0 16,1 0-16,0 0 15,-1-23-15,1 23 16,-1 0 62</inkml:trace>
  <inkml:trace contextRef="#ctx0" brushRef="#br0" timeOffset="28617.48">3834 5644 0,'23'0'94,"1"0"-79,-1 0-15,1 0 63,-1 0-48,1 0-15,-1 0 16,24 0-16,-23 0 16,-1 0-1,1 0 1,-1 0 0,1 0 15,-24 24 78,0-1-62,0 1-16,-24-24-15,1 0-16,-1 23 16,1 1-1,-1-24 1,1 0-16,-1 23 31,1-23 63,-1 0-63,1 0-15,23 24-1,-24-24 1,1 0 0</inkml:trace>
  <inkml:trace contextRef="#ctx0" brushRef="#br0" timeOffset="30524.54">3881 5809 0,'23'0'78,"1"0"-62,-1 0-16,-23 23 31,24-23-31,-1 0 31,1 0-15,-24 24 0,23-24-1,1 0 1,-1 23-1,24-23-15,-23 24 16,-1-24 0,-23 23 62,24-23-47,-24 24-15,0-1 62,0 1-47,0-1-15,-24-23-1,1 0-15,-1 0 16,-23 0 0,47 24-1,-23-24-15,-1 0 16,1 0-1,-1 0 1,1 0 0,-1 0-1,1 0 1,-1 0-16,24 23 16,-23-23-1,-1 0 32,1 0 0,-1 0-16,24 24-31,-24-24 31,24 23 1</inkml:trace>
  <inkml:trace contextRef="#ctx0" brushRef="#br0" timeOffset="33551.08">5574 5668 0,'0'23'94,"0"1"-79,0-1 1,0 24-16,0-23 16,0 23-1,0-24 1,0 1-16,0-1 15,0 1 1,0-1 15,0 1-15,0-1 0,0 1-1,0-1 1,0 1 15,0-1 0,0 1 1,0 0-17,0-1 63</inkml:trace>
  <inkml:trace contextRef="#ctx0" brushRef="#br0" timeOffset="36963.74">7220 5621 0,'24'0'16,"-24"23"15,0 1-15,0-1-16,0 1 15,0-1 1,0 1-16,0-1 15,0 1 1,-24-24 0,24 23-1,0 1 1,0-1 0,24-23 93,-24 24-109,23-24 16,1 0-16,-1 0 15,1 0-15,-1 0 16,1 0-16,-1 0 15,1 0 267,-1 0-220,1-24-46,-24 1-1,0-1-15,23 24 16,-23-23-16,0-1 16,0 1 15,0-1-31,0 1 94,0-1 93,0 1-15,-23-1-156,23 1-1,0-1 1,0 1-16,0-1 16,0 48 202,23 23-202,-23-24-16,24 1 16,-24-1-16,0 24 15,0-23-15,0-1 16,0 1-1,0-1-15,0 1 16,0-1 0,0 1-16,0-1 15,0 1 1,0-1 0,0 1 15,0-1 0,0 1-15,0-1-1,0 1 17,0-1-1,0 1-16,0 0 95,0-1-32,0 1-47,0-1-15,0 1 15,23-24-15,-23 23 15,0 1 172</inkml:trace>
  <inkml:trace contextRef="#ctx0" brushRef="#br0" timeOffset="39326.58">8890 5527 0,'-24'23'109,"1"24"-77,-1-47-32,24 24 15,-23-24-15,23 23 16,-24-23-16,24 47 15,-23-47 1,-1 24-16,1-1 16,23 1-1,0-1 17,-24-23-17,24 24 16,-23-1 1,23 1-32,0-1 15,0 1 17,0-1-17,0 1 1,0-1-1,23-23-15,-23 24 16,24-24-16,-1 0 31,-23 23-31,24-23 16,-1 24-16,1-24 31,-1 0-15,1 0 15,-1 0 16,1 0-31,0 0 15,-24-24 16,0 1-32,23 23-15,-23-24 16,24 24 0,-24-23-1,0-1-15,0 1 31,0-1 48,-24 24-17,1-23-15,-1 23 15,0 0-46,1 0-16,-1 0 16,1 0 15,-1 0-15,24 23-1,-23-23 1,23 24 15,-24-24-31,24 23 16,-23-23-1,23 24-15,-24-24 16,24 23 78,-23-23-79,23 24 32,-24-24-31,-23 47-1,24-47 1</inkml:trace>
  <inkml:trace contextRef="#ctx0" brushRef="#br0" timeOffset="42471.46">3504 6797 0,'24'0'31,"-1"0"-31,1 0 15,23 0-15,-24 0 16,1 0-16,-1 0 16</inkml:trace>
  <inkml:trace contextRef="#ctx0" brushRef="#br0" timeOffset="44015.66">3951 6585 0,'47'0'156,"-23"0"-140,-1 0 0,1 0-1,-1 0-15,1 0 16,-1 0 15,-23 23 47,0 1-62,0-1-16,0 1 15,-23-1 17,23 1-1,-47-1-31,23 1 16,24 0-1,-23-1-15,-1-23 16,24 24-16,-23-1 15,-1 1 32,24-1-15,0 1-17,24-1 63,-1-23-62,1 0 0,-1 0 15,1 0-16,-1 0-15,1 0 16,-1 0 0,1 0 15,-1 0-15,1 0-1,-1 0 1,1 0-1,-1 0-15,1 0 172,-1 0-156,1 0-16,-1 0 16</inkml:trace>
  <inkml:trace contextRef="#ctx0" brushRef="#br0" timeOffset="47450.09">5409 6561 0,'24'0'125,"-24"-23"-109,47 23-16,-24 0 15,1-24-15,-1 24 16,1 0-16,-1 0 16,1 0 15,-24 24 172,0-1-172,-24 1-31,1-24 16,-1 23-16,1 1 31,-1-24-15,1 0 15,-1 23-15,1-23-16,-1 24 15,1-24-15,-1 0 16,1 0 0,70 0 171,-24 0-171,24 0-16,-23 0 15,-1 0 1,1 0 0,-1 23-1,1-23 1,-1 0-16,1 0 15,-1 24 1,-23-1 0,24-23-1,-1 0 17,-23 24-17,0 0 16,0-1-15,-23-23 0,23 24-16,-24-1 15,24 1 1,-23-1-16,-1-23 16,24 24-16,-23-24 15,23 23 1,-24-23 46,1 0-15,-1 0-47,1 0 16,-1 0-1,1 0 17,-1 0-17,1 0 17,-1 0-32,24-23 31,-23 23-31,-1 0 15</inkml:trace>
  <inkml:trace contextRef="#ctx0" brushRef="#br0" timeOffset="76480.72">7244 6585 0,'23'23'203,"1"-23"-187,-24 24-16,0-1 16,0 1 15,0-1-31,23-23 16,-23 24 15,0-1 0,0 1 0,0 0-31,24-24 250,-1 0-234,1 0-16,-24-24 16,23 24-1,1 0-15,-1 0 16,-23-24-1,24 24 1,-1 0-16,1-23 16,-1 23-1,1 0 1,-1 0-16,1 0 0,0 0 16,-1 0-1,1 0-15,-1 0 16,-23 23-1,24-23 1,-24 24-16,23-24 16,-23 24-16,0-1 15,24-23 1,-24 24-16,0-1 16,0 1-1,0-1-15,0 1 16,0-1-16,0 1 15,-24-1 1,24 1 0,-23-1-1,23 1-15,-24-24 16,1 23 0,-1-23-1,1 24-15,-25-24 16,25 23-16,-1-23 15,1 0-15,-1 24 16,1-24-16,-24 23 16,23-23-16,1 0 15,-24 0 1,23 0 78,1 0 31</inkml:trace>
  <inkml:trace contextRef="#ctx0" brushRef="#br0" timeOffset="78361.48">7291 6608 0,'23'0'125,"1"0"-125,-1 0 15,1 0 1,-1 0 0,1-23-1,-1 23 1,1 0 15,-1 0 16,1 0-31,-1 0-1,1-24 48,-1 24-48,1 0 32,0 0 47</inkml:trace>
  <inkml:trace contextRef="#ctx0" brushRef="#br0" timeOffset="81685.44">8631 6420 0,'24'0'125,"-1"0"-63,24 0-46,-23 0-1,-1 0 1,1 0-16,-1 0 16,24 0-16,-23 0 15,0 0-15,-1 0 188,-23 24-173,0-1 1,0 24-16,0-23 16,0-1-16,0 1 15,0 23-15,0-24 16,0 1-16,0 23 16,0-24-16,0 1 15,0 23-15,0-23 16,0-1-16,0 1 31,0-1-31,0 1 63,-23-24-48,23 23 16</inkml:trace>
  <inkml:trace contextRef="#ctx0" brushRef="#br0" timeOffset="82622.96">8749 6679 0,'23'0'15,"24"0"95,-23 0-95,-1 0 17,1 0-17,0 0-15,-1 0 16,1 0-1,-1 0 1,1 0-16,-1 0 16,1 0 15</inkml:trace>
  <inkml:trace contextRef="#ctx0" brushRef="#br0" timeOffset="85174.72">9313 4045 0,'24'0'78,"-1"-24"-78,1 24 15,-1 0-15,1 0 16,23 0 0,-24 0-1,1 0-15,23-23 0,-23 23 110,-1 0-17,1 23-93,-1 1 32,-23 23-32,24 0 15,-24-24-15,23 1 16,-23 23-16,0 0 16,0-23-16,0 23 15,0 0 1,0 0-16,0-24 0,0 24 15,0-23-15,0 23 16,0-24-16,0 1 16,0-1-16,0 1 15,0-1-15,0 24 16,0-23-16,0-1 16,0 1-16,0 23 15,0-23-15,0-1 16,0 1-16,0-1 15,0 1-15,0-1 16,0 1-16,0-1 16,0 1-1,0 23-15,0-24 16,0 1-16,0-1 16,0 24-16,0-23 15,0 23-15,24 0 16,-24-24-16,0 1 15,0-1-15,0 1 16,23-1-16,-23 1 16,0 0-1,0-1-15,0 1 32,0-1-17,0 24-15,0-23 16,0-1-16,24 48 15,-24-48-15,0 1 16,0-1-16,0 1 16,0-1-16,0 1 15,0 23-15,0-24 16,0 1-16,0 23 16,0 23-16,0-22 15,-24 22-15,24 1 16,-47-1-16,24 1 15,-1 23-15,-23-24 16,24-46-16,-1 46 16,1-46-16,-1-1 15,24 25-15,0-25 16,-24 1-16,24 23 16,0-24-16,0 1 31,0-1-31,0 1 62,-23-1-30,23 1-32,0-1 15,0 24-15,0-23 0,0 23 31,0-24-31,0 1 16,0-1-16,0 24 16,0-23-16,0-1 15,0 24-15,-24-23 0,24 0 16,0-1-16,0 1 16,-23-1-1,-1 1 1,24-1-16,-23 1 31,23-1-31,0 1 31,-24-24-15,24 23-16,-23-23 0,-1 24 16,24-1-16,0 1 15,-23-24 1,23 23-16,-24-23 15,24 24-15,-23-24 16,-1 0 0,1 0-1,-1 0 17,1 0-32,-1 0 15,1 0 16,-1 0-15,-23 0 15,24 0-15,-1 0-16,1-24 16,-24 24-16,23 0 15,0-23 1,1 23-16,-1-24 62,1 24-30,23-23-32,-24 23 125,1 0-110</inkml:trace>
  <inkml:trace contextRef="#ctx0" brushRef="#br0" timeOffset="145344.9">10607 5856 0</inkml:trace>
  <inkml:trace contextRef="#ctx0" brushRef="#br0" timeOffset="146902.99">10654 6185 0,'0'-23'0,"0"46"187,-24-23-187,24 24 16,-23-24-16,23 23 16,-24 1-16,-23-1 15,47 1 1,-47-1-16,47 1 15,-23-1-15,-1-23 16,24 24-16,0-1 31,-23-23-31,23 24 63</inkml:trace>
  <inkml:trace contextRef="#ctx0" brushRef="#br0" timeOffset="149116.65">10607 5832 0,'-24'0'110,"1"0"-110</inkml:trace>
  <inkml:trace contextRef="#ctx0" brushRef="#br0" timeOffset="152577.57">12065 5432 0,'24'-23'203,"23"23"-188,-24 0 1,1 0-16,-1-24 16,1 24-1,23 0 1,-24 0 0,1 0-1,-1 0 1,1 0-16,-1 0 15,1 0 1,-1 0 0,1 0-1,-24 24 17,23-1-17,-23 1 16,0-1-15,0 1 0,-23 0-1,23-1-15,-47 1 16,47-1 0,-47 24-16,23-23 0,-23-1 15,24 24-15,-24-23 16,23-1-1,1 1-15,-24-24 0,23 23 16,1 1-16,-1-24 31,0 23-15,1-23 62,23 24-78,0-1 31,0 1-15,23-24-16,1 23 16,0-23-16,-1 0 15,1 24-15,-1-24 16,24 0-16,-23 0 15,-1 0-15,1 0 16,-1 0-16,1 0 16,23 0-16,-24 0 15,1 0 1,-1 0-16,1-24 16</inkml:trace>
  <inkml:trace contextRef="#ctx0" brushRef="#br0" timeOffset="154745.38">13006 5338 0,'0'24'32,"0"-1"-17,-24 1-15,-23-1 0,24 24 16,-1-23-16,1 0 15,-1 23 1,1-24-16,-1 1 16,24-1-1,-23-23-15,23 24 0,0-1 16,-24 1 0,1-24-16,23 47 15,-24-24 1,24 1-16,-24 23 0,1 0 15,-1-24 1,1 24 0,-1-23-16,1-1 15,-1 24-15,1-23 16,-1-1-16,1 1 16,23-48 155,47 1-155,-24-1-16,1-23 16,23 24-16,-24-24 15,24 23-15,-23 1 16,0-24-16,-1 23 16,1-23-16,-1 24 15,1-1-15,-1 24 16,-23-23-16,0-1 15,24 24 1,-24-23 0,0-1-1,23-23-15,1 24 16,-24-24-16,23 23 16,1 0-1,-24 1 1,23-1-1,-23 1 1,24 23-16,-24-24 16,23 1-16,-23-1 15,24 24-15,-24-23 16,23 23 0,-23-24-1,24 24 95,-1 24-110,24-1 15,-23 24-15,-1-23 16,1 23-16,23 0 15,-24 0-15,25 0 16,-25-23-16,1-1 16,23 24-16,-47-23 15,47-1-15,-24 1 16,-23-1-16,24-23 16,-24 24-16,23-24 15,-23 23 1,0 1-1,24-24-15,-24 23 0,23-23 16,-23 24 0,24-1 15,-24 1 0,23-1 0,1-23 1,-24 24-32</inkml:trace>
  <inkml:trace contextRef="#ctx0" brushRef="#br0" timeOffset="156283.01">12818 5809 0,'23'-24'46,"1"1"-30,-1 23 0,1 0-16,-1 0 15,-23-24-15,24 24 16,-1 0 62,1 0-78,-1 0 16,1 0-1,-1 0-15,1 0 16,-1 0 0,24 0-1,-23 0 1,-1 0-1,1 0-15,-1 0 16,1 0 0,-1 0-1,1 0 17,0 0-32,-1 0 15,1 0-15,-1 0 16,1 0-1</inkml:trace>
  <inkml:trace contextRef="#ctx0" brushRef="#br0" timeOffset="157885.9">14135 5503 0,'23'0'94,"1"0"-78,-1 0-1,1 0-15,-1 0 0,24 0 16,-23 0 0,-1 0-16,24-24 15,-23 24-15,23 0 16,-71 0 187</inkml:trace>
  <inkml:trace contextRef="#ctx0" brushRef="#br0" timeOffset="158851.69">14135 5785 0,'23'0'78,"1"0"-62,-1 0-1,1 0 1,-1 0-16,1 0 15,-1 0 1,1 0 0,-1 0-16,1 0 15,-1-23 1,1 23-16,-1 0 16,1 0-1,-1 0 16</inkml:trace>
  <inkml:trace contextRef="#ctx0" brushRef="#br0" timeOffset="163943.96">15240 3927 0,'0'-23'94,"-24"23"-47,1 0-32,-1 0-15,1 0 16,-1 0 0,1 0-1,-1 0 32,1 0 0,-1 0-31,1 0-1,-1 0 95,24 23 108,0 1-202,0-1 15,0 1-15,0-1 15,0 1-15,0-1-1,0 1 1,0-1 15,24-23-31,-24 24 16,0-1-1,23-23 1,-23 24 0,0-1-16,0 1 15,0 0 1,0-1-16,0 1 16,0-1-1,0 1-15,0-1 31,0 1-15,0-1 0,0 1-1,0-1 1,0 1 15,0-1-15,-23-23-1,23 24-15,0-1 16,0 1 0,0-1-16,0 1 15,0-1 1,0 1 0,0-1-1,0 1 1,0-1-16,0 1 15,23-24 1,-23 23-16,0 1 16,0-1-1,0 1 1,0 0 0,24-1-1,-24 1-15,0-1 0,0 1 16,0 23-1,0-24-15,0 1 0,0 23 16,0-24 0,0 24-16,0-23 15,0 23-15,0 0 0,0-24 16,0 1-16,0 23 16,0-24-1,0 1 1,0-1-1,0 1 17,0 0-1,0-1-15,0 1-1,23-1 16,-23 1-15,0-1 0,0 1-1,0-1 1,24-23-16,-24 24 16,0-1-1,0 1 1,0-1-1,0 1 1,0 23 0,0-24-1,0 1 1,23-1-16,-23 1 16,0-1-16,0 1 15,0-1-15,0 1 16,0-1-16,0 1 15,0-1 1,0 1-16,0 0 16,0-1-1,0 1 1,0-1 0,0 1-16,0-1 15,0 1-15,0 23 16,0-24-1,0 1 1,0 23-16,0-24 16,0 1-1,-23-1-15,23 1 16,0-1-16,0 1 16,0-1-1,0 1 1,0-1-1,0 1 1,0-1 0,0 1 15,0-1-31,0 1 16,0 0-1,0-1 16,0 1-15,0-1 0,0 1-1,0-1 17,0 1-17,0-1 1,0 1-1,0-1 1,0 24 0,0-23 15,0-1 0,0 1-15,0-1 15,0 1-15,0-1 15,0 1 47,0-1-62,0 1-1,0-1 17,23-23 30,1 0 32,-1 0-63,1 0 0,-1 0-31,1 0 16,0 0 0,-1 0-1,1 0 1,-1 0-1,1 0 48,-1 0-47,-23 24-16,24-24 0,-1 0 31</inkml:trace>
  <inkml:trace contextRef="#ctx0" brushRef="#br0" timeOffset="170563.9">15710 4162 0,'0'-23'31,"24"23"172,-1 0-171,1 0-1,-1 0-15,1 0-16,-1 0 31,1 0 31,0 0-46,-1 0-16,1 23 31,-1-23-15,1 0-1,-24 24 48,0-1-47,0 1-1,0 0 16,0-1-15,0 1-16,-24-24 16,24 23-16,-23-23 15,-1 47-15,1-47 16,-1 24-16,0-1 16,24 1-16,-47-24 15,24 23-15,23 1 16,-24-24-16,1 23 15,23 1 64,0-1-48,23-23-16,1 0 17,-1 0-17,1 0 1,-1 0-16,1 0 16,0 0-16,-1 0 15,1-23 1,-1-1-16,1 24 15,23-23-15,-24-1 16,1 24-16,-24-23 16,23 23-16,1 0 15</inkml:trace>
  <inkml:trace contextRef="#ctx0" brushRef="#br0" timeOffset="173432.27">16769 4233 0,'23'-24'47,"1"24"-31,-1 0 0,1 0-16,-1 0 31,1 0-31,-24-23 0,23 23 15,1 0 17,-1 0-17,1 0 1</inkml:trace>
  <inkml:trace contextRef="#ctx0" brushRef="#br0" timeOffset="176250.09">17404 4045 0,'0'23'156,"0"1"-125,0-1-15,0 1 15,0-1-15,0 1 30,0-1-30,0 25 0,0-25-1,0 1 1,0-1 15,0 1-15,0-1-1,0 1 17,0-1-17,0 1 1,23-1 15,1 1-15,-24-1-1,23-23 1,1 0 0,-24 24-16,23-24 15,-23 23 1,24-23 0,-1 0-1,1 0-15,-24 24 16,23-24-1,1 0 1,-1 0 15,1 0-31,-1-24 32,-23 1-17,24-1 1,-24 1-1,23-1-15,-23 1 16,0-1-16,0 1 31,0-1 47,-23 24 79,23-23-142,-24 23 1,1 0 46,-1 0-62,1 0 32,-1 0 15,1 23-32,-1-23 32,1 0-16,23 24-31,0-1 47,-24-23 109,24 24-31,-23-1-93,-1-23-17,24 24 1,-23-24 0,23 23 249,-24-23-234,1 24-15,23-1 0</inkml:trace>
  <inkml:trace contextRef="#ctx0" brushRef="#br0" timeOffset="180986.79">19121 3974 0,'0'-23'156,"-24"23"-156,-23 0 16,23 0-16,1 0 16,-1 0-16,-23 0 15,24 0 1,-1 0-16,1 0 16,-24 0-16,23 0 0,1 0 15,-1 0-15,1 23 16,-1-23-1,24 24-15,-23-24 47,-1 23-31,1-23 0,23 24-1,0-1 1,0 1-1,0-1 17,23 1-1,1-24-15,-1 0-1,24 0 1,-23 0-1,-1 0 1,1 0 0,-1 0-1,1 0 1,23-24 0,-47 1-1,23 23-15,-23-24 16,47 24-1,-47-23 17,24 23-32,-1 0 62,-23-24-31,0 1 48,0-1 14,0 1-77,-23 23 0,-1 0 62,1 0-63</inkml:trace>
  <inkml:trace contextRef="#ctx0" brushRef="#br0" timeOffset="183036.18">18815 4162 0,'-24'0'141,"-23"24"-125,24-1-16,-24-23 15,23 24-15,1 0 16,-24-24-16,23 0 31,24 23 32,-23 1-48,23-1 1,0 1 0,0-1 15,0 1 0,23-24-31,-23 23 16,24-23-16,-1 0 15,24 24-15,-23-24 16,-1 23-16,24-23 16,-23 0-16,-1 0 15,24 0-15,-23 0 16,-1 0-1,1 0-15,-1 0 16,1 0 15,-24-23-15,0-1-16,0 1 47,0-1-32,0 1 17,0-1-17,-24 1 17,1-1-17,-1 24-15,24-47 16,-23 47-16,-1-24 31,1 1 32,-1 23-32,1 0 31,23-24-30,-24 24-17,1 0 32,-1 0-31,1 0 15,23-23-15</inkml:trace>
  <inkml:trace contextRef="#ctx0" brushRef="#br0" timeOffset="186701.84">20179 3974 0,'23'0'94,"-23"24"-94,0-1 16,0 24-1,-23-23-15,-1-1 16,1 24 0,23-23-1,23-24 157,1 23-156,-1-23 15,1 0-15,-1 0-16,1 0 15,-1 0-15,1 0 16,0 0-16,-1 0 16,1 0-16,-1 0 15,24 0 1,-23 0 46,-24-23 16,-24 23-62,24-24 0,-23 24-16,23-23 15,0-1 1,-24 1 0,24-1-1,0 1 1,0-1-1,0 1 1,24 23 62,-1 0-62,1 0 15,-1 23-15,-23 1-16,24-1 15,-1 24 1,-23-23-16,24 23 16,-1-24-16,1 1 15,-24 23-15,23-23 16,-23-1-16,0 1 15,0-1-15,24 1 16,-24-1 0,0 1-16,0-1 31,23-23 0,-23 24-15,-23-24 234</inkml:trace>
  <inkml:trace contextRef="#ctx0" brushRef="#br0" timeOffset="190941.91">16063 5197 0,'-23'0'157,"-1"24"-142,-23-1 1,47 1 0,-47 23-16,24-24 31,-1 1-16,0-24 1,24 23 0,0 1-16,-23-24 15,23 23 1,0 1 15,0-1-15,0 1-16,0 0 15,0-1 1,0 1 0,23-24-1,-23 23-15,24-23 16,0 24-16,-1-24 16,1 23-1,-1 1-15,1-24 16,23 23-16,-24-23 15,1 24 1,23-24 0,-24 0-1,1 0 1,-1 0 0,1 0 77,-1 0-61,-23-24-32,0 1 15,24 23-15,-24-24 16,0 1-16,0-1 62,0 1 126,-24 23-110,1 0-62,-1 0-1,-23 23-15,0-23 16,0 24-16,24-1 15,-1-23-15,1 0 16,23 24 31,-24-24-16</inkml:trace>
  <inkml:trace contextRef="#ctx0" brushRef="#br0" timeOffset="192965.31">17380 5197 0,'0'-23'110,"24"23"-95,-1 0-15,1-24 16,-1 24-16,1 0 16,-1 0-16,1 0 15,-1 0-15,1 0 16,23 0-1,-24-23 1,1 23-16,-1 0 16,1 0-1,-1 0-15,25 0 16,-25 0 15,-23 23 47,0 1-62,-23 23 0,-1-24-1,0-23 1,24 24-16,-23-1 15,-1-23-15,24 24 0,-23-24 16,23 23-16,-24 1 16,1-24-1,23 23-15,-24 1 0,-23-1 16,47 1-16,-23-24 16,23 23-1,0 1 32,0 0-16,23-24-31,1 23 16,-1 1 15,1-24-15,-1 0-1,1 0 1,-1 0 0,1 0-1,-1 0-15,1 0 32,0 0-32,-1 0 15</inkml:trace>
  <inkml:trace contextRef="#ctx0" brushRef="#br0" timeOffset="195137.15">18909 5056 0,'0'-23'140,"-24"23"-77,1 0 15,23 23-62,0 1 62,0-1-31,0 1-32,0-1 1,23-23 15,-23 24-31,24-24 31,-24 23-31,23 1 16,1-24 15,-1 23-15,1-23 0,-1 0-16,1 0 15,0 0 1,-1 0-1,1 0-15,-1 0 16,1 0-16,-1 0 31,-23-23-15,0-1 0,0 1-1,0-1 1,-23 1-1,-1-1 1,1 1 0,-1 23-1,1 0-15,-1-24 16,0 24 0,1 0-16,-1 0 15,1-23 16,-1 23-15,1 0-16,-1 0 31,1 0-31,-1 23 16,1-23 0,-1 0-16,24 24 62</inkml:trace>
  <inkml:trace contextRef="#ctx0" brushRef="#br0" timeOffset="196957.32">19097 5268 0,'-47'0'125,"23"0"-109,1 0-1,-1 23-15,1-23 16,-1 24 15,24-1 16,0 1-31,0-1-1,0 1 1,0-1 15,0 1 0,24-1-31,-1-23 16,1 24 0,-1-24-1,1 0 1,0 0-16,-1 0 15,1 0 1,-1 0-16,1 0 16,-1 0-1,24 0 1,-23 0 0,-1 0-16,1-24 15,-24 1 32,0-1 0,0 1 0,0-1-16,0 1-31,-24 23 16,24-24-16,0 1 15,0-1 48,-23 24-48,23-23 1,-24 23 0,1 0-1,-1 0 32,1 0-31,23-24-16,-24 24 15,1 0-15,-1 0 16,1 0-16,-1 0 16,0 0-1,1 0 32,-1 0-16,1 0-15,-1 0-16,1 0 16,23 24-16,-24-1 15,1-23 1,-1 0 15,1 0 0,-1 0-15</inkml:trace>
  <inkml:trace contextRef="#ctx0" brushRef="#br0" timeOffset="199583.43">20344 4962 0,'23'24'79,"-23"-1"-64,0 1-15,0-1 16,0 24-16,0-23 15,0 23-15,0-24 16,24 24-16,-24-23 16,0-1-16,0 24 15,23-23-15,-23-1 16,0 1-16,0-1 16</inkml:trace>
  <inkml:trace contextRef="#ctx0" brushRef="#br0" timeOffset="201165.87">20649 4939 0,'24'0'32,"-1"0"-17,1 0-15,-1 0 16,-23-24-16,24 24 16,23-23-1,0-1-15,-24 24 16,-23-24-1,24 24-15,-1 0 32,1 0-17,-24 24 79,0 0-78,0-1-16,0 1 15,0-1-15,-24 1 16,1 23 0,-1 0-1,24-24-15,-23 1 16,-1-1-16,1-23 15,23 47-15,-24-47 16,1 47-16,-1-23 16,24-1-1,0 1 1,0-1-16,0 1 16,0-1 46,24-23-31,-1 0-31,1 0 16,-1 0 0,1 0-1,-1 0-15,1 0 16,-1 0-1,-46 0 157,-1 0-156,1 0-16,-24 0 16,23 0-16,1-23 15,-1 23-15</inkml:trace>
  <inkml:trace contextRef="#ctx0" brushRef="#br0" timeOffset="203448.58">15734 6820 0,'0'-23'16,"47"23"-1,-24-24 1,1 24-16,-1 0 15,-23-24-15,24 24 16,23 0-16,-23-23 16,-1 23-16,1 0 15,-1 0 95,1 0-110</inkml:trace>
  <inkml:trace contextRef="#ctx0" brushRef="#br0" timeOffset="206267.57">16251 6655 0,'24'0'31,"-1"0"-31,1 0 16,23-23-16,-24 23 16,1-24-16,-1 24 15,1 0 1,-48 0 484,1 0-484,23 24-1,-24-24 1,1 0-16,23 23 15,0 1 1,-24-24 62,24 23-62,-23-23-16,23 24 94,0-1 31,23-23-125,1 24 31,-1-24-31,1 0 31,-1 0-15,-23 24-16,24-24 15,-1 0 1,1 0 0,0 0 15,-1 0 16,-23 23-16,24-23 0,-1 0-15,1-23 31,-1-1-16,-23 0-31,0 1 47,0-1-32,0 1 1,0-1 0,0 1 15,0-1 0,24 24 172,-24 24-187,0 23 0,0-24-16,0 1 15,0-1-15,0 1 16,0 0-16,0-1 15,0 1 1,23-1-16,-23 1 16,0 23-1,0-24 1,0 1 0,24-1 62,-24 1-16,0-1-46,23-23-1,1 0 64,-24 24-79,0-1 31,0 1 16,0-1-16</inkml:trace>
  <inkml:trace contextRef="#ctx0" brushRef="#br0" timeOffset="208420.16">17945 6491 0,'0'-24'32,"-24"48"93,1-24-125,-1 23 15,-23 1 1,24 23-16,-1-24 15,0 1-15,-23 23 16,24-24-16,-1 24 16,1-23-1,23 0-15,0-1 16,-24-23-16,24 24 16,0-1-1,0 1 1,0-1-1,24-23-15,-24 24 16,23-24-16,1 23 16,-1-23-16,1 0 31,23 0-31,-23 0 0,-1 0 16,24 0-16,-23-23 15,23-1-15,-24 1 16,-23-1-16,47 24 15,-47-23-15,24 23 16,-24-24 0,0 1-16,-24-1 93,1 24-77,-1 0 0,1 0-16,-24 0 15,23 0-15,1 0 16,-1 0-16,1 0 16,-1 0-1,0 0 1,1 0 15,-1 0-15,1 0-16,-1 0 15,24 24-15,-23-24 0,-1 23 16,1-23 46,23 24-30,-24-24 77,1 0-78,-1 23 1,1-23-17</inkml:trace>
  <inkml:trace contextRef="#ctx0" brushRef="#br0" timeOffset="210145.51">19121 6350 0,'0'23'16,"23"-23"0,-23 24-16,24-1 15,-24 1 1,0-1 0,0 1-1,0-1 1,0 1-16,0-1 31,0 1-15,-24-1 15,24 1-31,0-1 16,0 24-16,0-23 15,0-1 1,0 1-16,0 0 0,0-1 15,-23-23 17,23 24 15</inkml:trace>
  <inkml:trace contextRef="#ctx0" brushRef="#br0" timeOffset="211452.73">19403 6303 0,'23'0'16,"-23"23"31,0 24-31,-23-47-1,23 24-15,-24-1 16,1 1-16,23 23 15,0-24-15,-24 1 16,24-1 0,0 1-1,0-1-15,0 1 16,0-1 0,0 1-1,0-1-15,24 1 16,-1-24-1,-23 23-15,24-23 16,-24 24 0,23-24-16,1 0 15,-1 24 1,24-24-16,-23 0 16,-1 0-1,24 0 1,-23-24-1,-1 24 1,-23-24-16,24 24 16,-24-23-1,0-1 1,0 1 0,0-1-1,0 1 1,-24-1-1,24 1-15,0-1 16,-23 24-16,23-23 16,-24-1-1,1 24 1,-1-23-16,1 23 31,-1 0-31,1 0 16,-1 0-1,1 0 1,-1 0-16,1 0 16,-1 0-1,1 0-15,-1 0 16,1 0 109,-1 0-78,24-24-16</inkml:trace>
  <inkml:trace contextRef="#ctx0" brushRef="#br0" timeOffset="212295.64">20438 6326 0,'23'0'32,"1"0"-32,-24 24 15,0-1-15,23 1 16,-23 23-16,0-24 15,0 1-15,0-1 16,0 24-16,0-23 16,0-1-16,0 24 15,0-23-15,0 23 16,0-24 0,0 1-16,0 0 15,24-24-15,-24 47 16,0-24-16,0 1 15,0-1-15,0 1 32,-24-24 30</inkml:trace>
  <inkml:trace contextRef="#ctx0" brushRef="#br0" timeOffset="214112.76">20884 6256 0,'0'23'47,"0"1"-47,0-1 0,-23-23 16,23 24-16,0-1 15,-24-23-15,24 24 16,0-1-16,-23-23 15,23 24-15,0-1 16,0 1 0,0-1-1,0 1 1,0-1-16,23-23 16,1 0 30,-1 0-30,1 0-16,-1 0 16,1 0-16,0 0 15,-1-23 1,1 23 0,-24-24-1,23 24 1,1 0 15,-1 0 47,1 0-62,-1 0 15,1 0-15,-24-23 15,23 23-31,-23-24 16,0 1-16,24-24 15,-1 47-15,-23-24 16,0-23-16,0 24 15,0-1-15,-47-23 16,47 24-16,-47-1 16,71 24 140,-1 24-140,1-1-1,-1 1 1,24 23-16,-47 0 15,24-24 1,-1 1-16,-23 23 0,0-24 16,0 1-1,24-1-15,-24 1 16,0-1-16,0 1 0,0-1 16,23 1-1,-23-1 1,0 1-16,0-1 15,0 1 1,24-24-16,-24 23 16,0 1 31,0 0-16,0-1 16,0 1-16,-24-24 47,1 0-47</inkml:trace>
  <inkml:trace contextRef="#ctx0" brushRef="#br0" timeOffset="-212455.85">21331 3857 0,'24'0'156,"-1"0"-124,24 0-17,-23 0 1,-1 0-16,1 0 15,-1 0-15,1 0 16,23 0-16,-23 0 16,23 0-1,-24 0 1,1 0-16,-1 0 31,1 0-31,-1 0 63,1 0-32,-1 0 16,1 0-16,-24 23 0,0 1-15,0-1 0,0 1-16,0-1 15,0 1-15,0-1 16,0 1-16,0 23 15,0-24-15,0 1 16,0-1-16,0 24 16,-24-23-16,24 0 15,-23 46-15,23-46 16,-24-1-16,1 24 16,23 0-16,0-23 15,0 23-15,0-24 16,0 1-16,-24-1 15,24 24-15,0 0 16,0-23 0,0-1-1,0 1-15,0-1 16,0 24-16,0-23 16,0 0-1,0-1-15,0 1 16,24 23-1,-24-24-15,0 1 16,0-1-16,23 1 16,-23-1-16,0 1 15,24 23 1,-24-24 0,23-23-16,-23 47 15,0-23-15,0-1 16,0 24-16,24-23 15,-24-1-15,23 24 16,-23-23-16,0-1 16,0 1-16,0 23 15,0-23-15,0 23 16,0-24 0,0 24-1,0-23-15,0-1 16,0 24-16,0-23 15,0-1-15,0 24 16,-23 24-16,23-48 16,-24 1-16,1 23 15,23-24-15,0 1 16,0 23-16,0-23 16,-24-1-16,24 24 15,0-23-15,0-1 16,-23 24-16,23-23 15,0-1-15,0 1 16,0 23-16,0-24 16,0 1-16,0-1 15,0 1-15,0-1 16,0 24-16,0-23 16,0-1-16,0 1 15,0 23-15,0-24 0,23 1 16,-23 23-1,0-23-15,0-1 16,0 24-16,24-23 16,-24-1-16,0 1 15,0-1 1,0 1-16,0-1 16,23 24-1,-23-23 1,0-1-1,0 1-15,0-1 16,0 1 0,0-1-16,0 1 15,0-1 1,-23-23 109,-1 0-109,-23 0-1,24 0-15,-1 0 16,1 0-16,-24 0 15,23 0-15,0 0 16,1 0-16,-1 0 16,-23 0-1,24 0 1,-1 0-16,1 0 16,-1 0-1,1 24 141,-1-24-140,1 0 31</inkml:trace>
  <inkml:trace contextRef="#ctx0" brushRef="#br0" timeOffset="-89659.73">2305 9360 0,'0'24'125,"0"-1"-125,0 1 16,-24 23-16,1 0 31,-1-24-31,1 1 0,-1 23 15,1-24-15,-1 24 16,1-23-16,23-1 16,-47 24-16,47-23 15,-24-1 1,24 1-16,-23-1 0,23 1 16,-24-24-16,24 23 15,0-70 188,24 24-203,-24-1 16,0-23-16,23 47 16,-23-47-16,24 24 15,-24-1 1,23 1-16,-23-24 15,24 23 1,-24 1 0,23-1 31,-23 1-16,24-1 63,-24 1-63,23-1-31,1 24 15,-24-23 1,23 23 31,-23-24-31,47 1-1,-47-1-15,24 24 16,-24-23-1,23-1 1,1 0-16,-1 48 203,-23 23-187,0-23-16,24-1 15,-24 1-15,23 23 16,-23 0-16,0 0 16,24 0-16,-1 0 15,1 0-15,-24-24 16,0 24-16,23-23 16,-23-1-16,0 1 15,24-24-15,-24 23 31,0 1-31,0-1 32,24-23-17,-24 24 1,0 0 31,0-1-32,0 1-15,-24-24 32</inkml:trace>
  <inkml:trace contextRef="#ctx0" brushRef="#br0" timeOffset="-88459.73">2187 9736 0,'24'0'125,"-1"0"-125,1 0 15,-1 0 1,1 0-16,-1 0 16,1-23-16,-1 23 15,1-24-15,-1 24 16,1 0-16,-1-23 16,1 23-16,-1-24 15,1 24-15,0 0 63,-24-23-48,23 23-15</inkml:trace>
  <inkml:trace contextRef="#ctx0" brushRef="#br0" timeOffset="-87319.77">3010 9619 0,'47'0'125,"-23"0"-109,-1 0-16,-23-24 16,47 24-16,-23 0 31,23 0-16,-23 0 1,-1 0-16,1 0 16,-1 0-1,1 0 173</inkml:trace>
  <inkml:trace contextRef="#ctx0" brushRef="#br0" timeOffset="-86137.6">3034 9901 0,'23'0'156,"1"0"-140,-1 0 15,1 0-16,-1 0 1,1 0 0,0 0 15,-1 0 16,1 0 47,-1 0-63,1 0 109,-1 0-140,1 0 16</inkml:trace>
  <inkml:trace contextRef="#ctx0" brushRef="#br0" timeOffset="-60750.18">4092 8584 0,'-23'0'31,"-1"0"16,1 0 62,-1 0-46,1 0-48,-1 0 17,24 23-17,-23-23 1,-1 0-1,1 0 17,-1 0-17,1 0 63,23 24-46,-24-24-1,24 23 78,-24-23-93,24 24-16,0 0 16,0-1-16,-23 1 15,23 23 1,0-24-1,0 1-15,0-1 0,0 1 16,-24-1-16,24 1 31,0-1-31,0 1 0,0-1 16,0 1 0,-23-24-1,23 23-15,0 1 0,0-1 31,-24 1-15,24-1 0,0 1-1,0-1 1,0 1 0,0-1-1,0 1 1,0-1-1,0 1 1,0 23 0,0-23-1,0-1 1,0 1-16,0-1 16,0 1-1,0 23 1,0-24-1,0 1 1,24-1-16,-24 1 16,0-1-1,0 1-15,0-1 16,0 1-16,23-1 16,-23 1-16,24-24 15,-24 47-15,0-24 16,0 1-1,23-1-15,-23 1 16,0-1 0,0 25-1,0-1 1,0-24-16,0 24 16,0-23-1,0-1 1,0 1-1,0-1-15,0 1 16,0-1 0,0 1-16,0-1 15,0 1 1,0-1 0,0 1-1,0-1-15,0 1 16,0-1-1,0 1 1,0-1-16,0 1 16,0-1-1,24-23 1,-24 24 0,0-1-1,0 25 1,0-25-1,0 1 17,0-1-1,0 1-15,0-1 46,24 1-46,-24-1 15,0 1 16,23-1-16,1-23 172,-1 0-187,24 0-1,-47 24-15,24-24 16,-1 0 0,1 0-1,-1 0-15,1 0 16,-1 0 0,1 0-16,-1 0 15,1 0 1,23 0-1,-24 0 1,1 0 187,-1 0-125</inkml:trace>
  <inkml:trace contextRef="#ctx0" brushRef="#br0" timeOffset="-58289.22">4539 8866 0,'0'24'125,"0"-1"-109,0 24-16,0-23 16,0-1-1,0 1-15,0-1 16,0 1-1,0-1-15,0 1 32,0-1-1,0 1-15,0-1-1,0 1 1,0-1-1</inkml:trace>
  <inkml:trace contextRef="#ctx0" brushRef="#br0" timeOffset="-54997.08">5409 8843 0,'0'23'93,"-23"-23"-77,23 24 0,0-1-1,0 1-15,0-1 78,0 1-78,0-1 78,0 1 1,23-24-33,-23 23-30,24-23 15,-1 0-31,1 0 47,-24 24-31,23-24-16,1 0 62,-1 0-62,1 0 203,-1 0-171,1 0-1,-24-24 16,23 24-47,1-23 109,-24-1-46,0 1-48,0-1 17,0 1-17,0-1 32,0 1-16,0-1-31,0 1 32,23 23 171,-23 23-203,0 1 15,0-1 1,0 1-16,0-1 16,0 1-16,24-1 31,-24 1-31,0-1 0,0 1 31,24-24-15,-24 23-1,0 1 1,0-1 0,0 1-1,0-1 48,0 1-32,0-1 16,0 1-16,0-1 0,0 1 1,23-24-32,-23 24 15,0-1 1,0 1 109,24-24-110,-24 23-15,0 1 32,0-1 77,0 1-78,47-24-31,-24 0 16</inkml:trace>
  <inkml:trace contextRef="#ctx0" brushRef="#br0" timeOffset="-52898.08">6444 9078 0,'24'0'94,"-1"0"-63,1 0-15,-24 23-16,23-23 15,1 0 1,-1 0 0,-23 24-1,24-24 1,-1 0 156</inkml:trace>
  <inkml:trace contextRef="#ctx0" brushRef="#br0" timeOffset="-51425.9">6914 8819 0,'24'0'63,"-1"0"-48,1 0 16,0 0-15,-1 0 0,1 0-16,-1 0 15,1 0 1,-1 0 15,1 0-31,-1 0 31,1 0 16,-24 24-47,23-24 47,-23 23-47,24-23 16,-24 24-1,0-1 1,0 1-16,0-1 16,0 1-1,0-1 17,0 1-32,-24-1 15,24 1-15,0-1 16,-23-23-16,23 24 15,0-1 1,0 1-16,-24-24 16,24 23-1,0 1 1,-23-24-16,23 23 16,0 1-16,0-1 31,0 1 0,0 0 0,0-1-15,23-23-16,-23 24 31,24-24-31,-1 0 31,1 23-15,-1-23 0,1 0-1,-1 0 1,1 0 0,-1 0-1,1 0 1,-1 0-1,1 0 1,-24 24 203,-24-1-204,1 1-15</inkml:trace>
  <inkml:trace contextRef="#ctx0" brushRef="#br0" timeOffset="-48200.21">4657 10136 0,'23'0'47,"-23"-23"-15,24 23-1,-1-24-16,1 24-15,-1 0 16,1-23-16,-1 23 16,1 0-16,-1-24 15,24 24-15,-23 0 0,-1 0 16,1 0 0,-1 0-1,1 0-15,-1 0 47,-23 24-31,0-1-1,0 1-15,0 23 16,0-24 0,-23 1-1,23-1-15,-24 1 16,1-1 15,-1 1-15,1-1-1,-1-23-15,1 0 32,-1 0-17,1 0 1,-1 0 15,1 0-15,23 24 15,-24-24-31,48 0 141,23 0-141,-24 23 15,1-23-15,23 24 16,-24-24-16,1 23 15,-24 1 1,23-24-16,1 23 31,-24 1-15,23-1 0,-23 1-1,0-1 1,24 1-1,-24 0 1,0-1 0,0 1-1,0-1 32,-24-23 0,1 0 0,-1 0-31,1 0-1,-1 0-15,1 0 16,-1 0 15,1 0-15,-1 0-1,-23 0-15,24 0 16,-1 0 15,1 0-15,-1 0-16,1 0 31,-1 0-15,1 0 15,-1 0 0,24-23-31</inkml:trace>
  <inkml:trace contextRef="#ctx0" brushRef="#br0" timeOffset="-47192.23">5503 10324 0,'24'0'63,"-1"0"-47,1 0-1,-1 0 1,1 0 46,-1 0 1</inkml:trace>
  <inkml:trace contextRef="#ctx0" brushRef="#br0" timeOffset="-46071.5">5903 10089 0,'0'24'47,"0"-1"-16,24-23-31,-24 24 15,0-1-15,0 1 16,23-24-16,-23 47 16,24-47-16,-24 23 0,0 24 15,0-23 1,0-1 0,0 1-16,0 23 15,0-24 1,0 1-16,0-1 15,0 1 1,0-1 15,0 1 16,0 0 78</inkml:trace>
  <inkml:trace contextRef="#ctx0" brushRef="#br0" timeOffset="-44095.96">7103 9995 0,'-24'24'125,"1"-24"-110,-1 0-15,24 23 0,-23-23 16,-1 24 0,0-1-16,1 1 15,-1 23-15,-23-24 16,24 1-16,-1 23 0,-23-24 16,24 24-16,-24-47 15,47 47 1,-24-47-16,1 24 31,23-1-15,0 1-1,0-1 1,0 1 0,23-24-1,1 0 1,-24 23-1,23-23-15,1 24 16,-1-24 0,1 0-16,-1 0 15,1 0-15,-1 0 16,24 0 0,0-24-1,-23 24 1,-24-23-16,24 23 15,-24-24 17,23 1-32,1 23 15,-24-24 1,23 24 0,-23-47-16,24 24 15,-1 23 1,-23-24-16,24 1 47,-24-1-47,0 1 15,0-1 1,23 1 0,-23-1-16,0 1 31,0-1 0,0 1-15,-23-1-16,23 1 15,-24 23 95,1 0-48,-1 0-46,1 0 78</inkml:trace>
  <inkml:trace contextRef="#ctx0" brushRef="#br0" timeOffset="-41259.56">7644 8466 0,'23'0'156,"1"0"-141,-1 0-15,1 0 16,-1 0-16,1 0 31,-1 0-31,1 0 16,-1 0-16,1 0 31,-1 0 0,1 0-15,-1 0 203,-23 24-204,24-1-15,-24 1 16,0-1 0,0 1-16,23-1 15,1 1-15,-24-1 16,0 1-16,0 0 16,0 23-16,23-24 15,1 24 1,-24-23 15,23-24-15,-23 23-1,0 1 1,0-1 0,0 1-1,0-1 1,0 1-1,0-1 1,0 1-16,0-1 31,0 1-31,0-1 16,0 24 0,0-23-16,0 23 15,0-24 1,0 1-16,0-1 15,-23 1 1,23 0 0,-24-1-16,24 24 15,0-23-15,0-1 16,0 1-16,0-1 16,0 24-1,-23-47 1,23 24-16,0-1 15,0 1 1,0-1-16,0 24 16,0-23-1,0-1 1,0 24-16,0-23 16,-24-1-1,24 1 1,0-1-16,0 24 15,0-23 1,0 0 0,0-1-16,0 1 15,0 23 1,0-24 0,0 24-1,0-23-15,-23-1 16,23 1-16,0 23 15,0 0 1,0-24-16,0 1 16,0-1-16,0 48 15,0-24-15,0-24 16,0 1-16,0 23 16,0-23-16,0-1 15,0 1-15,0-1 16,0 1-16,0-1 15,0 1 1,-24-24-16,24 23 109,0 1-77,0-1-1,-23-23 31,-1 0-46,1 0 0,-24 0-16,23 0 15,1 0 1,-1 0 0,1 0-16,-1 0 15,1 0 1,-1 0-1,1 0-15,-1 0 16,0 0 62,1 0 47,-1 0-94,1 0 1</inkml:trace>
  <inkml:trace contextRef="#ctx0" brushRef="#br0" timeOffset="-37856.46">8749 9337 0,'23'0'62,"-23"23"-46,0 1-16,24 23 0,-24-24 31,0 24-31,0 0 16,0-23-1,0-1-15,0 1 16,0 23-16,0-24 15,0 1 1,0-1-16,0 1 16,0-1-1,23-23 63,-23 24-15</inkml:trace>
  <inkml:trace contextRef="#ctx0" brushRef="#br0" timeOffset="-35194.15">8796 9337 0,'23'0'157,"24"-24"-126,-23 24-31,23 0 16,-23 0-1,23-24 1,0 24-1,-24 0-15,24 0 16,-23 0 0,23 0-1,-24 0 1,-23 24 93,0 0-93,0-1 0,-23 1 15,-1-24-16,1 0 1,-1 23 0,1 1-1,-1-24 1,1 23 0,-1-23-16,24 24 15,-23-24 16,-1 0 32,24 23-32,-23-23-31,23 24 31,-24-24-15,1 0 15,-1 23-15,0-23 0,1 24 62,46-24 94,25 0-157,-25 0 1,1 0-16,-1 0 15,1 0 1,-1 0-16,1 23 16,-1-23-16,1 0 15,-1 0-15,-23 24 16,24-24 0,-1 23 15,-23 1 0,24-1-15,-24 1-1,23-24 17,-23 23-17,0 1 16,0-1-31,0 1 32,0-1-17,-23-23 1,23 24 0,0-1-1,-24-23-15,1 24 16,-1-24-1,1 23 1,-1-23-16,24 24 16,-23-24-16,-1 0 31,1 0-15,-1 0-16,1 0 31,-1 0-16,1 0 1,-1 0 0,0 0 62,1 0-63,23-24 1,-24 24 0,1 0-1,23-23 17,-24 23-32</inkml:trace>
  <inkml:trace contextRef="#ctx0" brushRef="#br0" timeOffset="-28034.66">9454 9548 0,'24'0'219,"-1"0"-203,1 0-1,0 0-15,-1 0 32,1 0-17,-1 0 16,1 0 16</inkml:trace>
  <inkml:trace contextRef="#ctx0" brushRef="#br0" timeOffset="-26341.85">9501 9713 0,'24'0'344,"0"0"-297,-1 0-31,1 23-1,-1-23 1,1 0-1,-1 24 32,1-24-15,-1 0-32,1 0 234</inkml:trace>
  <inkml:trace contextRef="#ctx0" brushRef="#br0" timeOffset="-23456.89">10466 8725 0,'-24'-23'156,"1"23"-125,-1 0 1,-23 0-17,24 0 1,-1 0 0,1 0-16,-1 0 15,-23 0-15,24 0 16,-1-24-16,-23 24 15,23 0 1,1 0 62,23 24 47,0 23-94,0-24-15,0 1-16,23-1 16,-23 1-16,24-1 15,-24 1-15,23-1 16,-23 24 0,0-23-1,24-24 1,-24 23-1,0 1 17,0-1-32,0 1 15,24-24 1,-24 23 0,0 1-1,0-1-15,23 1 16,-23-1 15,0 1-15,0-1-1,0 1 1,24-24-16,-24 23 16,0 1-1,0 0-15,0-1 31,23 1-15,-23-1 0,0 1-16,0-1 15,0 1 1,0 23 0,0-24-1,0 24 1,0-23-16,0 23 15,0-24 1,0 24 0,0-23-16,0-1 15,0 1-15,0-1 16,0 1-16,0 23 16,0-24-1,0 1 1,0 0-16,24-1 15,-24 1-15,0-1 16,0 1-16,0-1 16,0 24-1,0-23 1,0-1 0,0 1-16,23-24 15,-23 23-15,0 1 31,0-1 1,0 1-17,0-1 17,0 1-32,0-1 31,0 1 0,0-1-31,24 1 16,-24-1-1,0 1 48,23-24-1,-23 23-46,24-23 15,-24 24-15,23-24-1,1 0 64,-1 0-33,1 0-30,-1 0-16,1 0 16,-1 0 15,1 0-15,-1 0 15,1 0-16,-1 0 17,1 0-17,-24 23 63,-24-23-15,1 0-47</inkml:trace>
  <inkml:trace contextRef="#ctx0" brushRef="#br0" timeOffset="-20035.52">10913 8843 0,'0'-24'16,"0"1"78,23 23-79,1 0-15,-1 0 16,1 0-16,-1 0 16,1 0-1,-1 0-15,1 0 0,23 0 16,-24 0-16,1 0 15,23 0-15,-24 0 16,1 0 0,-1 0-16,1 0 31,-24 23 47,0 1-62,0-1-1,-47 24-15,23-23 16,24 23-16,-23-47 16,-1 23-16,1 1 15,23-1-15,-24 1 16,1-1-1,23 1-15,-24-1 16,24 1 0,-23-1-16,23 1 15,0-1 1,0 1 0,0-1-16,0 1 31,23-24-16,1 0-15,-1 0 16,24 24 0,-23-24-16,-1 0 15,1 0-15,-1 0 16,1 23 171,-1-23-171,1 24-16</inkml:trace>
  <inkml:trace contextRef="#ctx0" brushRef="#br0" timeOffset="-19237.61">12230 8984 0,'23'0'78,"1"0"-63,23 0-15,-24 0 16,1 0-16,23 0 16,0 0-16,-24-24 15,1 24-15,-1 0 16,1 0-16,-1 0 15,1 0-15,-1 0 32,1 0 124</inkml:trace>
  <inkml:trace contextRef="#ctx0" brushRef="#br0" timeOffset="-18197.07">12982 8772 0,'24'0'47,"-1"0"-32,1 0 1,-1 0-1,1 0-15,-1 0 16,1 0 0,-1 0-1,24 0 1,-23 0 15,-24 24-15,23-24-1,-23 23 1,0 1 0,0-1-16,0 24 15,-23-23-15,-1-1 16,1 24-16,-24-23 16,23 23-16,-23-24 15,24 24-15,-1-23 16,1-1-16,-1 1 15,24-1 17,0 1-32,0-1 31,47-23-15,0 0-1,-47 24-15,24-24 16,-1 0-1,1 0-15,-1 0 16,1 0-16,23 0 16,-24 0-1,1 0-15,-1 0 16,1 0-16,0 0 16,-24-24 124</inkml:trace>
  <inkml:trace contextRef="#ctx0" brushRef="#br0" timeOffset="-15313.73">14417 8725 0,'23'0'63,"24"0"-48,-23 0 1,-1 0-16,24 0 16,-23 0-16,0 0 15,-1 0-15,24 0 16,-23 0-1,-1 0-15,1 0 16,-1 0-16,1 0 31,-1 0-15,-23 24 0,0-1 15,0 1-31,0-1 15,-23 1-15,-1-24 16,24 23-16,-23 1 16,-1-24-1,24 23 1,-47-23 0,24 24-16,-1-1 15,1-23-15,-1 24 16,-23-1-16,23-23 31,48 24 110,-1-24-141,25 0 15,-25 0-15,1 23 16,23-23-16,-24 24 16,24-24-1,-47 23-15,47 1 16,-23-1-1,-24 24 1,0-23 0,0-1-16,0 1 15,0-1-15,0 1 32,0 0 14,0-1-14,-24-23-17,1 0-15,-1 0 32,1 0 14,-1 0 1,1 0-31,-1 0 15,1 0 0,-1 0 1,1 0-32,-1 0 15,0 0 1,1 0 0,-1 0-16,1 0 15,-1 0 1,1 24-1,-1-24 1,1 0 0,-1 0-16,1 0 15,-1 0-15,-23 0 32,47 23-32,-23-23 15,-1 0 1</inkml:trace>
  <inkml:trace contextRef="#ctx0" brushRef="#br0" timeOffset="-6956">11218 9995 0,'-23'0'157,"23"24"-142,0-1-15,0 1 16,-24-24-16,24 23 15,0 1-15,-23-1 16,23 24 0,0-23 15,-24-1 16,24 1-32,0-1-15,0 1 16,0-1 0,0 1-16,-23-24 15,23 23 1,0 1 0,0-1 30,-24-23-14,24 24 15,0-1-32,0 1 79,24-24-63</inkml:trace>
  <inkml:trace contextRef="#ctx0" brushRef="#br0" timeOffset="-4763.02">12418 10042 0,'23'0'94,"1"0"-79,-1 0 16,1 0-15,-1 0 0,1 24-1,-1-24 1,1 0 31</inkml:trace>
  <inkml:trace contextRef="#ctx0" brushRef="#br0" timeOffset="-3167.81">13006 9877 0,'0'24'109,"0"-1"-93,0 1 0,0 0-1,0-1 1,0 1 0,0 23-1,0-24 1,0 1-16,0-1 15,0 1 17,0-1-1,0 1-15,0-1 155</inkml:trace>
  <inkml:trace contextRef="#ctx0" brushRef="#br0" timeOffset="-959.99">14393 9830 0,'0'0'0,"0"24"110,0-1-95,0 1 1,0-1-1,0 1 1,0 0 0,0-1-1,0 1-15,0-1 16,0 1 0,24-24-1,-24 23 1,23-23-1,-23 24-15,0-1 32,0 1 15,24-24 109,-1 0-125,-23-24-15,47 1-16,-47-1 15,47 1-15,-47-1 16,24 24-16,0 0 16,-1 0 15,1 0-16,-1 0-15,1 0 16,-1 0-16,1 0 16,-1 0-16,1 0 15,-1 0 1,1 0 0,-24 24-1,23-1 16,-23 1-15,0-1 0,0 1-1,0-1 1,0 1-16,0-1 31,0 1-31,0-1 16,-23-23-16,23 24 0,-24 23 31,1-47-31,23 23 16,-47 1-16,47-1 15,-47 1-15,23-24 0,1 23 16,-1 1-16,1-24 31,-1 0 0,24 23-15,-24-23-16,1 0 31,-1 0-15,1 0 0,-1 0 62,24-47-47,-23 47-15,23-23-1</inkml:trace>
  <inkml:trace contextRef="#ctx0" brushRef="#br0" timeOffset="59.8">14393 9783 0,'24'0'47,"-1"0"-16,1 0 1,-1 0-32,1 0 15,23 0 1,-24 0-1,1 0-15,0-23 16,-1 23-16,24 0 16,-23 0-1,-1 0 32</inkml:trace>
  <inkml:trace contextRef="#ctx0" brushRef="#br0" timeOffset="3082.11">15099 8466 0,'23'0'109,"1"0"-78,-1 0 0,1 0 32,-1 0-47,1 0-1,0 0 1,-1 0 31,-23 24 125,24-24-157,-24 23-15,0 1 31,0 23-31,0-24 16,0 1 0,0-1-1,0 1 1,0 0 15,0-1 16,0 1-47,23-24 16,-23 23-16,0 1 15,0-1 1,0 1 0,0-1 15,0 1 0,0 23 0,0-24-15,0 1 0,0-1-1,0 1-15,0-1 16,0 1 15,0-1-31,0 1 16,0-1-1,0 1 1,0-1-16,0 1 16,0-1-16,0 1 15,0-1 1,0 1-16,0 23 15,0-23 1,24-1 0,-24 24-1,0-23-15,0-1 16,23 1-16,-23-1 16,0 1-1,0-1 1,0 1-1,0-1-15,0 1 16,0-1 0,0 1-16,0-1 15,0 1-15,0 23 16,0-24 0,0 1-1,0-1 1,0 1-1,0-1-15,0 1 16,0 0-16,0-1 16,0 1-16,0-1 15,0 1-15,0-1 16,0 1-16,0-1 0,0 1 16,0 23-1,0-24 1,0 1-16,0-1 15,0 1-15,0 23 16,0-24-16,0 1 0,0 23 16,-23-24-1,23 1-15,0 23 16,0-24-16,-24 1 16,24 23-16,0-23 15,0-1 48,0 1-32,-23-24-15,23 23-16,-24-23 31,24 24-16,-23-24-15,-1 0 32,0 0-17,1 0 17,-1 0-17,1 0-15,-1 0 16,1 23-1,-1-23 1,1 0-16,-1 0 94,1 24 0,-1-1-63,1-23-31,-1 0 15</inkml:trace>
  <inkml:trace contextRef="#ctx0" brushRef="#br0" timeOffset="22564.44">1693 12065 0,'24'0'219,"-24"23"-203,0 1 15,0-1 0,23-23-15,-23 24-16,0-1 15,0 1 1,0-1 0,0 1-1,0-1 1,0 1-1,0-1 17,0 1-1,0-1-15,0 1-1,-23-1 79,23 1-78,0-1 15,0 1-16,0 0 17,0-1-17,0 1 1,0-1 0,-24-23-1,24 24 1,0-1 15,0 1-15,0-1-1,0 1 1</inkml:trace>
  <inkml:trace contextRef="#ctx0" brushRef="#br0" timeOffset="24553.81">1881 12347 0,'0'23'266,"0"1"-251,0-1 17,0 1-17,0-1 1,0 1-1,24 0 17,-24-1-17,0 1 1,0-1 0,24-23-1,-24 24 1,0-1 15,0 1-15,0-1-1,0 1 1,0-1 0,0 1-1,0-1 16,0 1-15,0-1 0,0 1 15,0-1 0,0 1-15,-24-24-16,24 23 47,0 1-16,-24-24 0,24 23 110,-23 1-126,23-1 1,-24-23 15,1 0 1,23 24-17,-24-24 1,24 23-16</inkml:trace>
  <inkml:trace contextRef="#ctx0" brushRef="#br0" timeOffset="28451.78">2822 12182 0,'0'-23'141,"24"23"-141,-1 0 15,24-24 1,-47 1-16,47 23 16,-23-24-1,-1 24 1,1 0 0,-1 0-1,1 0 1,-1 0-1,1 0 1,-1 0-16,-23 24 16,24-24-16,-24 23 62,0 1-62,0-1 31,0 1-15,-24-1 0,24 1-16,-23-1 15,-24 1-15,47-1 16,-24-23-16,24 47 0,-23-47 16,23 24-1,-24-24-15,1 0 16,23 23-16,0 1 47,-24-24-47,24 23 15,-23 1 1,23 0 0,0-1-1,0 1-15,0-1 31,0 1 1,0-1-17,0 1 1,0-1 0,23-23-1,24 24 1,-23-1-1,-1-23-15,24 0 16,-23 0-16,-1 0 16,25 0-16,-25 0 15,24 0 1,-23 0 0,-24-23-16,0-1 15,23 24 16,-46 0 110</inkml:trace>
  <inkml:trace contextRef="#ctx0" brushRef="#br0" timeOffset="30365.86">3834 12041 0,'0'47'0,"0"-23"16,0-1-16,-24 1 15,24-1-15,-24 24 16,1-23-16,23 23 16,0-24-16,-24 1 15,1 23-15,23-24 16,-24 1 0,24-1-16,0 1 31,0 0-31,0-1 15,-23 1-15,23 23 16,-24-47-16,24 47 16,0-24-1,0 1 1,0-48 156,24 1-172,-24-24 15,23 23-15,-23 1 16,24-24-16,-24 23 0,23 0 16,1-23-16,-24 0 31,23 24-31,1-1 16,-24 1-16,0-1 15,0 1-15,24-1 0,-24 1 16,23-1-1,-23 1-15,24-1 16,-24 1-16,23 23 16,1-47-1,-24 23-15,23 1 16,-23-1-16,24 1 31,-24-1-15,23 24 78,1 0-79,-1 24 1,-23-1-16,47 24 15,-23-23-15,-24-1 16,23 24-16,-23-23 16,24-1-16,-24 24 15,0-23-15,0-1 16,23 24 0,-23-23-16,0-1 0,24 24 15,-24-23 1,0-1-1,23-23-15,-23 24 16,0 0 15,0-1-15,0 24 0,24-47-1,-24 24 1,23-1-1,-23 1 1,0-1 0,0 1 15,0-1 47,-23-23-78,23 24 16,-24-1-16,24 1 15</inkml:trace>
  <inkml:trace contextRef="#ctx0" brushRef="#br0" timeOffset="31494.83">3834 12512 0,'0'-24'63,"23"24"15,1 0-62,-1 0-16,1 0 15,-1 0 1,1 0-16,-1 0 16,1 0-16,-1 0 31,1 0-31,-1 0 15,1 0 1,-1 0 140,-23 24-140,24-24 0,-1 0 77</inkml:trace>
  <inkml:trace contextRef="#ctx0" brushRef="#br0" timeOffset="32586.17">4915 12229 0,'0'24'234,"0"-1"-218,0 1-1,0-1-15,0 24 16,-23-23-16,23-1 15,-24 24-15,24-23 16,-23 0-16,23 23 16,0-24-16,-24 1 15,1-1-15,23 1 16,0 23-16,-24-24 16,1 1-16,23 23 0,-24-24 15,1 1-15,23 23 16,-24-24-1,1-23 95</inkml:trace>
  <inkml:trace contextRef="#ctx0" brushRef="#br0" timeOffset="33553.29">4657 12512 0,'0'-24'16,"23"24"46,1 0-46,-1 0-1,1 0 1,-1 0 0,1 0-16,-1 0 15,1 0-15,-1 0 16,1 0-16,23 0 15,-24 0 1,1 0-16,-1 0 16,1 0-1,-1 0 17</inkml:trace>
  <inkml:trace contextRef="#ctx0" brushRef="#br0" timeOffset="34460.31">5433 12229 0,'0'24'15,"23"-24"1,1 23-16,-24 1 15,23-1 1,-23 1 0,24-1-16,-1 1 15,-23-1-15,0 1 16,24-24-16,-24 23 16,0 1-16,0 0 15,0 46 1,0-46-1,0-1-15,0 24 16,0-23-16,0-1 16,0 1-16,0-1 15,0 1 1,0-1 62,0 1 16</inkml:trace>
  <inkml:trace contextRef="#ctx0" brushRef="#br0" timeOffset="37517.24">5433 12253 0,'23'0'94,"-23"-24"-79,24 24-15,-1 0 16,1-23-16,-1 23 15,24 0-15,-23 0 16,-1 0-16,24 0 16,-23 0-16,0 0 15,-1 0 1,1 0 31,-1 0-47,1 0 15,-1 0 1,1 0 0,-24 23 109,0 1-78,0-1-47,0 1 46,-24-24-30,24 23-16,-23-23 16,-1 0-16,24 24 15,-23-1-15,-24-23 16,47 24-16,-48-24 16,48 23 140,-23 1-141,23-1 17,-24-23-17,24 24 1,-23-24 0,-1 47-16,24-23 15,-23-1 16,23 1-15,23-24 156,-23-24-172,47 1 31,-23-1-15,-1 1-16,1 23 15,0-24 1,-1 24 0,1 0-1,-1 0 1,1 0-16,-1 0 16,24 0-16,-23 0 0,-1 24 15,24-24-15,-23 0 16,-1 23-1,-23 1-15,24-24 0,-1 0 32,-23 23-32,0 1 15,0-1 1,0 1-16,0-1 31,0 1-31,0-1 16,0 1-1,0-1 17,-23-23-17,-1 0 32,1 24-31,-1-24-1,1 0 1,-1 23-16,1-23 16,-1 0-1,24 24-15,-23-24 16,-1 0 0,1 0-16,-1 0 15,24 23-15,-23-23 110,-1 0 46,1 0-16,-25 24-124,25-24 0,-1 23-16,1-23 15,-1 0 1,1 0 15,-1 0-15,24 24-1,-23-24-15,-1 0 16,-23 0 0,24 0-1,-1 0 1,24 23-16,-23-23 0,-1 0 16,24 24 77</inkml:trace>
  <inkml:trace contextRef="#ctx0" brushRef="#br1" timeOffset="57707.12">2093 14275 0,'24'-23'0,"-24"-1"16,23 24-1,-23-23 1,0-1-1,24 24 79,-1-23-78,1 23-1,-24-24 1,23 24-16,1 0 16,-1 0-16,1 0 15,23 0-15,-24 0 16,1 24 0,23-24-16,-24 0 15,1 23-15,-1-23 16,1 0-16,0 0 15,-24 24 64,0-1-64,0 1 1,-24-1-16,-23 24 15,23-47-15,1 47 16,23-23-16,-47 0 16,23-1-16,1 1 0,-24-1 15,23 1-15,-23-1 16,24 24 0,-24-23-16,23-1 15,1 1-15,-1-24 0,1 23 16,-1-23-1,24 24 64,24-24-33,-1 0-30,1 0 0,-1 0-1,24 0 1,-23 0 0,-1 0-1,1 0-15,-1 0 16,24 0-1,-23 0 1,-1 0-16,24-24 0,-23 24 16,-1 0 15,1 0-15,-1 0-16,-23-23 15,24 23 126,0 0-126</inkml:trace>
  <inkml:trace contextRef="#ctx0" brushRef="#br1" timeOffset="59546.21">3104 14205 0,'-23'23'47,"-1"24"-32,1-47-15,23 24 16,-24-1 0,24 1-16,-23-1 15,23 1-15,-24 0 16,24-1-16,0 1 15,-23 23 1,23 0 0,0-24-16,0 24 15,-24-47 1,24 24-16,-23-1 16,23 1-16,0-1 15,0-46 173,0-1-188,23-23 15,-23 24-15,24-24 16,-1 23-16,1 1 16,-24-24-16,23 23 15,-23 1-15,24-25 16,-24 25-16,23-1 15,1 1-15,-24-1 16,0-23-16,23 47 16,-23-23-16,0-1 15,24 1 17,-24-1-17,23 24 16,1 0 32,-24-23-47,24 23-1,-1 0 1,1 0-1,-1 0 1,1 23-16,-1 1 16,1-24-16,-24 47 15,47-47-15,-24 47 16,1-47-16,-1 23 16,1 1-16,-24 23 15,23-24-15,1 1 16,-1 23-16,-23-23 15,47-1-15,-47 1 16,0-1-16,0 1 16,24-24-16,-24 47 15,0-24 1,23-23-16,-23 24 62,24-24-30,-24 23-17,0 1 1,0-1 15</inkml:trace>
  <inkml:trace contextRef="#ctx0" brushRef="#br1" timeOffset="60588.88">3104 14511 0,'24'0'78,"-24"-24"-78,23 24 15,1 0-15,0 0 16,23 0 0,-24 0-1,1 0-15,-1 0 16,1 0-16,-1 0 31,1 0-15,-1 0-16,1 0 15,-1 0 1,24 0 0,-23 0 15,-1 0 125,1 0-156</inkml:trace>
  <inkml:trace contextRef="#ctx0" brushRef="#br1" timeOffset="61504.24">4092 14299 0,'24'0'16,"-1"0"-1,1 0 17,-1 0-17,1 0 1,-1 0 0,1 0-16,-1 0 31,1 0-16,-1 0-15,1 0 0,-1 0 16,1 0 0</inkml:trace>
  <inkml:trace contextRef="#ctx0" brushRef="#br1" timeOffset="62270.2">4186 14487 0,'24'0'15,"-1"0"17,1 0-17,-1 0-15,-23-23 16,24 23-16,-1 0 16,1 0-1,-1 0 1,-23-24-16,24 24 15,-1 0 1,1 0-16,0 0 47</inkml:trace>
  <inkml:trace contextRef="#ctx0" brushRef="#br1" timeOffset="65582.08">5198 13311 0,'-24'0'140,"1"0"-62,-1 0-78,24 24 16,-23-24-16,-1 0 16,24 23-1,-24-23 17,1 0-17,-1 0 173,1 0-173,-1 0 1,1 0 0,-1 0 30,1 0-14,23 24-17,-24-24 110,1 0-78,23 23 0,0 1-16,0-1-15,0 1-16,0-1 16,-24 1-1,24-1-15,0 24 16,-23-23-16,-1 23 15,24-24-15,-23 1 16,-1 23-16,24-23 16,0-1-16,0 1 15,0-1 1,0 1 0,0-1-16,0 1 15,-23-24-15,23 23 16,0 1-1,0-1 1,0 1 0,0-1-1,0 1 17,0-1-1,0 1-16,0-1 17,0 1-1,0-1-15,0 1 15,0-1-31,0 1 31,0-1-15,0 1-1,0-1 1,0 24 0,0-23-1,0 0 1,0 23-1,0-24 1,0 1-16,0-1 16,0 1-16,0-1 15,0 1-15,0-1 16,0 1-16,0-1 16,0 1-16,0-1 15,0 1-15,0-1 16,0 1-16,0 23 15,0-24 1,0 1-16,0 23 16,0-24-1,0 1-15,0-1 16,0 25-16,0-25 16,0 1-1,0-1-15,-24 24 16,24-23 15,0-1-15,0 1-1,0-1 1,-23-23 0,23 24-16,0-1 109,23-23-93,1 0-1,-1 0 16,24 0-31,-23 0 16,-1 0 0,1 0-1,-1 0 79,1 0 0,-1 0-79,1 0-15,-1 0 110</inkml:trace>
  <inkml:trace contextRef="#ctx0" brushRef="#br1" timeOffset="72928.18">5292 13664 0,'23'-24'250,"1"24"-235,-24-23-15,23 23 16,1-24-16,-1 24 16,24 0-1,-23 0 1,-1 0-16,1 0 16,-1 24-16,24-24 15,-23 0-15,-1 0 16,1 23-16,-24 1 31,23-24-15,-23 23 46,0 1-46,0 23-1,-23-23 1,-1-24 0,24 23-1,-23 1 1,-1-24 15,1 23-31,-1 1 16,1-24-16,-1 23 15,1-23-15,-24 24 16,23-1 0,1-23-16,-1 0 15,24 47 32,-23-47-31,23 24-16,0-1 15,0 1 1,0-1 0,23-23-1,1 0 17,-1 0-17,1 0 1,-1 0 15,1 0-15,-1 0-16,1 0 15,-1 0 17,1 0 249</inkml:trace>
  <inkml:trace contextRef="#ctx0" brushRef="#br1" timeOffset="75514.42">6703 13452 0,'-24'0'172,"1"0"-156,23 24-1,-24-24 1,24 23-1,-23-23-15,-1 24 16,24-1 0,0 1-1,-23-1 1,23 1 0,-24-24-1,24 23 1,0 1-16,0-1 31,-23-23-15,23 24-16,0-1 31,0 1-15,0 0 15,23-24-16,1 0 48,-1 0-47,1 0-1,-1 0 1,1 0-1,-1 0 95,1 0-95,-1-24 32,-23 0-31,0 1 15,0-1-15,0 1 15,0-1-15,0 1 31,0-1 31,0 1-47,0-1 16,-23 24-32,23-23 1,-24 23-16,1-24 16,23 1 15,-24 23-15,24-24 15</inkml:trace>
  <inkml:trace contextRef="#ctx0" brushRef="#br1" timeOffset="78079.25">6703 13805 0,'-24'0'328,"1"0"-312,-1 0 15,24 24-15,-23-24-1,-1 23 1,1 1 187,23-1-187,-24-23-1,24 47-15,0-23 16,0-1 0,0 1-1,0-1 1,0 1 0,0-1-1,0 1 1,0-1 15,0 1-15,24-24-1,-1 0 1,-23 23 0,0 1-1,24-24 1,-1 0 15,1 0 16,-1 0 0,-23-24-32,0 1 1,0-1 0,0 1 31,0-1-32,0 1 32,0-1-31,0 1-1,0-1 1,-23 24 62,23-23-62,0-1 46,0 1-31,0-1 16,-24 24-15,24-23-1,-23 23 16,23-24 0,-24 24-32,1 0 32</inkml:trace>
  <inkml:trace contextRef="#ctx0" brushRef="#br1" timeOffset="80840.31">7291 13782 0,'23'0'62,"1"0"-30,-24-24-17,23 24-15,1 0 16,-24-24 0,23 24-1,1 0 1,-1 0-1,1 0 1,-1 0 0,1 0 15,-1-23 0,1 23-31</inkml:trace>
  <inkml:trace contextRef="#ctx0" brushRef="#br1" timeOffset="83854.52">7902 13452 0,'0'24'94,"0"-1"-78,0 1-1,0-1-15,0 1 16,0-1-16,0 1 15,0-1-15,0 1 16,-23 23-16,23-24 16,-24-23-1,24 24 1,0 23 0,-23-47-16,23 24 15,0-1 95,23-23-48,1 0-46,-1 0-1,24 0 1,-23 0 0,23-47-1,-24 24 1,1-1 15,-1 24-15,-23-24-1,0 1 79,0-1-47,0 1-31,24 23-1,-24-24-15,0 1 16,0-1-16,0 1 31,0-1 16,0 1-47,0-1 109,23 24-93,-23-23 0,0 46 359,0 1-375,0-1 15,0 1 1,0-1-1,0 1 17,0-1-32,0 1 15,0-1 17,0 1-1,0-1-16,0 1 1,0 0 15,0-1-15,0 1-16,0-1 31,0 1-15,0-1-1,0 1-15,0-1 32,0 1-1,0-1 16,0 1-16,0-1-15,0 1-16,0-1 31,0 1 47,0-1-62,0 1-1,0-1 126,0 1-79,0-1-46,-23-23 0</inkml:trace>
  <inkml:trace contextRef="#ctx0" brushRef="#br1" timeOffset="86542.71">5668 14558 0,'0'-24'47,"-24"24"109,24 24-156,-23-1 16,-1 1 0,1-1-16,-1 1 31,1-1 0,23 1-15,0-1 15,0 1 0,-24-24-31,24 23 16,0 1 46,0-1-46,0 1 0,0 23-1,0-24 1,0 1 15,24-24-31,-1 23 31,1 1-31,-1-1 16,1-23 0,-1 0-1,1 0 1,-1 0 0,1 0-1,0 0-15,-1 0 16,1 0-1,-1 0 17,1 0-1,-1 0-31,-23-23 16,0-1-16,24 24 15,-24-23-15,23 23 16,-23-24-1,0 1 1,0-1 62,0 1-47,-23 23 1,-1 0 15,1 0-16,-1 0 0,1 0 0,-1 0-15,1 0 0,-1 23-1,0 1 16,24-1-15,-23-23 0,23 24-16,-24-24 62,24 23-15,-23-23-31,23 24-1,0-1 17,-24-23-17,24 24 32,-23-24-47,-1 0 16,24 24-1,-23-24 1</inkml:trace>
  <inkml:trace contextRef="#ctx0" brushRef="#br1" timeOffset="88633.94">6326 14746 0,'24'0'31,"0"0"63,-1 0-47,1 0 0,-1 0-47,1 0 47,-1 0-16,1 0 63,-1 0-63,1 0-15</inkml:trace>
  <inkml:trace contextRef="#ctx0" brushRef="#br1" timeOffset="89993.4">6726 14581 0,'0'-23'16,"24"23"62,-1 0-47,1 0 0,-1 0-15,1-24-16,-1 24 16,1 0-1,-1 0 48,-23 24-1,0-1-46,0 1-16,-23-1 16,-1 1-16,1-1 15,-1 1-15,1-1 16,23 1-1,-24-24-15,24 23 16,0 1-16,-23-24 16,23 23-16,-24-23 15,24 24-15,-23-1 32,23 1-17,0-1 1,0 1 15,0-1 0,23-23-31,1 24 16,-1-24 15,1 0-15,-1 0-1,1 0-15,-1 23 16,1-23 31,-1 0 0,-23-23 125,-23 23-157</inkml:trace>
  <inkml:trace contextRef="#ctx0" brushRef="#br1" timeOffset="92451.6">7996 14534 0,'-23'0'125,"-1"0"-125,1 0 63,-1 24-32,1-24 0,-1 0 0,24 23-15,-23-23-16,-1 0 16,24 24-1,-23-24-15,23 23 16,-24 1 0,1-1-16,23 1 15,0-1 32,0 1-47,0-1 31,0 1 1,23-24-17,-23 23-15,24 1 16,-1-24-16,-23 23 15,24-23 1,-1 0-16,1 24 16,-1-24-16,-23 23 15,24-23-15,-1 0 16,1 0-16,-1 0 31,1 0-15,-1 0 46,1 0-62,-24-23 16,0-1 0,23 24-1,-23-23 1,0-1-1,0 1-15,0-1 16,0 1 0,0-1 31,0 1-32,-23 23-15,-1-24 16,1 24 31,23-23-32,-24 23 1,1 0 0,-1 0-1,1 0 16,23-24-15,-24 24 0,24-23 31,-23 23-1,-1 0 48</inkml:trace>
  <inkml:trace contextRef="#ctx0" brushRef="#br1" timeOffset="95166.98">8420 13241 0,'0'0'0,"23"0"0,1 0 16,-1 0 0,24 0-1,-23 0 1,-1 0 0,1 0-16,-1 0 15,-23 23 188,0 1-171,0-1-32,0 1 15,0-1-15,0 1 31,0-1-31,0 1 16,0-1-16,0 1 16,0-1-1,0 1 1,0-1-16,0 1 16,0-1-16,0 24 15,0-23 1,0-1-16,0 1 15,0-1-15,0 1 16,0 0 0,0-1-16,0 1 31,0-1-31,0 1 16,0-1-1,0 1 1,0-1-1,0 1 1,0-1 15,0 1-15,0 23 0,0-24-1,24 1 1,-24-1-16,0 1 15,0-1 1,0 24 0,23-23-1,-23-1-15,0 24 16,0-23-16,0-1 16,0 25-16,0-25 15,-23 1 1,-1 23-16,24-24 0,-23 24 15,23-23-15,0-1 16,0 1-16,0-1 31,0 1-15,0-1 0,0 1-1,-24-1 1,24 1-16,0-1 15,0 1-15,-23-1 16,23 1-16,0-1 16,0 1-1,0-1-15,0 1 16,0 23 0,0-23-16,0-1 15,0 1-15,0-1 16,0 1-1,0-1-15,0 1 16,0-1 0,0 1 15,0-1 0,0 1-15,0-1-1,0 1 1,0-1 0,-24 1-1,24-1 17,-23-23-17,-1 0 1,24 24-1,-23-1 1,-1-23 0,1 0-1,-1 0 1,1 0-16,-24 24 16,23-24-16,1 0 15,-1 0-15,0 0 16,1 0-16,-1 0 31,1 0 0,-1 0-15,1 0 31,-1 23 15,1 1-46,-1-24-16,24 23 16,-23-23-16,23 24 15</inkml:trace>
  <inkml:trace contextRef="#ctx0" brushRef="#br1" timeOffset="104055.2">9478 13993 0,'23'0'93,"-23"24"-93,0-1 16,0 1 0,0-1-1,0 24-15,0-23 16,0-1-16,0 1 15,0-1-15,0 1 16,0-1-16,0 1 16,0-1-1,0 1-15,0-1 16,0 1-16,0 0 16,0-1-1,0 1-15,0-1 16,0 1-1,0-1 17,0 1-1,0-1-31,0 1 31,0-1-15,0 1 31,0-1-47,-23 1 15,23-1 1,0 1-16,-24-24 16,24 23-16,-23-23 15,23 24 1</inkml:trace>
  <inkml:trace contextRef="#ctx0" brushRef="#br1" timeOffset="105462.84">9266 14369 0,'24'0'141,"-1"0"-126,1 0 16,-1 0-31,1 0 16,-1 0 0,1 0-1,-1 0-15,1 0 16,23 0-16,-23 0 16,-1 0-1,1 0 1,-1 0-1,1 0 1</inkml:trace>
  <inkml:trace contextRef="#ctx0" brushRef="#br1" timeOffset="107550.43">10089 13970 0,'24'23'78,"-24"1"-62,0-1-1,0 1 1,0-1-16,0 24 16,0-23-16,0-1 15,0 1-15,0 23 16,0-24-16,0 1 16,0-1-16,0 24 15,0-23-15,0 0 16,0 23-16,0-24 15,0 1-15,0-1 16,0 1 0,0-1-1,0 1-15,0-1 16,0 1 0,0-1-1,0 1 1,-24-24 93</inkml:trace>
  <inkml:trace contextRef="#ctx0" brushRef="#br1" timeOffset="109458.76">10113 14040 0,'23'0'125,"1"0"-110,-24-23-15,24 23 16</inkml:trace>
  <inkml:trace contextRef="#ctx0" brushRef="#br1" timeOffset="112800.41">10654 13170 0,'0'-23'31,"0"-1"63,-24 24-78,1 0 15,-1 0-15,1-24 15,-1 24-15,1 0-1,-1 0-15,1 0 16,-1 0-1,1 0-15,-1 0 16,1 0 0,-1 0-1,1 0 1,-1 0 0,1 0-16,-1 0 15,1 0 1,-1 0-1,1 0 79,-1 0-47,24 24 109,0 0-140,0-1 0,24 1-16,-24-1 15,0 1 1,23-1-1,-23 1 1,0-1 0,0 1-1,0-1 1,0 1 15,0-1-15,0 1-1,0-1-15,0 1 32,0-1-17,0 1 17,0-1-17,0 1 1,0-1-1,0 1 1,0-1 0,0 1-1,0-1 1,0 1 0,0-1-1,0 1 1,0 0-1,0-1 1,0 1-16,-23-1 16,23 1-1,0-1 1,0 1-16,0-1 31,0 1 0,0-1-15,0 1 0,0-1-1,-24-23-15,24 24 16,0-1 15,0 1-31,0-1 16,0 1 15,0-1-31,-24 1 16,24-1-1,0 1 1,0-1 15,0 1-31,0-1 16,0 1-1,0-1 1,0 1-16,0 0 16,0-1-16,0 1 15,-23-24 1,23 23 0,0 1-1,0-1-15,0 1 16,0-1-1,-24-23 1,24 47-16,0-23 16,0-1 15,0 1-31,0-1 31,0 1-15,-23-24-1,23 23-15,0 1 16,0-1-16,0 24 16,-24-47-1,24 24-15,-23 23 16,23-24 0,0 24-1,-24-23-15,24 0 16,-23-1-16,23 1 15,-24 23-15,1-24 0,23 1 16,-24 23 0,1-24-16,23 1 15,0-1-15,-24 1 16,1-1-16,23 1 16,0-1-16,0 1 15,0-1 1,-24-23-1,24 24 1,0-1-16,0 1 125,0-1-78,24-23 15,-1 0-62,1 0 16,-1 0 0,1 0-16,-1 0 15,1 0 1,-1 0-16,1-23 16,-1 23-1,1 0 1,-1 0-16,1 0 47,-1 0 15,25 0-46,-25 0-1,24 0 1,-23 0 0,-1-47 156,1 47-157,-1-47-15,1 47 16</inkml:trace>
  <inkml:trace contextRef="#ctx0" brushRef="#br1" timeOffset="115258.76">10866 13311 0,'23'0'31,"1"0"-15,-24-23-1,23 23 48,1 0-63,-1-24 31,1 1-31,-1 23 0,1 0 16,-1 0-1,1 0-15,-1 0 16,1 0-16,-1 0 16,1 0-1,-1 0 1,1 0-16,-1 23 62,-23 1-46,0-1 0,0 1-1,0-1 1,-23-23-1,23 24-15,-24-1 32,1-23-32,23 24 15,-24-24-15,24 23 0,-23 1 32,23-1-1,0 1-31,0-1 15,0 1-15,0 23 16,0-24 0,0 1 15,0-1-15,23 1-1,1-24 1,-1 23-16,1-23 15,-1 0 1,-23 24 0,24-24-1,-1 0 1,1 0-16,-1 0 31,1 0-31,-1 0 16,1 0-16,0 0 15,-1 0-15,1 0 16,-1 0 0,1 0-16</inkml:trace>
  <inkml:trace contextRef="#ctx0" brushRef="#br1" timeOffset="116398.59">12441 13546 0,'0'-23'0,"24"23"16,-1 0 15,1 0-16,-1 0 17,1 0-17,-1 0 17,-23 23-1,24-23-31,-24 24 47</inkml:trace>
  <inkml:trace contextRef="#ctx0" brushRef="#br1" timeOffset="117939.49">13029 13358 0,'0'-23'31,"24"23"-15,-1-24-1,1 24 1,-24-23-16,23 23 62,1 0-46,-1 0-16,1 0 31,-1 0-15,1 0 15,-24 23 16,0 1-31,0-1-1,0 1-15,-24-1 16,24 1-1,0-1-15,-23-23 32,23 24-32,-24-1 15,1 1 1,-1-1-16,24 1 16,-23-24-16,-1 47 15,24-24 1,-23-23-1,23 24-15,0-1 16,0 1 0,0-1-1,0 1 1,0 0 0,23-24-1,1 0-15,-24 23 16,23-23-16,1 0 15,-1 0-15,1 0 16,-1 0 0,1 0-1,-1 0 1,-23-23 109,0-1-125,0 0 16,0 1-1,0-1-15,0 1 16,0-1-1</inkml:trace>
  <inkml:trace contextRef="#ctx0" brushRef="#br1" timeOffset="119666.99">14534 13335 0,'0'-24'125,"24"24"-125,-1 0 15,1 0-15,23-23 16,-23 23-1,-1 0-15,1 0 16,-1 0 0,1 0-1,-1 0 1,1 0 0,-1 0-1,1 0-15,-24 23 16,23-23-16,1 0 15,-24 24 17,0-1-17,0 1 1,-24 23 15,1-24 0,-1-23-15,1 24-16,-1-24 16,48 0 171,-1 0-187,1 23 0,-1 1 16,24-24-16,-23 23 15,23 1-15,-24-1 16,1-23-16,-1 47 16,1-47-1,-24 24-15,0-1 16,0 1 0,0-1-1,-24 1 1,1-24-1,-1 24-15,1-24 16,23 23-16,-24-23 16,-23 0-16,24 0 15,-1 0-15,1 0 16,-24 0-16,23 0 16,1 0-16,-24 0 15,23 0 1,1 0-16,-1 0 15,1 0-15,-1 0 32,0 0-17,1 0 1,23-23 0</inkml:trace>
  <inkml:trace contextRef="#ctx0" brushRef="#br1" timeOffset="121906.08">10983 14840 0,'0'23'0,"24"-23"15,-24 24 1,0-1-16,0 1 16,23-24-1,-23 23 1,24-23-16,-24 24 16,0-1-1,0 1 1,0 0-1,0 23 1,0-24 0,0 24-16,0-23 15,0-1 1,0 1 0,0-1-1,0 1 1,0-1-1,0 1 64,0-1-33,0 1 33</inkml:trace>
  <inkml:trace contextRef="#ctx0" brushRef="#br1" timeOffset="123377.2">12582 15075 0,'24'0'62,"23"0"-46,-24 0-1,1 0 1,0 0 0,-1 0-16,24-23 15,-23 23-15,-1 0 31,1 0 1,-1 0-17,1 0 95</inkml:trace>
  <inkml:trace contextRef="#ctx0" brushRef="#br1" timeOffset="124630.02">13311 14863 0,'0'24'16,"0"-1"0,0 24-1,0-23 1,0-1-16,0 1 78,0 0-62,0-1 30,0 1-30,0-1 15,0 1-31,0-1 16,0 1 0,24-24 15,-24 23 0,0 1-31,0-1 31,0 1-15,0-1 15,0 1-31,0-1 16,0 1 15,0-1-15,24 1-16,-24-1 125,47-23-94</inkml:trace>
  <inkml:trace contextRef="#ctx0" brushRef="#br1" timeOffset="126391.37">14558 14746 0,'0'23'94,"0"1"-94,0-1 16,0 1-1,0-1 1,0 1 0,0-1-1,0 1 16,0-1 1,0 1-32,0-1 31,0-46 110,23-1-126,1 24 1,-24-23-1,24 23-15,-1 0 16,1 0-16,-1 0 16,1 0-1,-1 0-15,1 0 16,-1 0-16,1 0 16,-1 0-16,1 0 15,-1 0-15,1 23 0,-24 1 16,23-24-1,-23 23 1,24-23 0,-24 24 31,0 0-32,0-1 1,0 1-16,0-1 15,0 1-15,-24-24 16,24 23 0,-23 1-1,-1-24 17,1 23-32,-1 1 15,-23-24 1,24 23-16,-1-23 15,1 24-15,-24-24 16,23 0 0,1 0-1,-1 0 1,0 0 0,1 0-1,23 23 1,-24-23-1,1 0 1,-1 0 0</inkml:trace>
  <inkml:trace contextRef="#ctx0" brushRef="#br1" timeOffset="127228.87">14676 14793 0,'23'0'0,"1"0"31,-1 0-16,1 0 1,-1 0 15,1 0-15,-1 0 0,1 0-16,-1 0 15,1 0 79,-1 0-32,1 0-46,-1 0 0</inkml:trace>
  <inkml:trace contextRef="#ctx0" brushRef="#br1" timeOffset="129569.62">15640 13005 0,'0'0'0,"47"0"16,-24 0-16,1 0 16,-1 0-1,1 0-15,23 0 16,-24 0-16,1 0 16,0 0 15,-1 0 125,1 24-156,-24-1 16,0 1-16,23 23 0,-23-23 15,24-1 1,-24 24-16,0-23 16,0-1-16,0 1 15,23 23-15,-23-24 0,24 1 16,-24 23-16,0-24 15,0 1-15,0 23 16,0-24 0,23 1-16,-23 23 15,24-24-15,-24 1 16,0-1-16,0 1 16,0-1-16,0 1 15,0 23 1,23 0-1,-23-23-15,24-1 0,-24 1 16,0-1-16,23 1 16,-23-1-16,24 1 15,-24-1 1,0 1-16,0-1 16,0 1-16,0-1 0,0 1 15,0-1-15,0 24 16,0-23 15,23-24-31,-23 23 0,0 1 16,0-1-16,0 24 15,0-23 1,0 0-16,0-1 16,0 24-16,0-23 15,0-1-15,0 1 16,0 23-16,24-24 15,-24 1 1,0-1-16,0 1 16,0-1-1,0 1-15,0 23 0,23-24 16,-23 1 0,0 23-16,0-24 15,0 1-15,0-1 16,0 24-16,0-23 15,24-24-15,-24 47 16,0-23 0,0-1-16,23 1 15,-23-1-15,24 24 16,-24-23-16,0-1 16,0 24-16,0-23 15,0-1-15,0 24 16,0-23-1,0 23-15,23-24 32,-23 1-17,-23-24 79,-1 0-63,1 0-15,-1 0 0,1 23-16,-24 1 15,23-24 1,-23 23-1,24-23-15,-1 24 16,1-24-16,-1 23 16,1-23-1,-1 0 1,1 0 15,23 24 47,-24-24-62,1 0 0,-1 0-1,0 0 1,1 0-1,-1 0-15</inkml:trace>
  <inkml:trace contextRef="#ctx0" brushRef="#br1" timeOffset="130470.24">16863 14252 0,'23'0'16,"1"0"15,-1 0-15,1 0 15,-1 0-31,1 0 16,23 0-1,-24 0 1,1 0 78,-1 0-1,1 0-77</inkml:trace>
  <inkml:trace contextRef="#ctx0" brushRef="#br1" timeOffset="131513.44">16910 14628 0,'23'0'15,"1"0"17,-1 0 14,1 0-30,-1 0 0,1 0 15,-1 0-15,1 0-1,-1 0-15,1 0 16,0 24 156</inkml:trace>
  <inkml:trace contextRef="#ctx0" brushRef="#br1" timeOffset="144540.08">17921 13194 0,'0'-24'110,"-23"24"-95,23-23 1,-24 23 0,1 0-1,-1 0 1,1 0 0,-1 0-1,0 0 1,1 0-1,-1 0 17,1 0 30,-1 0-46,24 23-1,-23-23 32,-1 24 47,24-1-63,0 1-31,0-1 16,0 1-16,-23-1 16,23 1-16,0 23 15,0-24-15,0 1 16,0 23-16,0-24 15,0 1-15,0-1 16,0 1-16,0-1 16,0 1-16,0-1 15,0 1-15,0 23 16,23-24-16,-23 1 16,24 23-16,-24-23 15,0-1-15,0 24 16,23-23-16,-23-1 15,0 1 1,24-24 0,-24 23-1,23-23 1,-23 24 0,0-1-1,0 1-15,0-1 0,0 1 16,0-1-1,24-23-15,-24 24 16,23 23-16,-23-24 16,0 1-1,0-1-15,24 1 16,-24-1 0,0 1-16,0 23 15,24-23-15,-24 23 16,0-24-1,0 1-15,0 23 16,0-24-16,0 1 16,0-1-16,0 24 15,0-23-15,0-1 16,0 1-16,0 23 16,0 0-1,0-24-15,0 1 16,0-1-16,0 24 15,0-23-15,0-1 16,0 25-16,0-25 16,0 1-16,0-1 15,0 24-15,0-23 16,0-1-16,0 24 16,0-23-16,0 23 15,0-24 1,0 1-1,23-24 1,1 0 15,-1 23 32,1-23-16,-1 0-32,1 0 1,-1 0-16,1 0 16,-1 0-1,1 0 1,-1 24-1,24-24-15,-23 0 16,-1 0 0,1 0-16,-1 0 15,1 0 1,-1 0-16,1 0 16,-1 0 77,-23-24-61,24 1-32,-24-24 15,23 23-15</inkml:trace>
  <inkml:trace contextRef="#ctx0" brushRef="#br1" timeOffset="147212.99">18297 13217 0,'0'24'172,"0"-1"-156,0 24-16,-23-23 16,23-1-16,0 1 15,0-1-15,0 1 16,0-1-1,0 1 32,23-1-31,1 1 15,-1-24 0,1 0 1,-1 0-17,1 0 32,0 0-31,-24-24 31,23 1 15,1 23-31,-1 0-15,1 0-16,-1 0 16,1 0-1,23 0-15,-24 0 63,-23-24 93,0 1-140,0-1 15,0 1-31,0-1 0,0 1 16,0-1-1,0 1 1,0-1 15,0 1-15,0-1 15,0 1-31,0-1 31,24 24-31,-1 0 125,1 0-94,-24 24-31,0-1 16,23-23-16,-23 24 16,0-1-16,0 1 15,0 23-15,0-24 16,0 24 0,24-23-1,-24 23 1,0-24-1,23-23-15,-23 24 16,0-1-16,0 1 16,0-1-16,0 1 15,0-1 1,0 1 0,0-1-16,0 1 31,0-1-31,0 1 31,0 0 32,0-1-17,0 1-14,24-24-32,-24 23 47</inkml:trace>
  <inkml:trace contextRef="#ctx0" brushRef="#br1" timeOffset="151583.03">20414 13123 0,'0'-24'0,"-23"24"156,-1 0-140,1 0-16,-25 0 15,25 0-15,-1 24 16,-23-24-16,24 0 15,-1 24-15,-23-1 16,24-23-16,-1 0 16,-23 24-16,24-1 15,-1 1-15,-23-1 16,24 1-16,-1-1 16,1 1-16,-1-1 15,-23-23-15,47 47 16,-23-23-16,-24 23 15,47-24-15,0 1 16,0 23-16,0-24 16,0 24-1,23 0 1,24-23-16,-23-1 16,23 25-16,-24-48 15,-23 23-15,47 1 16,-23-24-16,-1 0 15,24 0-15,-23 0 16,-1 0-16,1 0 16,-1 0-16,-23-24 15,24 24-15,-1-23 16,24-25 0,0 25-1,-47-24 1,24 47-16,-24-24 15,0 1-15,0-1 16,0 1 0,0-1-1,0 1-15,0-1 32,0 1-17,0-1 1,-24 1-1,1 23-15,-1 0 16,1 0 0,-1 0-1,1 0-15,-1 0 63,1 0-48,-24 23 32,23 1-15,1-24-32,-1 23 0,24 1 15,-23-24-15,-1 23 16,1-23-1,23 24-15,-24-1 16,1 1-16,-1-1 16,1-23-16,-1 47 15,1-23 1,-24-1-16,23 1 16,0 0-16,1-1 15,-1 1 1,24-1-1</inkml:trace>
  <inkml:trace contextRef="#ctx0" brushRef="#br1" timeOffset="154981.45">21284 13335 0,'24'0'16,"-1"0"0,1 0-1,-1 0 1,1-24-16,-1 24 15,1 0 126,-1 0-125</inkml:trace>
  <inkml:trace contextRef="#ctx0" brushRef="#br1" timeOffset="156276.93">21684 13099 0,'0'24'219,"0"0"-203,24-1-1,-24 1 1,0-1-1,23 1 1,-23-1-16,0 1 16,24-24-16,-24 23 15,0 1-15,23-1 16,-23 1 15,0-1-15,0 1-1,0-1 48,0 1-47,0-1 15,0 1 0,0-1 157,24-23-188</inkml:trace>
  <inkml:trace contextRef="#ctx0" brushRef="#br1" timeOffset="159715.86">18533 14464 0,'0'-24'62,"23"24"-46,1 0 0,-1 0-16,1 0 15,-1 0 1,1 0-16,-1 0 15,1 0 17,-1 0 93,1 0-94,-24 47-31,47-23 16,-47-1-16,23 1 15,1-1-15,-24 1 16,23-1-16,-23 1 15,24-24-15,-1 23 16,-23 1-16,0-1 16,24-23-16,-24 24 15,23-1 1,-23 1 15,0-1-15,24 1 15</inkml:trace>
  <inkml:trace contextRef="#ctx0" brushRef="#br1" timeOffset="161214.21">18862 14675 0,'23'-23'15,"1"23"126,-1 0-125,-23-24-16,24 24 15,-1 0 1,1 0 93,-1 0-93,1 0 0,-48 0 171,1 0-156,-1 0-15,1 0 0,-1 0-1,1 0 32,23 24-16,-24-24-15,1 0 46,-1 0-30,1 0 15,-1 0-16,1 0-16,-1 0 17,1 0-17,-1 0 1,1 0 171,23-24-171</inkml:trace>
  <inkml:trace contextRef="#ctx0" brushRef="#br1" timeOffset="164797.45">19803 14605 0,'23'0'125,"1"0"-125,-1 0 16,1 0-16,-1 0 15,1 0 1,-1 0 15</inkml:trace>
  <inkml:trace contextRef="#ctx0" brushRef="#br1" timeOffset="166450.66">20155 14417 0,'24'0'16,"-1"0"93,1 0-78,-1 0 16,-23 23 31,0 1-62,0-1-1,0 1 17,0-1-17,-23-23 1,23 24-16,-24-24 31,24 23 0,-23-23-15,46 0 172,1 0-173,-1 24 16,1-24-31,-24 47 16,23-47-16,1 23 16,0 1-16,-24-1 15,23 1 1,-23-1 0,0 1-1,0-1 1,0 1-1,0-1 48,0 1-1,-23-24-46,-1 0 15,0 0-31,1 0 32,-1 0-17,1 0-15,-1 0 31,1 0-31,-1 0 16,1 0 0,-1 0-1,1 0-15,-1 0 32,1 0 14</inkml:trace>
  <inkml:trace contextRef="#ctx0" brushRef="#br1" timeOffset="168983.78">21708 14346 0,'0'23'203,"0"1"-188,0 0-15,0-1 16,0 1 0,0-1-16,-24 1 15,24-1 1,0 1-1,24-24 204,-1 0-203,1 0-1,-1 0 1,1 0-16,-1 0 16,1 0-16,-1 0 15,24 0 1,-47 23-16,24-23 16,23 24-16,-24-24 15,1 0 16,-1 0-31,1 23 16,-1-23-16,1 0 16,-24 24 31,23-24-47,-23 23 31,0 1-16,0-1 17,0 1-17,0-1 1,0 1-16,-23-24 16,23 23-1,-24-23-15,24 24 16,-23-24-1,23 23-15,-24-23 16,1 0 0,-1 24-16,1-24 15,-1 0 1,1 23-16,-1-23 16,1 0-1,-1 0 1,1 0-1,-1 0 1,1 0 0,-1-23 46,1 23-46,23-24-1,0 1-15,0-1 16,0 1 15</inkml:trace>
  <inkml:trace contextRef="#ctx0" brushRef="#br1" timeOffset="170072.58">21708 14322 0,'0'-23'157,"23"23"-126,1 0-15,-1 0-16,1 0 15,-1 0-15,1 0 16,-1 0-1,1 0 1,-1-24-16,1 24 63,-1 0-48,1 0 110,-24-23-94</inkml:trace>
  <inkml:trace contextRef="#ctx0" brushRef="#br1" timeOffset="172835.08">22413 13052 0,'24'0'63,"-1"0"-48,1 0 1,-1 0 0,24 0-1,-23 0 1,23 0 0,-24 0-16,24-23 15,-23 23 1,-1 0-1,1 0 1,-24-24 0,23 24 124,1 24-93,-1-1-31,-23 24-1,24-47 1,-24 24-16,0 23 16,0-23-16,0-1 15,24 1-15,-24-1 16,0 1-16,23-1 16,-23 1-16,0-1 15,0 1 1,24-1-16,-24 1 15,0 23 1,23-47 0,-23 23-16,0 24 15,24 0 1,-24-23 0,0 23-1,0-24-15,0 24 16,0-23-1,0 0 1,0-1-16,0 1 16,0-1-16,0 1 15,23 23-15,-23-24 16,0 1-16,0-1 0,0 1 31,0-1-15,0 1-16,0-1 15,24-23 1,-24 24-16,0-1 16,23-23-1,-23 24-15,0-1 16,0 1 0,0-1-1,0 1 1,0-1-1,0 1 1,0-1 0,0 1-16,0-1 15,0 1 1,0 0-16,24-24 16,-24 23-1,0 1-15,0-1 16,0 1-16,0 23 15,0-24 1,0 1-16,0-1 16,0 24-16,0-23 15,-24-1-15,24 1 16,0-1-16,0 1 16,0-1-1,0 24 1,0-23-1,0-1 1,0 1 15,0-1-31,0 1 16,0-1 0,0 1 15,24-24-16,-24 24 1,0-1 47,0 1-32,-24-24 0,24 23-15,-23-23-1,-1 0 1,1 24 0,-1-24-16,1 23 15,-1-23 1,1 0-16,23 24 15,-24-24-15,0 23 16,1-23 0,-1 24-16,1-24 15,-1 23 1,1-23 15,-1 0-15,24 24-1,-23-24-15,-1 0 16,1 0 15,-1 0 1,24 23-32,-23 1 31,-1-24-31,24 23 15,-23-23 1,-1 0 62,1 24-62,-1-24-1</inkml:trace>
  <inkml:trace contextRef="#ctx0" brushRef="#br1" timeOffset="174223.55">23401 13970 0,'23'0'172,"24"0"-157,1 0 1,-48 23-16,23-23 15,1 0 1,-1 0 0,1 0-1,-1 0 1,1 0 0,-1 0-1,1 0-15,-1 0 16,1-23-1,-1 23-15,1 0 16,-1 0 0,-23-24-16,24 24 15,-1 0 1,1 0 0,-1 0-16,1 0 15,-1-23 1,1 23-1,-24 23 142</inkml:trace>
  <inkml:trace contextRef="#ctx0" brushRef="#br1" timeOffset="175062.91">23424 14322 0,'0'-23'93,"24"23"-61,-1 0-17,1 0-15,47 0 16,-48 0-16,1 0 0,-1 0 16,24 0-16,-23 0 15,-1-24 1,24 24-16,-23-23 0,-1 23 15,1-24-15,-1 24 16,1 0 15,-1 0 47,1 0-62,-24-23 15,23 23-15,1 0 15,-24-24 0</inkml:trace>
  <inkml:trace contextRef="#ctx0" brushRef="#br1" timeOffset="176332.57">24012 13852 0,'24'0'78,"23"24"-62,-24-24-1,1 47-15,0-24 16,-1 1-16,1-1 16,-1 1-16,1-1 15,-24 1 1,0-1-1,23-23-15,-23 24 16,0-1 93,-23-23-109,23 24 16,-24-24 0,1 23-1,23 1-15,-24-1 0,-23 1 16,47-1-16,-47 1 16,23-1-1,-23 24 1,24-23-1,-1 0-15,24-1 16,-23-23-16,23 24 16,-24-24-16,24 23 15,-23 1 1,23-1-16,-24 1 16,24-1 15,0-46 94,0-1-110</inkml:trace>
  <inkml:trace contextRef="#ctx0" brushRef="#br1" timeOffset="178976.11">24741 13734 0,'24'0'16,"0"0"93,-1 0-93,24 0 0,-23 0-1,-1 0 1,1 0-16,23 0 15,-47 24-15,23-24 16,24 24-16,-23-1 16,-1 1-16,1 23 15,-24-24 1,23-23 0,-23 24-16,0-1 156,0 1-141,0-1 1,0 1 0,-23-1-16,23 1 15,0-1 1,0 1 0,-24-1-1,24 1-15,0-1 31,0 1-15,0-1 15,0 1 32,-23-1 15,-1 1-62,1-1-1,-1 1 16,1-24-15,23 23 0,0 1-16,-24-24 15,1 24-15,-1-24 32,24 23-32,-23 1 15,23-1 1,0 1-1,0-1-15,0 1 32,0-1-17,23-23 32,1 0-16,-1 0-15,1 24 15,-1-24 1,1 0-1,-1 0 47,1 0-62</inkml:trace>
  <inkml:trace contextRef="#ctx0" brushRef="#br1" timeOffset="180050.01">25659 13758 0,'0'24'78,"0"-1"-62,0 24-16,-24-47 15,1 24-15,-1-1 16,1 1-16,-1-1 15,1 1-15,23-1 16,-24 1-16,24-1 16,-23 1-16,-1-1 15,24 1-15,-23-1 16,23 1-16,0-1 16,-24 1-1,24-1 1,0 1 31,0-1-32,-24-23 1,24 24 0,0-1 30,-23-23 33</inkml:trace>
  <inkml:trace contextRef="#ctx0" brushRef="#br1" timeOffset="180996.45">25659 13829 0,'23'23'62,"1"1"-46,-1-1 0,-23 1-16,0-1 15,24 1-15,-24-1 16,0 24-16,23-47 15,1 24-15,-24 23 16,23-24-16,-23 1 16,24-1-16,-24 1 15,0 23-15,23-47 16,-23 23-16,24-23 16,-1 24-16,-23-1 46,0 1-30,24-24 0,-48 0 109,1 0-110,-1 0-15</inkml:trace>
  <inkml:trace contextRef="#ctx0" brushRef="#br1" timeOffset="181820.36">25447 14205 0,'0'-24'47,"24"24"-16,-1 0-15,1 0 0,-1 0-1,1 0-15,-1 0 16,1 0 0,-1 0-1</inkml:trace>
  <inkml:trace contextRef="#ctx0" brushRef="#br1" timeOffset="183120.33">26505 13829 0,'0'23'63,"0"1"-48,0-1 1,24 1-1,-24-1-15,0 1 0,0-1 16,0 24-16,23-23 16,-23-1-1,24 1-15,-24 23 16,0-24 15,0 1-31,0 23 16,0-24-1,0 1 1,0-1 109,-24-23-125,1 0 16</inkml:trace>
  <inkml:trace contextRef="#ctx0" brushRef="#br1" timeOffset="184135.08">26364 14111 0,'24'0'15,"-1"0"17,1 0-1,-1 0 0,1 0-15,-1 0-1,1 0 17,-1 0-32,1 0 15,-1 0 48,1 0-16,-1 0-32,1 0-15,0 0 16,-1 0 0,1 0 93,-1 0-93,1 0 30,-1 0-14</inkml:trace>
  <inkml:trace contextRef="#ctx0" brushRef="#br1" timeOffset="185269.65">27117 13640 0,'0'24'62,"0"-1"-62,0 1 16,23-1-16,-23 1 15,0 0 1,0-1-16,0 1 16,0-1-16,0 1 15,0-1-15,0 1 16,24-24-16,-24 23 15,0 1-15,0-1 16,23-23 0,-23 24-1,0-1 1,0 1-16,0-1 16,0 1-16,24-24 15,-24 23 1,0 1-16,0-1 31,0 1-15,0-1 15,0 1-31,0-1 16,0 1-1,0-1 1,0 1-1,0-1 1,23 1 0</inkml:trace>
  <inkml:trace contextRef="#ctx0" brushRef="#br1" timeOffset="188463.66">27234 13664 0,'24'0'172,"23"0"-172,-23 0 16,-1 0-1,1 0-15,-1 0 16,1 0-16,-1 0 15,1 0 1,-1 0 0,-23 23-1,24-23-15,-1 24 16,1-24 0,-24 23-1,0 1 1,23 0-1,-23-1 1,0 1 15,0 23 1,0-24-17,-23 1-15,-1-1 16,24 1-1,-23-1 1,23 1 62,-24-24 188,1 0-235,-1 0-15,24 23-16,-23-23 15,-1 0 1,1 0 93,-1 0-77,1 24 14,-1-24-14,0 23-17,1-23-15,-1 0 94,48 0 62,-1 0-140,1 0-16,23 0 16,-23 0-1,-1 0-15,1 0 16,-1 0-1,1 0-15,-1 0 16,1 0 0,-1 0-16,24 0 15,-23 24 1,-1-24-16,1 23 16,23-23-1,-47 24-15,23-24 16,1 0 15,-1 0-31,-23 23 16,0 1-1,24-24 1,-24 23 0,23-23-16,-23 24 15,0-1 16,0 1-31,24-24 16,-24 23 0,0 1-1,0-1 17,0 1-1,-24-24 0,1 0-15,-1 0-1,1 0-15,-1 0 16,1 0-16,-1 0 16,1 0-1,-1 0-15,1 0 16,-24 0-16,23 0 0,1 0 15,-1 0 1,1 0 0,-1 0 15,1 0-15,-1 0-1,1 0 1,-1 0-1,1 0-15,-1 0 32,0 0-1,1 0 0,-1 0-15,1 0 93,23-24-62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06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90.80906" units="1/cm"/>
          <inkml:channelProperty channel="Y" name="resolution" value="52.02312" units="1/cm"/>
          <inkml:channelProperty channel="T" name="resolution" value="1" units="1/dev"/>
        </inkml:channelProperties>
      </inkml:inkSource>
      <inkml:timestamp xml:id="ts0" timeString="2020-11-17T13:24:58.192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2070 2187 0,'0'23'266,"-24"1"-251,24-1 1,-23-23-16,23 24 16,0-1-16,0 1 15,-24-24-15,24 24 16,0-1-16,-23 1 15,23-1 1,0 1 0,-24-24-16,24 23 15,0 1 1,-23-1 0,23 1-16,0-1 15,0 1 1,-24-1 15,24 1-15,0-1 31,0-46 218,0-1-265,24-23 16,-24 24-16,23-1 15,-23-23-15,0 24 16,24-1 0,-24 1-1,0-1 1,23 24-16,-23-23 31,0-1-15,0 0-1,24 24-15,-24-23 16,0-1 0,23 1 140,-23-1-140,24 24-1,-1 0 141,1 0-124,-24 24-17,0-1-15,23-23 16,-23 24 0,24-1-16,-1-23 15,-23 24-15,0 23 16,24-47-16,-24 47 15,23-23 1,-23-1 0,24-23-16,-24 24 0,0-1 15,0 1 1,0-1 0,23-23-1,-23 24-15,0-1 16,0 1-16,24-1 15,-24 1 1,0-1 0,23-23-16</inkml:trace>
  <inkml:trace contextRef="#ctx0" brushRef="#br0" timeOffset="787.99">2023 2493 0,'23'0'46,"1"0"-30,-1 0 0,1 23-1,-1-23 1,1 0 15,-1 0-31,-23 24 203</inkml:trace>
  <inkml:trace contextRef="#ctx0" brushRef="#br0" timeOffset="2242.63">2540 2399 0,'24'0'141,"-1"0"-110,1 0 0,23 0-15,-47 23-16,23-23 16,1 0-1,-1 0 32</inkml:trace>
  <inkml:trace contextRef="#ctx0" brushRef="#br0" timeOffset="3880.45">2587 2634 0,'24'0'79,"-1"0"124,1 0-172,-1 0-15,1 0 15,-1 0-16,1 0 64</inkml:trace>
  <inkml:trace contextRef="#ctx0" brushRef="#br0" timeOffset="7665.44">3410 1528 0,'0'-23'78,"-23"23"0,-1 0-62,-23 0-1,24 0 1,-1 0-16,-23 0 16,24 0-16,-1 0 15,0 0-15,1 0 16,-1 0-1,1 0-15,-1 0 16,1 0 0,-1 0-1,1 0-15,-1 0 16,24 23-16,-23-23 16,-1 24 155,24-1-171,0 1 16,-23 23-16,23-24 16,-24 1-16,24 23 15,0-23-15,0-1 16,0 1-16,0-1 16,0 1-1,0-1 1,0 1-1,-23-1-15,23 1 16,0-1 0,0 1-16,0 23 15,0-24 1,0 1 0,0-1-16,0 1 15,0-1 1,0 1 15,0-1-31,0 1 31,0-1-15,0 1 0,0-1-16,0 1 15,0 0 16,0-1-31,0 1 16,23-1 0,-23 1-1,0-1-15,0 1 16,24-1 0,-24 1-1,0-1 1,0 1-1,0 23 1,0-24 0,0 1-1,0 23 1,0-24 0,0 1-1,0-1 1,0 1-1,0-1 1,0 1 0,0-1-16,0 1 15,0-1-15,0 1 16,0 0-16,0 23 16,0-24-1,0 1 1,0-1-16,23 1 15,-23-1-15,0 1 16,0-1-16,0 24 16,0-23 15,0-1-31,0 1 16,0-1-16,0 1 31,0-1-31,0 1 15,0-1 1,24-23 140,-1 0-140,1 0 15,-1 0-15,1 0-1,-1 0-15,1 0 16,-1 0-16,1 0 16,-1 0-16,1 0 15,0 0-15,23 24 16,-24-24-16,1 0 16,-1 0-1,-23 23 173,24-23-157</inkml:trace>
  <inkml:trace contextRef="#ctx0" brushRef="#br0" timeOffset="11023.23">3222 1905 0,'24'0'250,"-1"0"-234,1 0-16,-1 0 15,-23-24-15,24 24 16,23 0 31,-24 0-32,1 0 1,-1 0-16,1 24 31,-1-24-31,-23 23 0,24-23 16,-1 0-16,1 24 16,-1-24 15,-23 23-31,24 1 31,-1-24-15,-23 23-1,0 1-15,0-1 47,0 1 31,-23-24-46,23 23-17,0 1-15,-24-24 16,24 23-1,-23-23-15,23 24 47,-24-24-47,1 0 16,23 23-16,-24 1 16,24-1 15,-23-23-31,-1 24 15,1-24 1,-1 23 62,24 1-62,-23-24-1,23 24 1,0-1 15,-24-23-15,24 24 0,0-1-1,0 1 1,24-1-1,-1-23 1,1 24 0,-1-24-1,-23 23 1,24-23 109</inkml:trace>
  <inkml:trace contextRef="#ctx0" brushRef="#br0" timeOffset="12937.34">4516 1905 0,'-24'23'125,"1"1"-109,-25-1 0,48 1-1,-23-1 1,23 1-1,-24-24-15,1 0 16,23 23-16,0 1 16,-24-1-1,24 1 1,-23-24 0,23 23-16,0 1 15,0-1 1,0 1-16,0-1 15,0 1 1,0-1 0,23-23-16,1 24 31,-1-24-15,1 0-1,-1 0 32,1 0-31,0 0-16,-1 0 31,1 0 16,-24-24 0,23 1-47,-23-1 31,0 1-15,0-1-1,0 1 1,0-1-1,0 1 1,0-1 0,0 1-1,0-1 1,0 1 31,0-1-16,0 1 0,0-1-15,0 1 0,0-1-1,-23 24 1,-1-23 46,1 23 1,-1-24-16,0 24-16</inkml:trace>
  <inkml:trace contextRef="#ctx0" brushRef="#br0" timeOffset="15056.07">5104 2140 0,'23'0'125,"1"0"-94,-1 0-15,1 0-16,-1 0 62,1 0 16</inkml:trace>
  <inkml:trace contextRef="#ctx0" brushRef="#br0" timeOffset="16582.25">5433 1834 0,'23'0'31,"1"0"-16,-1 0 1,1-23-16,-1 23 0,1-24 16,-1 24-16,1 0 15,-1 0 1,1 0 0,-1 0 62,-23 24-47,0-1 0,0 1-31,0 23 16,-23-47-1,23 23-15,-24 1 16,24-1-16,-23-23 16,23 24-1,-24-24 1,24 23-16,-23-23 16,-1 0 30,48 0 111,-1 47-142,24-47-15,-23 47 16,-1-23-16,25-24 16,-25 47-16,-23-24 15,47 1 1,-23-1-16,-1 1 0,-23-1 15,0 1-15,0 0 16,24-24-16,-24 23 16,0 1-1,0-1 1,-24-23-16,24 24 16,-23-24-1,-1 0-15,1 0 16,-1 0-1,1 0 1,-1 0 0,0 0-1,1 0-15,-1 0 16,1 0-16,-1 0 16,1 0-1,-1 0 1,1 0-1,-1 0 32,1-24-15,23 1-17,0-1-15,23 24 16</inkml:trace>
  <inkml:trace contextRef="#ctx0" brushRef="#br0" timeOffset="20797.34">3481 2892 0,'-24'24'31,"24"-1"-15,0 1-1,-23-24-15,-1 0 16,24 24 0,-23-1 15,23 1-15,0-1-1,-24-23 1,24 24-16,-23-1 15,-1 1-15,24-1 16,-23-23-16,23 24 16,47-24 109,-24 0-110,24 0 1,-23 0 0,23 0-1,-24 0-15,1 0 16,-1 0-16,1 0 0,-1 0 15,24 0-15,-23 0 16,-1 0 0,1 0-16,-1-24 15,1 24 1,-24-23-16,23 23 16,1-24 77,-24 1-77,0-1 0,0 1 15,0-1-16,0 1 17,-24-25-17,24 25 1,0-1 0,0 1 109,0 46-16,0 1-109,0-1 16,0 25-16,0-25 15,0 24 1,0-23-16,0-1 15,0 1-15,0-1 16,0 1-16,0-1 16,0 1-1,0-1-15,0 1 16,0-1 0,0 1-16,0-1 15,24 1 1,-24-1 31,0 1-32,0-1 17</inkml:trace>
  <inkml:trace contextRef="#ctx0" brushRef="#br0" timeOffset="22514.59">4516 2845 0,'0'24'16,"0"-1"0,0 1-1,0-1 17,0 1-17,0 0 1,0-1-1,0 1 1,0-1 0,0 1-1,-24-1-15,24 1 16,0-1 0,0 1-16,0 23 15,0-24 1,0 1-16,0-1 15,0 1 1,-23-1-16,23 1 16,-24-24-16,24 23 15,0 1-15,0-1 16,0 1 0</inkml:trace>
  <inkml:trace contextRef="#ctx0" brushRef="#br0" timeOffset="23999.68">5362 2869 0,'24'0'63,"-24"23"-48,0 1-15,23-24 16,-23 23-16,0 1 16,24-24-1,-24 24 1,0-1-1,0 1 17,23-24 30,1 0 63,23 0-109,-24-24-16,1 24 15,-1-23-15,24 23 16,-23 0 0,-1 0-16,1 0 15,0 0-15,-1 0 16,1 0 0,-24 23-16,23-23 15,-23 24-15,24-1 16,-24 1-1,0-1 1,0 1 0,0-1-1,-24 1-15,1-1 16,-1-23 0,24 24-16,-23-24 15,-1 23 1,0-23-1,1 0 1,-1 0 0,24 24-16,-23-24 15,-1 0 1,1 0-16,-1 0 31,1 0-15,-1 0 15,1 0 0,-1 0 32</inkml:trace>
  <inkml:trace contextRef="#ctx0" brushRef="#br0" timeOffset="24993.26">5456 2845 0,'0'-23'47,"24"23"-47,-1-24 16,24 24 0,-23-23-1,-1 23-15,1 0 16,-1 0-1</inkml:trace>
  <inkml:trace contextRef="#ctx0" brushRef="#br0" timeOffset="27945.27">5974 1458 0,'0'0'0,"23"0"93,1 0-93,-1 0 16,1 0 0,-1 0 15,1 0-31,-1 0 31,1 0-15,-1 0 15,1 0-31,-1 0 31,-23 23 219,24 1-234,-24 23-16,0-24 16,0 24-1,0-23 1,23-24-1,-23 23-15,24 1 16,-24 0 0,23-1 31,1 1-32,-24-1 1,0 1-1,0-1-15,0 1 16,0-1 0,0 1-1,0-1-15,0 1 16,0-1 0,0 1-16,0 23 15,0-24 1,0 24-1,0-23 1,0 23-16,0-24 16,0 1-1,0-1-15,0 1 16,0 23 0,0-23-1,0-1 1,0 1-16,0-1 15,24-23-15,-24 24 16,23 23-16,-23-24 16,0 1-1,0-1-15,0 1 16,24 23 0,-24-24-1,0 1-15,0-1 16,0 24-16,0-23 15,0-1 1,23-23 0,-23 24-16,0-1 15,0 1 1,24-24-16,-24 23 16,0 1-16,0-1 15,0 1 1,0 0-1,0-1-15,0 1 16,23 23 0,-23-24-1,0 1-15,0-1 16,0 1 0,0-1 15,0 1 0,0-1-15,0 1 31,0-1-16,-23-23 0,-1 0 0,1 24-31,-1-1 16,1 1-16,-1-24 16,-23 23-1,23-23 1,1 0-16,-1 0 15,1 0-15,-1 0 16,1 0 0,-1 24-1,1-24 95,23 23-95,-24-23 1,1 0-16,-1 24 16</inkml:trace>
  <inkml:trace contextRef="#ctx0" brushRef="#br0" timeOffset="29347.08">7644 2187 0,'0'23'47,"0"1"-31,0-1-1,0 1-15,23-24 16,-23 23-16,0 1 16,0 0-16,0-1 15,0 1-15,0 23 16,0-24-16,-23 1 16,23-1-16,0 1 15,0-1 1,-24 1-16,24 23 15,0-24 1,0 1 0,0-1-1,0 1-15,0-1 32,-24-23-17,24 24 1</inkml:trace>
  <inkml:trace contextRef="#ctx0" brushRef="#br0" timeOffset="32274.7">7620 2234 0,'24'0'31,"-1"-24"47,1 24-62,-24-23-1,23 23-15,1 0 16,-1 0 15,1 0-15,-1 0-1,1 0 1,-24 23 0,23-23-16,1 24 15,-1-24 1,1 23-16,-1 1 15,-23-1 1,24-23 0,-24 24 62,-24 0-63,1-1 1,23 1 15,-24-24-15,1 0-16,-1 0 16,1 0-1,-1 0 1,1 0 218,-1 0-234,24 23 16,-23-23-1,-1 0 17,1 0-17,-1 0 1,24 24-16,-23-24 16,-1 0-1,24 23 141,24-23-140,-1 24-16,1-24 16,-1 0-1,24 23 1,-23-23 0,-24 24-1,23-24-15,1 23 31,-1 1-15,-23-1 0,24-23-1,-24 24-15,0-1 32,0 1-17,0-1 16,0 1-31,0-1 16,0 1 0,-24-24 46,1 0-46,-1 0-1,1 23 1,-1-23-16,1 0 16,-1 0-16,1 0 15,-1 0 1,1 0 0,-1 0-1,0 0 1,1 0-1,-1 0 17,1 0 30,-1 0-46,48 0 31,-1 0-32,1-23-15</inkml:trace>
  <inkml:trace contextRef="#ctx0" brushRef="#br0" timeOffset="33279.54">8208 2493 0,'23'0'94,"1"0"-63,0 0-31,-1 0 16,1 0-16,-1 0 15,1 0 1,-1 0 0,1 0 77</inkml:trace>
  <inkml:trace contextRef="#ctx0" brushRef="#br0" timeOffset="34190.17">8255 2681 0,'24'0'63,"-1"0"-48,1 0 1,-1 0-16,1 0 15,-1 0-15,1 0 16,-1 0 15,1 23 47</inkml:trace>
  <inkml:trace contextRef="#ctx0" brushRef="#br0" timeOffset="37899.48">9266 893 0,'-23'0'63,"-1"0"-48,1 0 1,-1 0 0,1 0-16,-24 0 15,23 0 1,1 0-16,-24 0 15,23 0 1,1 0 0,-24 24-1,23-24-15,0 0 16,1 0 0,-1 0-1,24 23 95,-23-23-79,23 24-16,-24-24-15,24 23 16,0 1-16,-23-1 16,23 1-16,0 23 15,0-23 1,0-1 0,0 24-16,0-23 15,0-1-15,0 1 16,0-1-1,0 1 1,0-1 0,0 1-16,0-1 15,0 1 1,0-1-16,0 1 16,0-1-1,0 1 1,0-1-1,0 1 1,0-1 0,0 1-16,0-1 15,0 1 1,0 23-16,0-23 16,0-1-1,0 1-15,0-1 16,0 1-1,0 23 1,0-24 0,23 1-1,-23-1-15,24 1 32,-24-1-17,0 1 1,0-1-16,0 1 15,23-1 1,-23 1 0,0-1-1,0 1 1,0-1 0,24-23-16,-24 24 15,0-1 1,0 1-1,23-1 1,-23 24 0,0-23-1,24-24-15,-24 24 16,0-1-16,0 1 16,0-1-1,0 1-15,0-1 16,0 1-1,0-1 1,0 1 0,0-1-1,0 1 1,0-1 0,0 1 15,0-1-31,24 1 15,-24-1 1,0 1-16,0-1 16,0 1-16,0 23 31,0-24-31,0 1 16,0-1-16,0 1 15,0-1-15,0 1 0,23 23 31,-23-23-31,0-1 16,0 1-16,0-1 16,0 1-16,0-1 15,0 1-15,0-1 16,0 1-16,0 23 16,0-24-1,0 1 1,0-1-16,0 1 15,0-1 1,0 1 15,0-1-15,0 1-16,0-1 31,0 1-31,0-1 16,0 1-1,0-1 17,0 1-17,0 0-15,0-1 16,0 1 0,0-1-16,0 1 15,0-1 16,0 1 32,24-24 109,-1 0-110,24 0-46,-23 0-16,-1 23 16,1-23-1,-1 0 1,24 0-1,-23 0 1,-1 0 250</inkml:trace>
  <inkml:trace contextRef="#ctx0" brushRef="#br0" timeOffset="40871.65">9360 1152 0,'24'-23'141,"-1"23"-141,1 0 15,23 0-15,-24-24 16,1 24-16,0 0 15,-1 0 1,1 0-16,-1 0 31,1 0-31,23 0 16,-24 0 0,1 0 15,-24 24 94,0-1-110,0 1-15,0 23 16,0 0 0,0-24-16,0 1 15,0-1-15,-24 24 16,24-23-16,0-1 16,0 1-16,0-1 15,0 1-15,0 23 16,0-24-16,0 1 15,0-1-15,0 1 16,24-1-16,-1 25 16,1-48-1,-24 23-15,23-23 32,-23 24-17,0-1 1,0 1 31,24-24-16,-24 23 16</inkml:trace>
  <inkml:trace contextRef="#ctx0" brushRef="#br0" timeOffset="41660.12">9572 1528 0,'24'0'47,"-1"0"-16,1 0-16,-1 0 1,1 0 0,-1 0-1,1 0 1,-1 0 15,1 0 0</inkml:trace>
  <inkml:trace contextRef="#ctx0" brushRef="#br0" timeOffset="43135.66">10960 1552 0,'23'0'32,"1"0"-32,-1 0 15,1 0 1,-1 0-1,1 0 1,-1 0 47,1 0-32,-1 0 31,1 0 48</inkml:trace>
  <inkml:trace contextRef="#ctx0" brushRef="#br0" timeOffset="44496.58">11430 1129 0,'24'0'63,"-1"0"-48,-23 23 1,0 1 0,24-1-1,-24 1 1,0-1 0,0 1-16,0-1 15,0 1 1,0-1-1,0 1-15,23-1 16,-23 1 0,0-1-1,0 1 1,24-1 0,-24 1 15,0-1 0,0 1-15,0-1 15,0 1 16,0-1 15,0 1-46,0-1 15,23 1-15,-23 0 31,0-1 0,0 1 15</inkml:trace>
  <inkml:trace contextRef="#ctx0" brushRef="#br0" timeOffset="47978.12">12253 1082 0,'0'23'94,"0"1"-79,0 23 1,0-24 0,0 1-1,-23-1-15,-1 1 16,24-1 0,0 1 15,0-1 78,0 1-93,24-24-1,-24 23-15,23-23 16,-23 24-16,24-24 16,-1 23-16,1-23 15,-1 24 1,1-24 0,-1 0-1,-23-24 157,0 1-156,0-1-1,0 1 1,0-1 0,0 1-16,0-1 15,0 1 1,0-1-16,0 1 15,0-1 1,0 1 15,0-1-31,0 1 47,24 23 250,-24 23-281,0 1-1,0-1-15,23 1 16,-23-1-16,0 24 16,0-23-1,0 23-15,0-24 16,24 1-1,-24-1 1,23 1 0,-23-1-1,0 1 1,0-1 0,0 1-1,24-1 32,-24 1 16</inkml:trace>
  <inkml:trace contextRef="#ctx0" brushRef="#br0" timeOffset="51259.06">13170 1105 0,'24'0'16,"-1"0"171,1 0-171,-1 0-1,-23-23 1,24 23-16,-1 0 0,1 0 31,0 0-15,-1 0 31,1 0-47,-1 0 47,1 0-32,-1 0 16,1 0-31,-1 0 32,1 0 15,-24 23 124,0 1-171,0-1 16,0 1-16,0-1 16,0 1-16,0-1 15,0 1-15,0-1 16,0 1-16,0-1 16,0 1-16,0-1 15,0 1 1,0-1-1,0 1 1,0-1-16,0 1 16,23-24-1,-23 23-15,0 1 63,24-24-32,-24 23 32</inkml:trace>
  <inkml:trace contextRef="#ctx0" brushRef="#br0" timeOffset="52358.18">13359 1364 0,'0'-24'31,"23"24"32,1 0-32,-1 0-31,1 0 31,-1 0-15,1 0 0,-1 0-16,1 0 15,-1 0 32,1 0 16</inkml:trace>
  <inkml:trace contextRef="#ctx0" brushRef="#br0" timeOffset="58549.03">9501 2328 0,'24'0'94,"0"0"-32,-1 0-62,1 0 16,-1 0 15,1 0-15,-1 0-16,-23 24 15,24-24-15,-1 0 32,-23 23-17,0 1 63,0-1-31,0 1 0,0-1-31,0 1 15,0-1-15,-23-23-16,23 24 15,0-1-15,-24 1 31,24-1-15,0 1 0,-23-24 15,23 23 0,0 1 16,0-1 0,0 1-31,0-1 15,0 1 0,23-24 32,1 0-17,-1 0-30,1 0 0,-1 0-1,1 0 17,-1 0 14,1 0-30,-1 0 109,1 0-94,-1 0-31,1-24 16,23 1-16,-24 23 16</inkml:trace>
  <inkml:trace contextRef="#ctx0" brushRef="#br0" timeOffset="60283.31">11101 2210 0,'23'0'109,"-23"24"-93,0-1 0,0 1-1,0 23 1,0-23-16,0-1 15,0 1 1,24-24 140,-1 0-124,1 0-1,-1 0-16,1 0 1,-1 0 0,1 0-16,-1 23 15,1 1 1,-1-1-16,1 1 16,-24-1-1,23-23 1,-23 24 15,0-1 32,-23-23-48,23 24-15,-24-1 16,1-23-16,23 24 31,-24-24-31,1 0 31,-1 0-15,1 0-16,-1 0 31,1 0 0,-1 0 48,1 0-48,-1 0 16,24-24-32,0 1 1</inkml:trace>
  <inkml:trace contextRef="#ctx0" brushRef="#br0" timeOffset="61167.83">11171 2140 0,'24'0'31,"-1"0"1,1 0-1,-1 0-16,1 0 1,-1 0 47,1 0-17,-1 0 111</inkml:trace>
  <inkml:trace contextRef="#ctx0" brushRef="#br0" timeOffset="63234.85">12512 2046 0,'-24'0'62,"24"23"-62,0 1 16,-23-24 0,-1 23 30,24 1-30,-23-24-16,-1 23 16,24 1 46,-23-1-46,23 1-16,0-1 31,0 1-15,0-1-1,23-23 1,1 0 0,-24 24-16,0 0 46,23-24-46,1 0 16,-24 23 0,23-23-16,1 24 15,-1-24-15,24 0 16,-23 0 0,-1 0 15,1 0 0,-1 0-15,1 0 31,-24-24-32,0 1-15,0-1 47,0 0 0,0 1-31,-24-1-16,24 1 15,-23 23-15,23-47 16,-47 23-16,47 1 15,0-1-15,-24 24 16,1 0 78,-1 0 78,1 0-94,23-23-78</inkml:trace>
  <inkml:trace contextRef="#ctx0" brushRef="#br0" timeOffset="65227.47">13476 2140 0,'24'0'141,"23"0"-110,-24 0-31,1 0 0,-1 23 16,1-23-1,-24 24 188</inkml:trace>
  <inkml:trace contextRef="#ctx0" brushRef="#br0" timeOffset="67561.09">13805 1975 0,'0'24'32,"0"-1"-17,0 1 1,0-1 0,0 1 30,0-1-30,0 1 156,24-24-156,-24 23-1,23-23 1,1 0-1,-1 24 1,1-24 0,-24 23 15,23-23-15,1 0-16,-24-23 171,0-1-155,0-23 0,0 24-1,0-1-15,0 1 16,0-1 78,0 48 203,0-1-282,0 1-15,0-1 16,0 1-1,0-1 1,0 1-16,24-1 16,-24 1-1,0-1 1,0 1 15,0-1 0,0 1-15,23 0 62,-23-1-47,24-23 32,-24 24-47,0-1 30,23-23-30,-23 24 15,0-1 63</inkml:trace>
  <inkml:trace contextRef="#ctx0" brushRef="#br0" timeOffset="69588.14">9243 3457 0,'23'0'78,"1"0"-47,-1 0-15,1 0-1,-1 0 1,1 0-1,-1 0-15,1 0 16,-1 0 0,1 0-1,-1 0-15,1 0 16,0 0 15</inkml:trace>
  <inkml:trace contextRef="#ctx0" brushRef="#br0" timeOffset="71382.95">9831 3222 0,'23'0'63,"1"0"-47,-1 0-1,1 0-15,-1 0 16,24 0-1,-23 0 1,-1 0 0,1 0 15,-1 0 16,-23 23 15,0 1-46,-23-24-16,23 23 16,-24-23-16,24 24 15,-23-24-15,23 23 16,-24-23-16,1 24 15,23-1 1,-24-23-16,24 24 31,-23-24-15,46 0 296,1 0-296,23 0-16,-24 0 16,1 0-1,-1 23-15,1-23 16,-24 24 0,23-24-16,-23 23 15,24-23 1,-24 24-1,0-1 1,0 1-16,0-1 31,0 1-15,-24 0 0,24-1-1,0 1-15,-23-24 16,23 23-1,-24-23 1,24 24 0,-23-24 77,-1 0-46,24-24-47,-23 24 16,-1 0 15,1 0 32,23-23-16</inkml:trace>
  <inkml:trace contextRef="#ctx0" brushRef="#br0" timeOffset="73505.2">11265 3151 0,'0'0'0,"0"24"16,0-1-1,0 24 1,0-23-16,0 23 16,0-24-1,0 1 1,0-1-16,24 1 16,-24-1-1,0 1-15,0-1 16,0 1-1,23-1 17,-23 1 30,0-1-31</inkml:trace>
  <inkml:trace contextRef="#ctx0" brushRef="#br0" timeOffset="76074.22">12324 3104 0,'23'0'125,"1"0"-125,-1 0 16,24 0-1,-23 0 1,23 0-16,-24 0 31,1 0-15,-1 24-1,-23-1 1,24-23 0,-24 24-16,0-1 15,0 1 1,0-1-1,-24 1 1,24-1 0,-23 1-1,23-1 1,-24-23-16,24 24 16,0-1-16,-23-23 15,-1 24-15,1-1 31,23 1-15,0-1-16,0 1 31,0-1 1,0 1-1,23-24-31,1 0 15,-1 0-15,1 0 16,-1 0 0,1 0-1,-1 0 1,1 0 62,-1 0 0,-23-24 47,-47-23-125</inkml:trace>
  <inkml:trace contextRef="#ctx0" brushRef="#br0" timeOffset="77857.56">13735 2963 0,'23'0'141,"1"0"-126,-1 0-15,-23-24 16,47 24-16,-23 0 31,-1 0-15,-23 24 93,0 0-93,-47-1-16,24-23 16,-24 24-16,23 23 15,1-47 1,-1 0-16,1 23 31,-1 1-31,1-1 16,-24 1-16,0-1 15,47 1-15,-24-1 16,71-46 187,-23 23-187,-1 0-16,24-24 15,-23 24 1,-1 0-16,1 0 16,-1 0 15,1 0-16,-24 24-15,0-1 16,23 1 0,-23-1-1,0 1 1,0-1 0,0 24-1,-23-47-15,23 24 16,-24-1-1,24 1-15,-23-24 47,23 23-47,-24-23 16,1 0 0,-1 24 15,1-24 0,-1 0 47,1 0-62</inkml:trace>
  <inkml:trace contextRef="#ctx0" brushRef="#br0" timeOffset="79037.44">13570 3010 0,'0'-23'78,"24"23"-62,-1-24-1,1 24-15,23 0 16,-24 0-1,1-24-15,-1 24 16,24 0 0,-23 0-1,-1 0 1,1 0 0,-1-23-1,1 23 1,-1 0 78</inkml:trace>
  <inkml:trace contextRef="#ctx0" brushRef="#br0" timeOffset="82608.89">14346 846 0,'0'0'0,"24"0"31,-1 0-15,1 0 15,-1 0-31,1 0 47,-1 0 0,1 24 15,-1-24-31,-23 23-31,0 1 32,24-24-32,-24 23 15,0 1 1,0-1-1,23-23 1,-23 24 0,0-1-1,0 1-15,0 0 32,24-1-17,-24 1 1,0-1-16,24-23 15,-24 24-15,0-1 16,0 24 0,0-23-1,0-1 17,23-23-17,-23 24-15,0-1 0,0 1 16,0-1-1,24-23 1,-24 24-16,0-1 16,0 1-1,0-1 1,0 1 0,0-1-1,23-23-15,-23 24 16,0-1-1,24 1 1,-24-1-16,0 1 16,0-1-1,0 1 1,0 0 0,23-24-1,-23 23-15,0 1 16,0-1-1,0 1-15,0-1 16,0 1 0,0-1-1,0 1-15,0-1 16,0 24 0,0 0-16,24-23 15,-24-1 1,0 1-1,0-1-15,0 1 16,0-1-16,0 1 0,0 23 31,0-24-31,0 1 16,0-1 0,0 1-1,0 0-15,0-1 16,0 1-16,0-1 15,0 1 1,0-1 0,0 1-1,0-1-15,0 1 16,0-1 0,0 1-16,0-1 15,0 1-15,0 23 16,-24-24-16,1 1 15,23 23-15,0-24 16,0 1-16,-24 23 16,24-24-16,-23 1 15,23 23-15,0-23 16,0-1-16,0 1 16,-24 23-16,24-24 15,-23 1-15,23-1 16,0 1-16,0-1 15,0 24-15,0-23 16,0-1 0,0 1-16,0-1 15,0 24 1,0-23 0,0-1-16,0 1 15,0-1 63,0 1-46,0-1-17,0 1 16,0-1-15,-24-23 0,0 24 62,1-24-63,23 24-15,-24-24 16,1 23 0,-1-23-16,1 24 15,-1-24 1,1 0-16,-1 23 16,24 1-16,-23-24 31,-1 0 16,1 0 78,-1 0-47,24 23-47,-23 1-15,-1-1 62</inkml:trace>
  <inkml:trace contextRef="#ctx0" brushRef="#br0" timeOffset="91985.48">2587 4915 0,'0'-23'31,"0"-1"32,0 0-48,-23 24 1,-1 0-1,24-23 1,-24 23 0,1 0-1,-1 0 1,24-24-16,-23 24 0,-1 0 16,1 0-1,-1 0 1,1 0 31,-1 0-47,1 0 31,-1 0-15,1 24-1,-1-24-15,1 47 16,-1-47-16,-23 47 15,24-23 1,-1-1-16,-23 24 16,24-23-1,23-1 1,-24 1-16,24-1 16,-23-23-1,23 47-15,-24-47 16,24 24-16,0 23 15,0-24 1,0 1 0,0 23-1,0-24 1,0 1 0,24-1-16,-24 1 15,23-1 1,1 1-1,-1-1-15,24 1 16,-23-24-16,23 0 0,0 0 16,-24 0-1,24 0-15,-23 0 16,-1 0-16,1 0 16,-1 0-1</inkml:trace>
  <inkml:trace contextRef="#ctx0" brushRef="#br0" timeOffset="93336.72">2822 5174 0,'-23'0'94,"-1"0"-79,1 0 1,-1 0 0,24 23-16,-47 1 15,24-1 1,-1-23 0,24 24 15,-23-24-16,-1 0 1,24 23 0,0 1-1,0-1 63,0 1-78,0-1 16,24 1 0,-1-24-1,1 23 1,-1-23-16,1 0 16,-24 24-16,23-1 0,1-23 15,-1 0 1,1 0-1,-24-23 32,23 23-47,-23-24 16,24 24-16,-24-47 16,0 24-1,0-1 1,0 1 15,0-1-15,-24 1-1,1 23 1,23-24-16,-24 24 16,1 0-1,-1 0 1,1 0-1,-1 0 1,1 0-16,-1 0 31,1 0-15,23 24 15,23-24-15</inkml:trace>
  <inkml:trace contextRef="#ctx0" brushRef="#br0" timeOffset="94598.83">2893 5174 0,'0'23'110,"0"1"-79,0-1-16,23-23 1,-23 24 0,0-1-16,0 1 15,24-24 17,-24 23-17,0 1 1,0-1-1,0 1 32,0-1 0</inkml:trace>
  <inkml:trace contextRef="#ctx0" brushRef="#br0" timeOffset="95748.33">3175 4797 0,'0'24'47,"0"-1"-32,0 25 1,24-48-16,-24 23 15,0 1-15,0 23 16,23-24 0,-23 1-16,0 23 0,0-24 15,0 24 1,0-23 0,0-1-16,0 1 15,0 23-15,0-24 0,0 1 16,0-1-1,0 1 1,0-1-16,-23 1 63,23-1-48,0 1 79,0-1-94,0 1 62</inkml:trace>
  <inkml:trace contextRef="#ctx0" brushRef="#br0" timeOffset="97402.25">3786 5174 0,'-23'0'94,"-1"0"-47,1 0-16,-1 0-31,1 0 16,-1 0-1,1 0 1,-1 0 0,24 23-1,-23 1 1,-1-1-1,1-23-15,23 24 32,0-1 61,0 1-77,0-1 0,23-23-16,-23 24 31,24-24 0,-24 23-15,23 1-1,1-24 17,-1 0 15,-23 23 156,24-23-203</inkml:trace>
  <inkml:trace contextRef="#ctx0" brushRef="#br0" timeOffset="98603.85">3857 5244 0,'0'24'141,"0"-1"-141,24 1 16,-24-1-16,0 1 31,23-24-16,-23 23-15,0 1 16,24-24-16,-1 0 16,-23 23-1,24-23-15,-1 0 16,24 0 0,-23 0-1,-1-23 79,-23-1-63,0 1 0,0-1-15,0 1-16,24-1 16,-24-23-16,0 24 15,23-1-15,-23 1 16,0-1 0,0 1 15,0-1-16</inkml:trace>
  <inkml:trace contextRef="#ctx0" brushRef="#br0" timeOffset="99541.96">4398 4750 0,'0'24'62,"0"-1"-46,0 1-16,0-1 15,0 1-15,0 23 16,0-23-16,0-1 16,-24-23-16,24 24 15,0-1-15,0 1 16,0-1-16,-23-23 16,23 24 15,0-1-16,0 1-15,0-1 16,0 1-16,0-1 16,0 1-16,0-1 15,0 1 1,0-1 31,0 1-47,0-1 15,0 1 1,0-1 0,0 1 62,23-24-16,1 0-46,47 0-16</inkml:trace>
  <inkml:trace contextRef="#ctx0" brushRef="#br0" timeOffset="100573.63">4657 5080 0,'-24'0'16,"1"23"15,-1 1-15,24-1-1,-23 1-15,23-1 16,0 1 0,0-1-1,0 1 1,23-1 0,1 1-1,-24-1 1,23-23-16,1 0 15,-24 24-15,23-24 16,1 0 0,-1 0-1,-23-24 79,0 1-78,0-1-1,-23 24 1,23-23 0,-47 23-16,23-24 15,24 1 1,-23 23-16,-1-24 31,1 24 94</inkml:trace>
  <inkml:trace contextRef="#ctx0" brushRef="#br0" timeOffset="101669.96">4798 5056 0,'0'0'0,"0"24"15,0-1 1,0 1 15,0-1-15,0 1-16,0-1 15,-24 1 1,24-1 0,0 1-1,0-1 1,0 1-1,0-1 32,0 1-31,0-1 31</inkml:trace>
  <inkml:trace contextRef="#ctx0" brushRef="#br0" timeOffset="105855.67">5597 4868 0,'-23'0'125,"23"47"-109,-24-47-16,24 24 15,-23 23 1,-1-47-16,24 23 16,0 1-1,0-1 1,0 1-16,-23-24 15,23 23-15,0 1 16,-24-1 0,24 1-16,-23 23 15,23-24 1,-24 1-16,24-1 16,0 1-16,0-1 15,-23-23-15,23 24 16,0-1-1,0-70 173,0 24-188,0-1 16,0-23-16,23 24 15,-23-1 1,0 1 46,0-1-46,24 24 0,-24-23-16,0-1 15,0 1 16,23 23-15,-23-24-16,0 1 31,0-1-15,24 24 0,-24-23-1,0-1 1,23 1-1,1-1 1,-1 1 93,-23-1-93,0 0 15,24 24 47,23 24 172,-47 0-234,23-1-16,1 24 16,-1 0-1,-23-23-15,24 23 32,-24 0-32,0 0 15,0-24 1,0 24-1,24-23 17,-24-1-17,23-23-15,-23 24 16,0-1-16,0 1 16,0-1-1,0 1 16,24-24-15,-24 23 62</inkml:trace>
  <inkml:trace contextRef="#ctx0" brushRef="#br0" timeOffset="107386.35">5503 5174 0,'24'0'266,"-1"0"-266,1 0 16,-1 0 30,1 0-14,-1 0-32,1 0 31,-1 0-15,1-24 171,0 24-171</inkml:trace>
  <inkml:trace contextRef="#ctx0" brushRef="#br0" timeOffset="108613.44">5974 4892 0,'0'23'16,"0"1"-1,0-1 1,0 1-16,0-1 16,0 1-1,0-1 1,0 1 0,-24-24-1,24 23 1,0 1-1,0-1-15,0 1 32,0-1-17,0 1 1,0-1-16,0 1 16,0-1 15,0 1-16,-23-1-15,23 1 16,0-1 47,0 1-17</inkml:trace>
  <inkml:trace contextRef="#ctx0" brushRef="#br0" timeOffset="111083.8">5997 4915 0,'24'0'94,"23"-23"-78,-24 23-1,1 0 1,-1-24-16,1 24 16,-1 0-1,1 0 1,-1 0-1,1 0 17,-1 0 15,-23 24-1,0-1-46,0 1 32,0-1-17,0 1 17,0-1-17,0 1 1,0-1 15,-23-23-15,23 24 62,-47-1-63,23-23 1,1 24-16,-1-24 16,24 23-1,-23-23-15,23 24 47,-24-24 0,1 0-31,23 23-1,-24-23 79,1 0-63,46 0 157,1 0-173,-1 0 1,24 0-16,-23 0 16,-1 0-1,1 0-15,-1 24 16,1-1-16,-1-23 16,1 0 15,-24 24 16,23-24-32,-23 23-15,0 1 16,0-1 0,0 1-16,0-1 15,0 1 1,0-1-1,0 1 1,-23-24 31,-1 0 31,1 0-62,-1 0-1,-23 0-15,24 23 16,-1-23-16,1 0 16,-1 0-16,1 24 15,-1-24 1,1 0-1,-1 0-15,1 0 16,-1 0 0,1 0 31,-1 0 15,1 0 16,-1 0-47,24-24-15,-23 24 0,-1 0-1,1 0-15,-1 0 16,1 0 15</inkml:trace>
  <inkml:trace contextRef="#ctx0" brushRef="#br0" timeOffset="-103476.81">2093 7314 0,'24'0'15,"-24"-24"1,0 48 375,0-1-360,0 1 31,0-1-46,0 1 0,0 0 15,0-1-31,0 1 16,0-1 15,0 1 0,0-1-15,0 1 15,0-1 0,0 1-15,0-1-1,0 1 1,0-1 0,0 1-1,0-1 1,0 1-16,0-1 16,0 1-1,-24-1-15,1 1 16,23 23-1,0-24 1,0 1-16,0-1 0,-24-23 16,24 24-16,0-1 47,0 1-16,0 0-16,24-48 157,-24 0-172,23 1 16,-23-24-16,24 23 16,-1 1-16,1-24 15,-24 23-15,0 1 16,0-24-16,23 23 15,-23 1-15,24-24 16,-24 23-16,0 1 16,0-1-16,0 1 15,0-1 1,0 1 15,0-1-15,0 1-1,0-1 1,0 1 0,0-1-1,0 0 1,0 1 31,0-1-16,0 1 0,23 23 219,1 0-234,-1 23-16,24 1 16,-23-1-1,-1-23 1,1 24-16,-24 0 31,23-24-31,-23 23 16,0 1 46,24-1-31,-24 1-15,0-1 0,0 1-1,0-1 1,0 24 0,23-23-1,-23 23 1,24-24-16,-24 1 15,23-1-15,1 1 16,-24 23-16,24-24 16,-1 1-16,-23 23 15,0-24 1,0 1 0,0-1-1,0 1 141,0 0-124</inkml:trace>
  <inkml:trace contextRef="#ctx0" brushRef="#br0" timeOffset="-102596.95">2211 7808 0,'0'-24'15,"23"24"1,1-23 0,-1 23-1,-23-24-15,47 24 16,-23 0-1,-1 0-15,1 0 16,23-23 0,-24 23-16,24 0 15,-23 0 32,0 0 16</inkml:trace>
  <inkml:trace contextRef="#ctx0" brushRef="#br0" timeOffset="-101280.68">2963 7290 0,'-23'0'94,"23"24"-79,0 23 1,0-24-16,0 1 16,0 23-16,0-23 15,0-1-15,0 1 16,-24 23-16,24-24 16,0 1-16,0-1 15,0 1 1,0-1-16,-23 1 15,23-1 1,0 1 0,0-1-16,0 1 15,0-1 1,0 1-16,0-1 16,0 1-1,0-1 1,0 1-1,0-1 1,0 1 47,0-1-48,0 1 1</inkml:trace>
  <inkml:trace contextRef="#ctx0" brushRef="#br0" timeOffset="-98601.64">2940 7243 0,'23'0'78,"1"0"-47,-1 0 32,1 0-48,-1 0 17,1 0-17,-1 0 1,1 0-1,-1 0 48,-23 24-47,24-24-16,-24 23 15,24-23 1,-24 24-16,23-24 15,-23 23 1,24 1 0,-24-1 15,0 1-31,0 0 16,0-1-1,0 1 1,0-1-16,0 1 15,0-1-15,-24 1 94,1-24-78,-1 23-16,0-23 15,1 0 1,-1 0-16,24 24 16,-23-24-16,-1 0 15,1 23 1,-1-23 15,1 0-15,46 0 218,1 0-234,-1 0 16,1 0-16,-1 0 15,1 0 1,-1 0-16,1 0 31,0 0-31,-1 0 16,1 0 15,-24 24-31,23-24 16,1 0-1,-1 23 1,1-23-16,-1 0 31,1 24-31,-1-24 16,-23 23 0,24-23 15,-24 24-16,23-24 1,1 47 0,-1-24-1,-23 1-15,24-1 16,-24 24-16,23-23 16,-23-1-16,0 1 15,0-1 1,0 1 78,-23 0-79,-1-24-15,1 0 16,-24 0-16,23 0 0,1 0 15,-24 0 1,23 0-16,1 0 16,-1 0-16,1 23 15,-1-23-15,1 0 32,-1 0-17,-23 0 1,23 0-1,1 0 1,-1 0 0,1 0 15,-1 0-31,1 0 16,23 24-16,-24-24 15,1 0-15,-1 0 31,1 0 48,-1 0-1</inkml:trace>
  <inkml:trace contextRef="#ctx0" brushRef="#br0" timeOffset="-97192.71">3834 7549 0,'23'0'94,"1"0"-79,-1 0 16,1 0 1,-1 0-32,1 0 15,-1 0 17,1 0-17,-1 0 1,1 0 171</inkml:trace>
  <inkml:trace contextRef="#ctx0" brushRef="#br0" timeOffset="-96125.42">3904 7831 0,'24'0'62,"-1"0"-46,1 0 31,-1 0-31,1 0 15,-1 0-16,1 0 32,-1 0 156</inkml:trace>
  <inkml:trace contextRef="#ctx0" brushRef="#br0" timeOffset="-92223.05">4704 6185 0,'-24'0'78,"24"-23"-62,-23 23-1,-24 0 1,23 0-1,1 0 1,-1 0-16,1 0 16,-1 0 15,1 0-31,-1 0 16,0 23 187,24 1-188,0-1 1,0 1 0,-23-24-1,23 23 1,0 1-1,-24-1 17,24 1-1,-23-24-15,23 23-1,0 1 1,0-1-1,-24 1 1,24-1 0,0 1-16,0-1 15,-23-23-15,23 24 16,0-1 15,0 1-15,0-1-1,0 1-15,0-1 16,0 1 15,0-1 1,0 1-32,0-1 15,0 25 16,0-25 1,0 1-17,0-1-15,0 1 16,0-1 0,23-23-16,-23 24 15,0-1 1,0 1-1,0-1 1,0 1 0,0-1-1,0 1 1,0-1-16,0 1 16,0-1-16,0 24 15,0-23 1,0-1-16,24 1 15,-24-1-15,0 1 16,0-1 0,0 1-16,0-1 15,0 1 1,0 0 0,0-1-1,0 1-15,0-1 16,0 1-1,0-1 1,0 1 15,0-1-15,0 1-16,0-1 16,0 1-16,0-1 15,0 1-15,0-1 16,0 1-16,0-1 15,0 1-15,0-1 16,0 1 0,0 23-16,0-24 31,0 1-31,0-1 16,0 1-16,0 23 15,0-23 1,0-1-1,0 1-15,0-1 16,0 24 0,-24-47-16,24 24 15,0 23-15,0-24 16,0 1-16,0-1 16,-23 1-16,23-1 15,0 1 1,0-1-1,0 1 1,0-1 0,0 1-1,-24-1-15,24 1 16,0-1 0,0 1-16,0-1 15,0 1-15,0-1 16,0 1-16,0 0 15,0-1 1,0 1 0,0-1-1,0 1 1,0-1 0,0 1-1,0-1 1,0 1-1,0-1 1,0 1 0,0-1-1,24-23 1,-1 24 62,-23-1-47,0 1 32,0-1-63,0 1 31,24-24-15,-24 23-1,23 1 95,1-1-79,-1-23-15,1 0-1,0 0 32,-1 0-16,1 0-15,-1 0 15,1 0 0</inkml:trace>
  <inkml:trace contextRef="#ctx0" brushRef="#br0" timeOffset="-5019.44">4939 6538 0,'0'-24'265,"23"24"-249,1 0 0,-24-23-1,23 23 1,1-24-16,23 24 31,-23-23-31,-1 23 0,1 0 16,-1 0-1,1 0 1,-1 0 0,-23 23 296,-23-23-296,23 24-16,0-1 15,-24-23 1,1 24 0,-1-1 15,24 1-16,-23-24-15,23 23 16,-24-23-16,0 0 16,24 24-1,-23-1 17,-1 1-17,24-1 1,-23-23-16,-1 24 15,1-24 1,23 23 0,-24-23-1,24 24-15,0 0 16,-23-24 0,23 23 62,23 1-63,1-24 1,-24 23 15,23-23-31,1 0 31,-1 0-15,1 0 0,-1 0-1,1 0 1,0 0 109,-1 0-109,24 0-1,-23 0-15,-1 0 16,1 0-16,-1 0 15,1 0-15,-1 0 32,24 0 15,-23 0-32,-24-23-15,23 23 16</inkml:trace>
  <inkml:trace contextRef="#ctx0" brushRef="#br0" timeOffset="-2414.33">5668 6397 0,'0'-24'47,"23"24"78,1 0-109,0 0-16,-1 0 15,1 0-15,-1 0 16,24 0-16,-23 0 16,-1 0-1,24 0 1,-23 0 0,23 0-1,-24 0 1,1 0-1,-24 24 204,-24-1-219,1 1 16,-1-1-16,1 1 15,-1-1-15,1-23 63,-1 24-63,1-1 141,23 1-110,-24-24-16,1 0 1,-1 23 0,1-23 15,23 24-31,-24-24 16,1 23 46,-1 1-62,48-24 219,-1 0-188,24 0-31,-23 0 16,-1 0-16,1 23 15,-1 1-15,24-24 16,-23 0-16,-1 23 0,24 1 16,-23-24-1,-1 0-15,24 24 16,-23-24-1,-24 23-15,23-23 16,-23 24 62,0-1-62,0 1 15,-23-24-31,23 23 16,-24-23-1,1 0-15,-1 0 16,24 24 0,-23-24-1,-1 0-15,1 0 16,-1 0-1,1 0 1,-1 0-16,1 0 16,-1 0-1,1 0 1,-1 0 0,1 0 46,-1 0-46,1 0 15,-1 0 0,1 0 16,23-24-16,-24 24-15,24-23-16,-24 23 16,1 0-1</inkml:trace>
  <inkml:trace contextRef="#ctx0" brushRef="#br0" timeOffset="61107.82">7244 6632 0,'23'0'188,"1"0"-188,-1 0 15,24 0 1,-23 0 15,-1 0-15,1 0-1,-1 0 126,-23 23 31</inkml:trace>
  <inkml:trace contextRef="#ctx0" brushRef="#br0" timeOffset="62961.04">7761 6279 0,'0'24'109,"0"-1"-93,0 1-16,0-1 16,0 1-1,0-1-15,0 1 16,0-1 0,0 1-1,0-1 1,-23-23-16,23 24 15,0-1 1,0 1 0,0-1-16,0-46 297,23 23-282,1 0 1,-1 0-16,1 0 15,-1 0 1,1 0 0,-1 0-1,1 0-15,-1 0 16,1 0 0,-1 0-1,-23 23-15,24-23 16,-24 24-1,23-24 1,1 23 0,-1-23-16,-23 24 15,24-1-15,-24 1 16,23-24 0,-23 47-16,0-23 31,0-1-16,0 1 17,0-1-17,-23-23 17,-1 0-32,1 0 15,-24 0-15,23 24 16,1-24-16,-24 0 15,23 23-15,1-23 16,-24 0-16,23 0 16,1 0-1,-1 0 1,1 0 31,-1 0 15,24-23-30,-23 23-32</inkml:trace>
  <inkml:trace contextRef="#ctx0" brushRef="#br0" timeOffset="64067.2">7761 6256 0,'24'0'32,"-1"0"-1,1 0 0,-1 0 0,1 0 16,-1 0 141,-23 23-173</inkml:trace>
  <inkml:trace contextRef="#ctx0" brushRef="#br0" timeOffset="117840.51">9431 6326 0,'23'-23'219,"1"23"-219,-1-24 16,1 24-1,23-23 1,-23 23-1,23 0-15,-24 0 16,1 0-16,-1 0 16,1 0 31,-24 23 62,0 1-78,-24-24-15,24 23-16,-23 1 15,-1-24 1,24 23 0,-23-23-16,23 24 0,-24-24 15,24 23 1,-23-23-16,23 24 16,-24-1-1,1 1 1,23-1-1,-24-23 1,24 24-16,0-1 47,0 1-31,-24-24 15,24 23-31,0 1 31,0-1 0,0 1-15,0-1 0,24-23 15,-24 24-16,24-24 1,-1 0 0,1 0 15,-1 0-15,1 0-1,-1 0 16,1 0 1,-1 0-32,1 0 93,-1 0-30,1 0-16</inkml:trace>
  <inkml:trace contextRef="#ctx0" brushRef="#br0" timeOffset="165590.29">10936 6232 0,'0'24'266,"0"-1"-250,24-23-1,-24 24-15,0-1 32,0 1-1,0-1-16,0 1 1,0-1 0,0 1 15,0-1-15,0 1 15,-24-24-31,24 23 31,24-23 203,-1 0-234,1-23 16,-1 23-16,1 0 16,-1 0 15,1 0-15,-1 0-1,1 0 1,-1 0 15,1 0-15,-1 0-16,-23 23 15,24 1 1,-24-1 0,0 1-1,23-24-15,-23 23 16,0 1-1,0-1 1,0 1 0,0-1-1,0 1 1,0-1-16,0 1 16,0 0-1,-23-1-15,23 1 16,-24-24-1,1 23-15,23 1 16,-24-1-16,1-23 16,-1 47-16,-23-47 15,24 24-15,-24-1 16,23-23-16,1 0 16,-1 24-16,1-24 46,-1 0-46,1 0 32,-1 0 108,24-24-124,0 1 31,0-1-47</inkml:trace>
  <inkml:trace contextRef="#ctx0" brushRef="#br0" timeOffset="166938.32">10983 6232 0,'47'0'156,"-23"0"-156,-1 0 16,1 0-16,23 0 0,-24 0 15,24 0 1,-23 0 0,-1 0-16,1 0 15,-1 0 1,1 0-1,-1 0-15,1 0 16,-1 0 15</inkml:trace>
  <inkml:trace contextRef="#ctx0" brushRef="#br0" timeOffset="173473.73">11994 5926 0,'0'-23'15,"24"23"126,-1 0-141,1 0 16,23 0-1,-23 0 1,-1 0-1,1 0 1,-1 0-16,1 0 31,-24-24-15,0 48 234,23-1-250,-23 1 16,24 23-16,-24-24 0,0 1 15,0 23 1,0-24-16,0 1 15,0 0-15,23-1 16,-23 1-16,0-1 16,0 24-16,24-23 31,-24-1-31,0 1 0,0 23 16,0-24-1,0 1 1,0-1-16,23 1 15,-23-1 1,0 1 0,0-1-16,0 1 15,0-1 1,0 1 0,0-1-16,0 24 15,0-23-15,0-1 16,0 1-1,0 0-15,0 23 16,0-24 0,0 1-16,0-1 15,0 24-15,0-23 16,0-1 0,0 1-1,0-1-15,0 1 16,0 23-1,0-24-15,0 24 32,0-23-32,0-1 15,0 1-15,0-1 16,-23 24-16,23-23 16,0-1-16,0 25 15,0-25-15,0 1 16,0-1-16,0 1 15,-24-1 1,24 1-16,0-1 16,-23 1-16,23 23 15,0-24-15,0 1 16,0 23-16,0-24 16,-24 1-16,24 23 15,-23-24-15,23 1 16,-24 23-16,24-24 15,-23 1-15,23-1 16,0 1-16,0 0 16,0-1-16,0 24 15,0-23 1,0 23 0,0-24-1,0 24-15,0-23 16,0-1-1,0 1 1,0-1 15,0 1-15,0-1 0,23 1-1,-23-1 1,24-23-16,-24 24 31,0-1 0,0 1-15,23-24 0,-23 23-16,0 1 31,24-24-31,-24 23 15,0 1 1,23-24 0,-23 23-16,0 1 31,0 0 0,0-1-15,-23-23 46,-1 0-30,1 0-1,-1 0-16,1 24 1,-1-24 0,1 0 15,-1 0-15,1 0-16,-1 0 93,24 23-77,-24-23 15,1 0 16,-1 24-31,24-1 15</inkml:trace>
  <inkml:trace contextRef="#ctx0" brushRef="#br0" timeOffset="205997.17">5009 7996 0,'24'23'296,"-24"1"-280,0 0 15,0-1 1,0 1-1,23-24 0,-23 23-15,0 1 15,0-1-15,0 1-1,0-1 32,0 1-16,24-24-15,-24 23 0,0 1-1,24-24 32,-24 23-47,0 1 31,0-1 16,0 1-31,0-1-1,0 1 17,0-1-1,0 1 0,23-24-15,-23 23 15,0 1 0,0-1 16,0 1 0,0-1 0,0 1 15</inkml:trace>
  <inkml:trace contextRef="#ctx0" brushRef="#br0" timeOffset="208506.54">5456 8043 0,'24'0'235,"-24"24"-235,23-1 15,-23 1 1,0-1 0,0 1-1,0-1 1,24-23-16,-24 24 0,0-1 16,0 1 15,23-24 172,1 0-125,-1 0-78,1 0 16,-1 0-16,1 0 15,-1 0-15,25 0 16,-25 0 0,1 0-1,-1 0-15,1 0 16,-1 0-1,-23 23 48,24-23-32,-24 24-15,0-1-1,23-23-15,-23 24 16,0-1 0,0 24-16,0-23 15,0-1 1,0 1 0,0-1-1,-23-23 63,-1 0-46,1 0-1,-1 24-16,1-24 1,-1 0 15,1 0 1,-1 0 14,0 0-30,1 0 125,-1 0-79,1 0-31,-1 0-15,1 0 0,-1 0-1,1 0 1,-1 0 0,1 0-1,-1 0 1,24 23-16,-23-23 15,-1 0-15,1 0 63,-1 0-16,1-23-16</inkml:trace>
  <inkml:trace contextRef="#ctx0" brushRef="#br0" timeOffset="209661.56">5480 7972 0,'23'0'141,"1"0"-110,-1 0 16,1 0-32,-1 0 1,1 0 0,-1 0 15,1 0 0,-1 0 0,1 0 219</inkml:trace>
  <inkml:trace contextRef="#ctx0" brushRef="#br0" timeOffset="-194792.15">7761 7831 0,'0'-23'46,"-23"23"204,-1 0-187,1 0-47,-1 0 15,1 0 0,-1 0 0,24 23-15,-24 1 0,1-24-1,23 23 16,-24-23-15,24 24 0,-23-24-1,-1 0-15,24 23 16,0 1 0,-23-24-16,-1 23 15,1-23 16,23 24-31,-24-24 16,24 23 0,-23 1-16,-1 0 15,24-1 1,-23-23 0,23 24-16,0-1 15,0 1 1,-24-24-1,24 23 1,0 1-16,0-1 16,0 1-16,0 23 15,0-24 1,0 1 0,0-1-1,24 1 32,-1-24-31,-23 23 15,24-23-31,-1 0 16,1 0 46,-1 0-46,1 0 15,-24 24 0,23-24-31,1 0 63,-1 0-48,1 0 1,-1 0 15,1 0 0,0 0-31,-1 0 32,1 0 46,-24-24-47,23 24-31,1 0 16,-24-23-16,0-1 15,23 24 1,-23-23-16,0-1 16,0 1-1,0-1 1,0 1-1,0-1 1,0 1 0,0-1-16,0 1 15,0-1 1,0 1 0,-23 23 62,-1 0-63,1-24 1,-1 24 15,1 0-15,-1 0-1,0 0 32,24 24-15,-23-1-1,23 1 0,-24-1-15,1 1 15,23-1-31,0 1 16,-24-1-1,24 1-15,0-1 31,-23-23-15,23 24-16,0-1 47,0 1 47,-24-24-79</inkml:trace>
  <inkml:trace contextRef="#ctx0" brushRef="#br0" timeOffset="-174394.74">9172 7902 0,'0'-24'187,"24"24"-140,23 0-31,-24 0 0,-23-23-16,24 23 15,-1 0 48,1 0-16,-1 23-32,-23 1 1,24-24-16,-24 23 15,23 1 1,1-1 15,-24 1 47,0-1-46,-24-23-32,24 24 15,-23-24 17,-1 24-32,-23-1 15,24 1 1,-1-24-16,-23 23 15,47 1-15,-23-24 16,-1 0-16,1 23 16,-1-23-1,1 0 1,-1 24 0,1-1 15,23 1-16,-24-24-15,1 23 16,23 1 0,-24-1-16,24 1 15,0-1 17,0 1-32,0-1 31,24 1 31,-1-24-46,1 0 0,-1 0-1,1 0 1,-1 0-1,1 0 64,-1 0-64,1 0 16,-1 0-15,1 0 47,-1 0-48,1 0 1,-1 0 78,1 0-48</inkml:trace>
  <inkml:trace contextRef="#ctx0" brushRef="#br0" timeOffset="-171690.3">9901 7855 0,'0'-24'141,"-23"24"62,-1 24-187,1-1-16,23 1 15,-24-24-15,1 23 16,23 1 15,-24-1-15,24 1-1,-23-24 1,23 23-16,-24 1 16,1 0-1,23-1 16,-24-23-15,24 24 0,0-1-1,0 1 1,0-1 0,0 1 15,0-1-16,0 1 17,0-1-32,0 1 31,24-24-31,-1 0 16,-23 23-1,24-23 1,-1 24-1,-23-1-15,24-23 16,-1 0 0,1 0-1,-1 0 1,1 0 31,-1 0 47,-23-23-79,24 23 1,-24-24-16,0 1 15,23 23 1,-23-24 0,0 1-1,24-1 1,-24 1 0,23 23-1,-23-24 1,0 1-1,0-1 1,0 1 125,-23 23-141,-1 0 78,1 0-16,-1 0-46,1 23-16,-1 1 16,24-1 15,-23-23-31,23 24 15,-24-24 1,1 0-16,23 23 16,-24 1-1,1-24-15,-1 23 16</inkml:trace>
  <inkml:trace contextRef="#ctx0" brushRef="#br0" timeOffset="-135365.88">10748 7855 0,'0'-24'156,"23"24"-93,1 0-47,0 0 15,-1 0 16,-23 24 156,0-1-188,0 1 1,0-1 62,0 1-78,0-1 47,-23-23 0,23 24-31,-24-24 15,0 23-31,1 1 15,-1-24 17,48 0 140,-1 0-172,1 0 15,0 0 1,-1 0-1,1 0 1,-1 0 0,1 0 15,-24 24-31,0-1 16,0 1-1,23-24 1,-23 23-16,0 1 15,0-1-15,0 1 16,0-1 0,0 1-1,0-1 17,-23-23 77,-1 0-78,1 0-15,-1 0-16,1 24 15,-1-24 1,0 0-16,1 0 16,-1 0 31,1 0-32,-1 0 1,1 0-1,-1 0 95</inkml:trace>
  <inkml:trace contextRef="#ctx0" brushRef="#br0" timeOffset="-131784.62">11242 7714 0,'-24'0'344,"1"0"-313,-1 23 32,24 1-32,-23-24 0,-1 23-15,24 1 31,-23-24-32,23 23-15,-24-23 16,24 24-16,0-1 31,-23-23-15,-1 24 15,24-1 16,0 1-32,0-1 32,24-23-47,-24 24 16,23-24 15,1 0 32,23 0-48,-24 0 1,1 0 0,-1 0 30,1 0-30,-1 0 15,-23-24-15,0 1 0,0-1-1,24 24-15,-24-23 16,0-1 15,0 1 0,0-1-15,0 1 15,-24-1 266,24 1-266,0-1-31,-23 24 313,23 24-298,0-1 17,-24-23-32,24 24 31,0-1-31,0 1 16,0-1 30,0 1-30,0-1 0,0 1-1,-23-24 1,23 23 62,0 1-47,23-24 1,-23 23-32,0 1 15,24-24-15,-24 24 31,0-1 1,23-23-17,-23 24 1,0-1-16,0 1 31,0-1-15,0 1-1,0-1-15,0 1 79,0-1 14,0 1-46,0-1 16,24-23-48,-24 24 1,0-1 0,0 1 155,0-1-77</inkml:trace>
  <inkml:trace contextRef="#ctx0" brushRef="#br0" timeOffset="-93431.61">1270 9689 0,'0'-23'31,"24"23"16,-1 0-47,1 0 15,-1-24 1,1 24-16,-1 0 16,24 0-16,-23 0 15,-1 0 1,1 0-16,23 0 16,-24-23-16,1 23 15,23 0-15,-24-24 16,1 24-16,23 0 0,23 0 15,-23 0 1,-23 0-16,0 0 16,46 0-16,-23 0 15,-23 0-15,-1 0 16,1 0-16,46 0 16,-46 0-16,23-23 15,-24 23-15,24 0 16,-23 0-16,-1 0 15,1 0-15,23-24 16,-24 24-16,1 0 0,23 0 16,-23 0-16,-1 0 15,24 0 1,-23 0 0,46 0 15,118 0 31,-117 0-46,-48 0-16,1 0 16,46 0-16,-46 0 15,-1 0-15,48 0 16,-47 0-16,23 0 15,-24 0-15,24 0 16,0 0-16,0 0 16,0 0-1,24 0-15,-1 0 16,-23 0-16,47 0 16,-46-23-16,22 23 15,-23 0-15,0 0 16,-23 0-16,-1 0 0,24 0 15,0 0 1,0-24-16,-23 24 16,-1 0-1,24 0 1,-23-23-16,-1 23 0,1 0 16,23 0-16,-24 0 15,25 0-15,22-24 0,-23 1 16,0 23-16,0-24 15,0 24 1,-23 0-16,23 0 16,-24 0-16,1 0 0,23 0 15,-24-23 1,1 23-16,23 0 16,0-24-16,24 24 15,23 0-15,-24 0 16,24-23-16,47-1 0,-23 24 15,23-24-15,-23 1 16,23-1-16,-71 24 16,1 0-16,-1-23 15,-23 23-15,0 0 16,1 0 0,-1-24-16,23 24 0,-46 0 15,46 0-15,1 0 16,23 0-16,0 0 15,23 0-15,25 0 16,-25 0-16,-23 0 16,47 0-16,-47 0 15,48 0 1,-48 0-16,47 0 0,23 24 16,1-24-16,0 23 15,23-23-15,-24 0 16,25 24-16,-1-24 15,-24 0-15,24 0 16,1 0 0,-1-24-16,0 24 0,-23 0 15,-24 0 1,70-23-16,-23 23 16,1 0-16,-1 0 0,0 0 15,0-24-15,0 24 16,0 0-16,1-23 15,-1 23-15,0 0 16,0-24-16,0 1 16,24-1-16,-24 1 15,188-24 1,-188 23-16,48 1 16,-48-1-16,23 1 15,-22-1-15,46 1 16,141-24-1,-188 23-15,47 1 16,-23 23-16,-24-24 16,47 1-16,-47 23 15,1 0 1,22 0-16,-23-24 0,1 24 16,46 0-1,-47-23-15,0 23 0,0-24 16,0 24-16,1 0 15,-1-24-15,0 24 16,47 0-16,-94 0 16,47 0-16,0 0 15,1 0-15,-1 0 16,0 0-16,24 0 16,-24 24-16,0 0 15,23-1-15,25 24 16,22-23-16,307 46 15,-259-46 1,-1 23 0,330 23-1,-329-46-15,23-1 0,-23 1 16,-47-24-16,23 0 16,0 0-16,-47 23 15,48-23 1,-25 0-16,25 0 0,-72 0 15,48 0-15,211 0 16,-282 0 0,1 0-1,-1 0-15,0-23 0,0 23 16,0 0-16,0-24 16,0 24-16,-23 0 15,23 0 1,0-23-16,-23 23 0,23 0 15,0 0-15,0 0 16,1 0-16,-1 0 16,0-24-16,-23 24 15,-1-23 1,1 23-16,-48 0 0,1 0 16,23 0-16,-23 0 15,23 0-15,-24-24 16,-23 24-16,24 0 15,-24 0-15,0 0 16,0-23-16,47 23 16,-70 0-16,-1 0 15,25 0-15,-1 0 16,0 0-16,23 0 16,24 0-16,-47 0 15,1 0-15,-1 0 16,-47 0-16,0 0 15,0 0-15,0 0 16,-24 0-16,1 0 16,23 0-1,0 0-15,-24 0 16,1 23-16,-1-23 16,1 0-16,-1 24 15,25-24 1,-25 0-16,1 0 0,23 0 15,-24 0-15,1 23 16,-1-23-16</inkml:trace>
  <inkml:trace contextRef="#ctx0" brushRef="#br0" timeOffset="-76043.87">1482 11759 0,'0'23'125,"0"1"-109,0-1-16,0 1 16,0 0-16,0 23 15,-24-24-15,24 1 16,0 23-16,0 0 16,-23-24-1,23 1 1,-24-1-1,24 1-15,0-1 16,0 1 15,-23-1-15,23 1-16,0-1 47,0 1-16,-24-1-15,24 1-16,0-1 15,0 24 1,0-23-16,-23-24 16,23 23-1,0 1-15,0-48 203,0 1-171,0-1-1,23 1-16,-23-1 1,0 1 15,0-1 1,0 1-17,0-1-15,24 24 16,-24-23-1,0-1 1,23 1 0,-23-1-16,24 1 15,-1-24 1,-23 23 15,24 24-31,-24-23 0,23-1 16,1 1-1,-24-24-15,23 23 16,-23 1 0,24 23-16,-24-24 0,0 1 15,23-1 1,-23 0 0,0 1-1,24-1 16,-1 24 157,1 24-172,-1-1-16,1 25 15,-1-25-15,1 24 16,-1-23-16,1-1 15,-1 24-15,1-23 16,-1 23-16,25-24 16,-25 1-16,1-1 15,-1 1-15,1-1 16,-1 24 0,1-23-1,-1-24 1,-23 23-16,0 1 31,24-24-15,-24 23 77</inkml:trace>
  <inkml:trace contextRef="#ctx0" brushRef="#br0" timeOffset="-74794.88">1435 12253 0,'23'0'109,"1"0"-109,-1 0 16,1 0-16,-1-24 16,1 24-16,-1 0 15,24 0-15,-23-23 16,-1 23-16,24 0 15,-23 0 1,-1 0-16,1 0 16,-1 0-16,1 0 15,-1 0-15,1 0 16,0 0 0,-1 0-16,1 0 15,-1 0 1,1 0-1,-1 0 1,1 0 15,-1 0 1,1 0-1,-1 0 47,1 0-62,-1 0-16,1-24 15,23 24-15</inkml:trace>
  <inkml:trace contextRef="#ctx0" brushRef="#br0" timeOffset="-73579.56">2658 11735 0,'23'0'125,"-23"24"-125,24-1 32,-1 1-32,1-1 0,-24 1 15,23 0-15,1-24 16,-24 23-1,0 1-15,0-1 16,23-23 0,-23 24-16,0-1 15,0 1-15,24-1 16,-24 1 0,23-24-1,-23 23-15,24 1 0,-24-1 16,0 1-1,23-24-15,-23 23 16,0 1 0,0-1-1,0 1 1,0-1-16,0 1 31,0-1-15,0 1-1,0-1 1,0 1 0,0-1-1,0 1 1,0-1 0,0 1 15</inkml:trace>
  <inkml:trace contextRef="#ctx0" brushRef="#br0" timeOffset="-70571.96">2681 11759 0,'24'0'110,"-1"0"-79,1 0-15,-1 0-1,1 0-15,-1 0 16,1 0-16,-1 0 15,1 0 1,23 23-16,-24-23 16,1 0-16,-1 0 15,1 24 1,-1-24 0,1 0-16,-1 0 15,-23 23 1,24-23-16,-1 0 31,1 0 0,-24 24-31,0 0 16,24-24 0,-24 23-16,23-23 15,-23 24-15,24-1 16,-24 1-1,0-1 17,0 1 15,0-1 31,0 1-78,-24-24 15,1 23 32,-1-23 31,0 0-46,1 24-32,-1-24 31,1 0 63,-1 0-16,1 0-31,46 0 93,1 23-140,-1-23 16,1 24-16,23-24 15,-23 0-15,-1 0 16,24 0-16,-23 0 31,-1 23-15,1-23 46,-1 0-46,-23 24 0,24-1-1,-24 1 1,23-24 0,-23 23-16,24 1 0,-1-1 15,1 1 1,-24-1-1,23 1-15,-23-1 32,0 1-17,0-1 17,0 1-17,-23 0 16,-1-24-15,1 23 0,-1-23-16,-23 0 15,47 24 1,-23-24-16,-1 0 16,24 23-1,-23-23-15,-1 0 16,1 0-16,-1 0 15,1 0-15,-1 0 16,0 0-16,1 0 16,-1 0-1,1 0 17,-24 0-1,23 0 0,1 0 16,-1 0-47,1 0 62,23 24-30</inkml:trace>
  <inkml:trace contextRef="#ctx0" brushRef="#br0" timeOffset="-66154.42">3763 12065 0,'0'-24'16,"23"24"31,1 0-32,0 0 17,-24-23-32,23 23 31,1 0 0,-1 0-15,1 0-1,-1 0 17,1 0-1,-1 0-15</inkml:trace>
  <inkml:trace contextRef="#ctx0" brushRef="#br0" timeOffset="-64866.76">3881 12276 0,'23'0'172,"-23"-23"-156,24 23-16,-1 0 62,1 0 48</inkml:trace>
  <inkml:trace contextRef="#ctx0" brushRef="#br0" timeOffset="-63659.74">4633 9642 0,'-23'0'93,"23"24"-77,-24-1 0,1 24-16,23-23 15,-24-1-15</inkml:trace>
  <inkml:trace contextRef="#ctx0" brushRef="#br0" timeOffset="-60792.77">4986 9854 0,'-24'0'125,"1"0"-109,-24 0-1,23 0-15,1 0 16,-24 0-16,23 0 16,1 23-16,-24-23 15,23 24-15,1-24 0,-24 0 16,23 0-1,-23 0 1,24 23 187,23 1-187,-24 0-16,1 23 15,-25-24-15,48 24 16,-47-23-16,24-1 16,23 24-16,-24-23 15,1 23-15,23-24 16,0 1-16,-24 23 16,24 0-16,-23 0 15,23-24-15,0 24 16,0 0-16,-24 1 15,24-25-15,-23 1 16,23 23-16,0-24 16,0 1-16,0 23 15,0-24-15,0 1 16,0 23-16,0-24 16,0 1-16,0-1 15,0 1-15,0-1 16,0 1-16,0 23 15,0-24-15,0 1 16,0 23-16,0-24 16,0 1-16,0 0 15,0 23-15,0-24 16,0 24 0,0-23-16,0-1 15,0 24-15,0-23 16,0-1-16,0 1 15,0-1-15,0 1 16,0-1-16,0 1 16,0-1-16,0 1 15,0-1-15,0 1 16,-24 23-16,24-24 16,0 1-16,0 23 15,0 0-15,0-23 16,-23-1-16,23 24 15,0-23-15,0-1 16,0 1-16,0-1 16,0 1-16,0-1 15,0 24 1,0-23 0,0 23-16,0-24 15,0 1-15,0-1 16,0 24-16,0 0 15,-24 0-15,24-23 16,0 23-16,0-23 16,-23-1-16,23 24 15,0-23-15,-24-1 16,24 24-16,0-23 16,0-1-16,0 1 15,0 23-15,0-24 16,-23 1-16,23 23 15,-24-24-15,24 1 16,0 23-16,0-24 16,0 1-16,-23 23 15,23-23-15,0-1 16,-24 24-16,24-23 16,0-1-1,0 1-15,0-1 16,0 24-16,0-23 15,0-1-15,0 1 16,0 23-16,0-24 16,0 1-16,0-1 15,0 1-15,0-1 16,0 1-16,0-1 16,0 1-16,0 23 0,0-24 15,0 1 1,0 23-16,0-23 15,0 23 1,0-24-16,0 1 16,0-1-16,0 24 15,0-23-15,0-1 16,0 24-16,0-23 16,0-1-1,0 1-15,0-1 16,0 1-1,0 23 1,24-24 0,-1-23-16,-23 47 15,24-47-15,-1 47 16,1-23-16,-24 0 16,47-1-1,-24 1 1,1-24 46,-1 0-46,1 0 0,23 0-16,-24 0 15,1 0-15,-1 0 16,24 0-16,-23 0 15,0 0 17,-1 0-17,1 0 17,-1 0-17,1 0 1,-1 0-16,1 0 0,-1 0 15,1 0 1,-1 0 0,1 0 109,-1 0-110,1 0-15,-1 0 16,24 0 0,-23 0-16,23-47 0,47 23 15,24-23-15</inkml:trace>
  <inkml:trace contextRef="#ctx0" brushRef="#br0" timeOffset="-58477.75">4892 10160 0,'23'47'109,"-23"-24"-93,0 1-16,0-1 15,0 1-15,24 23 16,-1-24 0,-23 1-16,0-1 15,0 1-15,0-1 16,0 1-16,0-1 15,0 1 1,0-1-16,0 1 16</inkml:trace>
  <inkml:trace contextRef="#ctx0" brushRef="#br0" timeOffset="-57182.24">5856 10324 0,'24'0'93,"-1"0"-77,1 0-16,-1 0 16,1 0-1,-1 0-15,1 0 16,-24 24-1,23-24-15,1 0 32,-1 0 124</inkml:trace>
  <inkml:trace contextRef="#ctx0" brushRef="#br0" timeOffset="-55495.17">6374 9995 0,'23'24'62,"-23"-1"-46,0 1 0,0-1-1,0 1 1,0-1 0,0 1-1,0-1-15,0 1 16,0 23-1,0-24 1,0 1 0,0-1-1,0 1 32,0-1-31,0 1 15,0-1 0,24-23-15,-24 24 0,0-1 30,0 1-30,0-1 218</inkml:trace>
  <inkml:trace contextRef="#ctx0" brushRef="#br0" timeOffset="-52654.31">7644 10042 0,'23'0'16,"-23"-23"15,24 23 78,-1 0-93,1 0-1,-1 0 1,-23 23 15,0 1 1,0-1-32,0 1 15,0-1-15,-23 1 16,-24-1-1,47 24-15,-24-23 16,24-1-16,-23 1 16,-1-1-16,0-23 15,24 24 1,-23-1 0,-1 1-1,24-1 1,0 1-1,24-1 32,-24 1-31,23-24 0,1 0-1,0 0-15,-1 0 16,1 0-16,-24 23 15,23-23-15,1 0 16,-1 0-16,1 0 31,-24-23 141,23-1-156,1 24-16</inkml:trace>
  <inkml:trace contextRef="#ctx0" brushRef="#br0" timeOffset="-50595.49">8631 10089 0,'0'24'15,"0"-1"1,0 1 15,0-1 110,0 1-126,0-1 48,24-23-48,-1 0 17,1 24-17,-1-24-15,1 0 16,-1 0 0,1 0-16,-1 23 0,1-23 15,23 24 1,-23-24-1,-24-24 142,0 1-157,0-24 15,-24 23-15,24 1 16,0-1-16,0 1 16,0-1-16,0 1 31,-24-1-31,24 1 31,-23-1-31,23 1 47,23 46 62,-23 1-93,0-1-16,24 24 16,-24-23-1,0-1 1,0 1-16,0 23 15,0-24 1,24-23-16,-24 24 16,0-1-16,0 1 15,0-1-15,0 24 16,23-47 0,-23 24-16,0-1 15,0 1-15,0-1 16,0 1-1,0-1 1,0 1 15,24-1 1,-24 1-32,0 0 0,0-1 31,0 1 141</inkml:trace>
  <inkml:trace contextRef="#ctx0" brushRef="#br0" timeOffset="-46614.97">4962 11242 0,'24'0'125,"-1"0"32,24 0-142,-23 0 1,0 23-16,-1-23 15,-23 24-15,24-24 16,-24 23 0,0 1 77,-47-1-77,23-23-16,0 47 16,-23-47-1,24 24-15,-1-24 0,24 23 94,0 1-78,0-1-1,0 1-15,0-1 16,0 1 15,24-24 63,-1 0-63,1 0-15,-1 0-1,1 0 17,0 0-17,-1 0-15,1 0 16,-1 0-16,1 0 16,-1 0-1,-23-24-15,24 24 156,-1-23-140,-23-1-16,24 24 16</inkml:trace>
  <inkml:trace contextRef="#ctx0" brushRef="#br0" timeOffset="-44294.68">6091 11124 0,'-23'0'78,"-1"0"0,1 23-78,-1 1 16,24-1-1,-23 1 1,23 0 0,-24-1-16,24 1 15,-23-24 1,23 23-16,0 1 16,0-1-1,0 1 16,0-1-15,23-23 0,-23 24-16,0-1 15,24-23 1,-1 0 15,1 0-15,-1 0-16,1 24 15,-1-24 1,1 0 0,-1 0-1,1 0-15,-1 0 16,1 0 0,-1 0-1,-23-24 1,24 1-1,-1 23 1,-23-24-16,24 24 16,-24-23-1,23-1-15,-23 1 16,0-1-16,0 1 16,0-1-16,0 1 15,0-1-15,0 0 16,0 1 15,0-1-15,-23 24 171,-1 0-171,1 0 46,-1 0-46,1 0 31,-1 0-16,24 24 141,-23-24-172,-1 0 31,1 0 63</inkml:trace>
  <inkml:trace contextRef="#ctx0" brushRef="#br0" timeOffset="-41358.13">7338 10983 0,'0'23'140,"0"1"-124,0-1-16,0 1 78,0-1-31,23 1-47,1-1 16,-1-23-1,1 24 1,-1-24-1,1 23 17,-24 1-32,23-24 15,1 0-15,-1 0 32,1 0-17,-1 0 1,1 0-1,-24-24-15,24 24 16,-24-23-16,23 23 16,-23-47 93,24 23-93,-24 1-1,0-1 32,0 1-16,-24 23-31,24-24 16,0 1 0,0-1 15,0 48 94,0-1-109,0 1-16,24-1 15,-24 24-15,0-23 16,0-1-16,0 24 15,0-23 1,0 23-16,0-23 16,0-1-1,0 1-15,0-1 16,0 1 15,0-1-15,0 1-1,0-1 95,0 1-95,23-24 110,-23 23-109,24 1 0</inkml:trace>
  <inkml:trace contextRef="#ctx0" brushRef="#br0" timeOffset="-39000.68">8749 10912 0,'0'47'187,"0"-23"-171,0-1-16,0 1 15,0-1-15,0 1 16,0-1 31,0 1 15,23-48 173,1 24-220,-1 0-15,1 0 16,-1 0 0,1 0-1,0 0 1,-1 0-16,1 0 31,-24 24-15,23-24-1,-23 23 1,0 1 62,24-24-62,-24 23 31,0 1-47,0 0 15,0-1 1,0 1 15,0-1-15,0 1-1,-24-24 1,24 23-16,0 1 16,0-1-1,-23-23-15,23 24 32,-24-24-17,24 23 1,0 1 15,-23-24-31,-1 23 16,0-23 31,1 24-32,-1-24 16,1 0-15,-1 0 15,1 0-15,-24 0 0,23-24-1,1 24-15,23-23 16,0-1-1,0-23-15,23 47 16,1-47-16</inkml:trace>
  <inkml:trace contextRef="#ctx0" brushRef="#br0" timeOffset="-37815.71">8725 10959 0,'24'0'63,"-1"0"-47,1 0-1,-1 0 1,1 24-16,-1-24 31,1 0-15,0 0-1,-1 0-15,1 0 32,-1 0 108,1 0-77,-1 0-32</inkml:trace>
  <inkml:trace contextRef="#ctx0" brushRef="#br0" timeOffset="-34979.76">5198 12323 0,'23'24'156,"1"-1"-141,-1 24 1,-23-23 0,24-24-1,-24 23-15,0 1 16,0 0 0,0-1-1,23 1 63,-23-1-62,0 1 0,0-1 62,24-23-63,-24 24 1,0-1 0,0 1-16,0-1 15,23 1 16,-23-1 1,0 1-1,24-1 31,23-23 95,-24-23-157</inkml:trace>
  <inkml:trace contextRef="#ctx0" brushRef="#br0" timeOffset="-33648.29">6209 12206 0,'0'23'94,"0"1"-79,0-1-15,0 1 32,0-1-17,0 1 1,23-24-1,-23 23-15,0 1 32,0-1-17,24-23-15,-24 24 16,0-1-16,0 1 16,0 0 30,23-24-46,-23 23 32,0 1-1,24-24 0,-24 23-31,0 1 31,0-1 16,0 1-47,0-1 32,23-23 61,-23 24-77,0-1 31,0 1 31,24-24-62</inkml:trace>
  <inkml:trace contextRef="#ctx0" brushRef="#br0" timeOffset="-31284.82">7691 11947 0,'0'-23'78,"23"23"-63,1 0 1,-1 0 0,1 0-16,-1 0 15,1 0-15,23 0 16,-24 0-16,1 0 15,-1 0-15,1 0 16,23 0 0,-24 0-1,1 23 1,-1 1 31,-23-1-16,-23 1-31,23-1 16,-24 1-16,1-1 15,-1 1-15,1-1 16,-1 1-16,24-1 16,-23-23-1,-1 24 1,24-1-1,-23 1 1,23-1-16,-24 1 16,24-1-1,0 1 1,24-24 78,-1 0-79,1 0 1,-1 0 0,1 0 15,-1 0-16,1 0 64,-1 0 30,-23 23-93,24-23-1,23 0-15,-24-23 16</inkml:trace>
  <inkml:trace contextRef="#ctx0" brushRef="#br0" timeOffset="-30251.05">8655 12206 0,'23'0'0,"-23"-24"78,24 24 1,-1 0-79,1 0 15,-1 0 48,-23-23-32,24 23-15,-1 0 62,1 0-63</inkml:trace>
  <inkml:trace contextRef="#ctx0" brushRef="#br0" timeOffset="-28506.33">9055 11971 0,'0'-24'93,"23"24"-30,1 0-16,-1 0-16,1 0 0,-1 0 32,-23 24-63,0-1 15,0 1 1,0-1 0,0 1 31,0-1-47,0 1 46,0-1-14,-23-23-32,46 0 359,-23 24-359,24-24 16,-1 23-16,1-23 31,-24 24-15,0-1-1,23-23 1,-23 24-1,0 23 1,-23 0 0,-1-24-1,24 1-15,-23-1 16,23 1 0,-24-24-16,1 23 62,-1 1-46,1-24 62,-1 0 47</inkml:trace>
  <inkml:trace contextRef="#ctx0" brushRef="#br0" timeOffset="-25541.82">4751 13829 0,'0'-24'78,"23"24"-78,1 0 16,-1 0 31,1 0-32,-1 0 1,1 0-1,-1 0-15,1 0 32,-1 0-32,1 0 15,-1 0 126,-23-23-125,24 23-1,-1-24-15</inkml:trace>
  <inkml:trace contextRef="#ctx0" brushRef="#br0" timeOffset="-24071.25">5292 13593 0,'47'0'0,"-24"0"31,1-23 16,-1 23 0,1 0-32,-1 0-15,1 0 16,-1 0-1,1 0 17,-24 23-1,0 1 0,0-1 0,0 1-15,-24-24 15,1 23-15,-1 1 0,24-1-1,0 1 16,-23 0-15,23-1 0,0 1-1,0-1 48,0 1-16,23-24-16,24 0 31,-23 0-46,-1 0 0,24 0-1</inkml:trace>
  <inkml:trace contextRef="#ctx0" brushRef="#br0" timeOffset="-20719.69">6468 13429 0,'0'-24'32,"23"24"77,24 0-93,-23 0-1,-1 0 1,1 0 0,-1 0-1,1 0-15,-24 24 16,23-24-1,-23 23-15,0 1 16,0-1 31,0 1-16,0-1-15,0 1-1,-23-24 1,23 23 0,-24-23-16,24 24 15,24-24 251,-1 0-266,1 0 16,-1 0-16,1 0 15,23 0-15,-24 0 16,-23 23-16,24-23 15,-1 0 1,-23 24 0,0-1-16,0 1 31,0-1 0,0 1 0,-23-24-31,-1 24 32,1-24-17,-1 0 1,1 0 0,-1 0-16,1 0 31,-1 0-16,1 0-15,-24 0 16,23 0 0,1 0-1,23-24 48,-24 24-48</inkml:trace>
  <inkml:trace contextRef="#ctx0" brushRef="#br0" timeOffset="-18894.52">7785 13217 0,'0'0'0,"23"24"31,-23-1-15,0 1-16,0-1 15,0 1-15,0-1 16,0 1 0,0-1-16,0 1 15,0-1 16,0 1-15,0-1-16,0 1 31,24-24 32,-1 0 46,-23-24-93,24 1-1,-1 23 1,1 0 0,-1 0-1,1 0 1,-24 23-16,23 1 16,1-1-16,-1 1 15,1-1 1,-1 1-16,-23-1 15,24-23 1,-24 24-16,0-1 16,0 1 15,0-1 16,0 1-47,-24-24 15,1 24-15,-1-24 16,1 23 0,-1-23-1,1 0-15,-1 0 32,1 0-1,-1 0 0,1 0-31,-1 0 31,1 0 1,-1 0-1</inkml:trace>
  <inkml:trace contextRef="#ctx0" brushRef="#br0" timeOffset="-17342">7879 13241 0,'23'0'62,"1"0"-30,-1 0-32,1 0 15,-1 0 1,1 0 0,-1 0-16,1 0 78,-1 0 47</inkml:trace>
  <inkml:trace contextRef="#ctx0" brushRef="#br0" timeOffset="-14961.89">8772 13311 0,'-23'0'94,"-1"0"-63,1 24-15,23-1-1,0 1 1,0-1 0,-24-23-1,24 24 1,0-1 0,0 1-1,0-1 16,0 1-15,0-1 0,0 1-1,0-1 1,0 1 15,0-1 16,0 1-47,47-24 16,-23 0-1,-1 0 1,1 0-16,-1 0 16,1 0-1,-1 0 1,1 0-1,0 0-15,-1 0 0,1 0 16,-1 0 0,1 0-1,-1 0 1,1 0 62,-24-24-62,0 1-1,0-1 1,0 1-16,0-1 16,0 1-1,0-1 1,-24 1-1,1-1 17,23 1 30,-24 23-62,1 0 31,-1 0 1,1 0-17,-1 0 17,0-24-1,1 24 16,-1 0-47,1 0 15,-1 0 17,24-23 171,0-1-156</inkml:trace>
  <inkml:trace contextRef="#ctx0" brushRef="#br0" timeOffset="-11166.23">9454 9830 0,'24'0'110,"-1"0"-95,1 0 1,0 0-16,-1 0 16,24 0-16,-23 0 15,-1 0 1,1 0 0,-1 0-1,-23 24 141,24-1-140,-24 1 0,0-1-16,0 1 15,0 0-15,0 23 16,0-24 0,0 1-1,0-1 1,0 1-16,0-1 15,0 1 1,0 23 0,0-24-1,0 1-15,0-1 16,0 1-16,0-1 16,0 1-16,0-1 31,0 1 0,0-1-15,0 1-16,0-1 15,0 1 17,0-1-17,0 1-15,0-1 31,0 1-15,0 23 0,0-23-16,0-1 15,0 1 1,0-1 0,0 1-16,0-1 15,0 1 1,0-1-16,0 1 15,0 23 1,0-24 0,0 24-1,0-23 1,0-1 0,0 1-16,0-1 15,0 24 1,0-23-16,0-1 15,0 1-15,-24 23 16,24-23-16,-23 23 16,-1-24-16,24 1 15,0 23-15,0-24 16,0 24 0,-23-47-16,23 24 15,0-1-15,0 1 16,0-1-16,0 1 15,0 23 1,0-24 0,-24 1-16,24-1 15,0 1 1,0-1 0,0 1-16,0-1 15,0 1 1,0-1-16,0 1 15,0 0 1,0-1 15,0 1-31,0-1 32,24-23-32,-24 24 15,0-1-15,0 1 16,0 23-16,0-24 15,0 1 1,0-1-16,23 1 16,-23 23-16,0-24 15,0 1-15,0-1 16,0 1-16,0-1 16,0 24-16,0-23 15,0-1-15,0 24 16,0-23-16,0 0 15,0-1-15,0 1 16,0-1-16,0 1 16,0 23-1,-23-47 1,23 23-16,0 24 16,0-23-16,0 23 15,0-24 1,-24 1-16,24 23 0,0-24 15,-23 1 1,23 23-16,0-24 16,0 24-16,0-23 15,0-1-15,0 1 16,0 0 0,-24-1-16,24 1 15,0-1-15,-23-23 16,23 24-16,0 23 15,0-24 1,0 24-16,-24-23 16,24-1-16,-24 24 15,24-23-15,0-1 0,0 24 16,0-23-16,0-1 16,0 1-16,0-1 31,0 1-31,0-1 0,0 1 15,0-1 1,0 1-16,-23 0 16,23 23-16,0-24 15,0 1-15,0-1 16,0 1 0,0-1-16,0 24 0,0-23 15,0-1 16,0 1-15,0-1-16,0 1 16,0-1-1,0 1-15,0-1 16,0 1 0,0-1-1,0 1 1,0-1 15,-24 1 16,1-24-31,-1 0-1,1 0 1,-1 0-1,1 0 1,-1 0 0,1 0-1,-1 0 1,1 0 0,-1 0-1,1 0 1,-1 0 15,1 0 32,-1 0 15,1 0-47</inkml:trace>
  <inkml:trace contextRef="#ctx0" brushRef="#br0" timeOffset="-7226.83">10748 10207 0,'-24'0'157,"1"0"-110,-1 0-32,1 0 1,-1 0 31,1 0-16,-1 0-15,1 0-1,-1 0 126,24 23-110,-23-23-15,23 24-1,0-1 17,-24-23-17,24 24-15,0-1 16,0 1-16,-23 23 15,23-24 1,0 1 0,0 23-1,0-24 1,0 1 0,0-1-16,0 1 31,0 0-31,0-1 31,0 1-31,23-1 16,-23 1-1,0-1 1,0 1 0,24-24-16,-24 23 0,0 1 15,0-1 1,23 1-1,-23-1 1,0 24 0,24-47-1,-24 24 1,0-1 0,0 1-1,0-1 1,0 1-1,0-1 1,0 1 0,0-1-16,0 1 15,0 23 1,0-24 0,0 1-16,0 0 15,0-1-15,0 1 16,0 23-1,0-24 1,0 1 0,0 23 15,0-24-31,0 1 16,0-1-1,0 1-15,0-1 16,0 1-16,0-1 15,0 1-15,-24-24 16,24 23-16,0 1 16,0-1-16,0 24 15,0-23-15,0-1 16,0 1-16,-23 23 16,-1-23-16,24-1 15,0 24-15,-23-23 16,23-1-16,0 24 15,-24-23-15,24-1 16,0 24-16,-23-23 16,23-1-16,0 24 15,-24-23-15,24-1 16,0 24-16,-23-23 16,23-1-16,0 1 15,0-1 1,0 24-16,0 1 15,0-25 1,0 1-16,0-1 16,-24 1-16,24-1 15,0 1-15,0 23 16,0-24-16,0 1 0,0 23 16,0-24-1,0 1-15,0 23 16,0-24-1,0 1-15,0-1 16,0 1 0,0-1-1,0 1 1,0-1-16,0 1 16,0 23-16,0-23 15,0-1-15,0 1 16,0-1-1,0 1-15,-23-24 16,23 23-16,0 1 16,0-1 15,0 1-31,0-1 16,0 24-1,0-23-15,0-1 16,0 1-16,0-1 15,0 1-15,0-1 16,0 1-16,0-1 16,0 1-1,0-1 17,0 1-1,0-1-31,0 1 62,23-24 16,-23 23-62,24-23 47,-1 0 30,1 0-93,-1 0 63,1 0 46,-1 0-31,1 0-46,-1 0-17,-23 24 16,24-24 63,-24 24-78,23-24 46,1 0-46,-24 23 0,23-23 62</inkml:trace>
  <inkml:trace contextRef="#ctx0" brushRef="#br0" timeOffset="-4671.98">11289 10277 0,'23'0'47,"1"24"-32,-24-1 1,0 1-16,0-1 16,23-23-1,-23 24-15,0-1 16,0 1 0,0-1-16,0 1 15,0 23 1,0-24-16,0 1 15,0 0 1,24-24 0,-24 23-16,0 1 15,0-1 1,0 1-16,23 23 16,1-24 109</inkml:trace>
  <inkml:trace contextRef="#ctx0" brushRef="#br0" timeOffset="-2671.09">12559 10254 0,'0'23'78,"0"1"-78,0-1 16,0 1-1,0 23 1,0-24 0,0 1-16,-24-1 15,24 1 1,-23-1-1,23 1 1,0-1 0,0 1 46,23 0 1,24-24-63,-23 0 15,-1 0-15,24 0 16,-23 0-16,0 0 16,23 0-16,-24-24 15,24 0 1,-23 24-16,-1 0 15,1-23-15,-1 23 16,-23-24 31,24 1-31,-24-1-1,0 1 16,0-1 1,0 1-32,0-1 15,0 1 1,0-1 0,0 1-1,23 46 204,-23 24-203,0-23-16,0 23 15,0-24 1,0 1-16,0-1 15,24 1 1,-24-1-16,0 1 16,0 0-16,0-1 15,0 1-15,0-1 16,0 1-16,0-1 16,0 1-1,0-1 1,0 1-1,0-1 32,23-23-47,-23 24 32,0-1-17,0 1 79</inkml:trace>
  <inkml:trace contextRef="#ctx0" brushRef="#br0" timeOffset="-463.45">13970 10254 0,'24'0'16,"-1"0"15,1 0-31,-1 0 15,1 0 1,-1 0 0,1 0-16,-1 0 15,1 0-15,-1 0 16,1 0 0,-1 0-1,-23 23 1,0 1-16,24-24 15,-1 23 1,-23 1-16,24-24 16,-24 23-16,0 1 15,0-1 1,-24-23-16,24 24 16,-23-1 15,23 1-31,-24-24 15,-23 0-15,24 23 16,-24 1-16,23 23 16,1-23-16,-1-24 15,1 0-15,46 23 157,1-23-142,-1 0-15,1 0 16,23 0-16,-24 0 15,1 0-15,-1 24 16,1-24 0,-24 23-1,23 1-15,-23-1 16,24-23-16,-24 24 16,0-1-16,0 1 31,0-1 0,0 1-15,0-1-1,-24 1 63,1-24-62,-1 0 0,-23 0-1,24 0 17,23 23-1,-24-23-16,1 0-15,-1 0 32,1 24-32,-1-24 93,1 23-46,-1-23 78</inkml:trace>
  <inkml:trace contextRef="#ctx0" brushRef="#br0" timeOffset="2795.02">11289 11218 0,'47'-24'157,"-24"24"-142,1 0-15,-1 0 16,1 0-1,0 0-15,-1 0 16,1 0-16,-1 0 16,1 0-16,-1 0 31,1 0 16,-24 24-32,0 0 79,0-1-78,0 1-1,-24-1 32,24 1-15,0-1-1,0 1-31,0-1 31,0 1-15,0-1-1,0 1 17,0-1-17,0 1 32,0-1-31,0 1-1,0-1 1,0 1 78,24-24-32,-24 23-62,23-23 16,1 0-1,-24 24-15,23-24 16,1 0 0,-1 0-1,1-24 1,-1 24 0,1 0 187,23 0-188,-24-47 1,1 47-16</inkml:trace>
  <inkml:trace contextRef="#ctx0" brushRef="#br0" timeOffset="3711.14">12347 11524 0,'24'0'78,"-1"-24"-62,1 24 0,-1 0-1,1 0 1,-1 0 0,1 0-16,-1 0 15,1 0 63,-1 0-78,1 0 141,-1 0-110,1 0-31,-1-23 16</inkml:trace>
  <inkml:trace contextRef="#ctx0" brushRef="#br0" timeOffset="4717.69">12982 11147 0,'0'24'31,"0"-1"-15,0 1 15,0 0-15,0-1-16,0 1 15,-23 23 1,23-24-16,0 1 15,0-1-15,0 1 32,0-1-17,0 1-15,0-1 16,0 1 0,0-1 15,0 1-16,0-1 1,0 1 0,0-1-1,0 1 1,0-1 0,0 1 93,-24-24-78,1 0-31</inkml:trace>
  <inkml:trace contextRef="#ctx0" brushRef="#br0" timeOffset="7152.12">14135 11265 0,'-24'24'203,"1"-1"-187,-24 1-1,23-24 1,24 23 0,-23 1-1,23-1-15,0 1 32,0-1-17,0 1 1,0-1-1,-24-23 1,24 24-16,0-1 47,24-23-31,-24 24 15,23-24-31,1 23 31,-1-23-31,1 0 16,-1 0-16,1 0 15,-1 0 1,1 0-16,-1-23 16,1 23-1,-1 0 1,-23-24 15,24 24-15,-1-23-1,1 23-15,-24-24 16,0 1 0,23 23-16,-23-24 93,0 1-46,-23 23 0,23-24-31,-24 24-16,24-23 15,-23 23-15,23-24 32,-24 24-17,1 0 48,-1 0-48,1 0 17,-1 0-17,1 0 32,-1 0-47,1 0 94,-1 0 15,1 0-46</inkml:trace>
  <inkml:trace contextRef="#ctx0" brushRef="#br0" timeOffset="9892.5">11171 12370 0,'0'-23'47,"24"23"63,-1 0-95,1 0 16,-1 0 94,1 0-93,-1 0-32,-23-24 15,24 24-15,-1 0 63</inkml:trace>
  <inkml:trace contextRef="#ctx0" brushRef="#br0" timeOffset="11394.91">11689 12018 0,'23'0'94,"1"0"-94,-1 0 78,1 0-31,-24 23-47,0 1 16,0-1 15,0 1-16,0-1 1,0 1 0,-47-1-16,23 1 15,1-1-15,-24 1 16,23 23-16,1-47 16,23 23-16,-24 1 15,1-24-15,23 23 16,47 1 171,-47-1-171,23-23-16,-23 24 16,24-1-1,-1 1-15,-23 0 16,0-1-16,0 1 15,0-1-15,0 1 16,0-1-16,0 24 16,0-23-16,0-1 15,0 1 1,0-1 0,-23-23-16,23 47 15,-24-47 1,24 24-16,-23-24 15,23 23 1,-24-23-16,24 24 16,-23-24-1,-1 0 17,1 0-17,-1 0 1,1 0 15,23-24-31,-24 1 31,24-1 32,0 1-48,0-1 1,24 24-16,-24-23 16,23 23-16</inkml:trace>
  <inkml:trace contextRef="#ctx0" brushRef="#br0" timeOffset="15188.94">12629 12229 0,'0'-23'78,"24"23"-62,-24-24-16,23 24 15,1 0-15,0 0 16,23 0 0,-47-23-16,23 23 15,1 0-15,-1 0 16,1 0-16,-1 0 15,1 0 17,-1 0-32,1 0 31,-1 47 0,-23-24-15,0 1-16,0-1 15,0 1-15,-23-24 16,23 23 0,-24 1-1,1-1-15,-1 1 16,24-1-16,-47 1 16,47-1-1,-47 1-15,24 0 16,-1-1-16,24 24 15,-23-47-15,-1 24 16,24-1-16,-24 1 16,24-1-1,0 1 17,0-1-32,0 1 46,24-24-30,0 0 0,-1 0-1,1 0-15,23 0 16,-24 0 0,1 0-16,-1 0 15,1 0-15,-1 0 16,1-24-16,-1 24 15,1 0-15,-1-23 16,1 23 140,23-47-156,0 23 16,-24-23-16,24 24 16,0-24-16</inkml:trace>
  <inkml:trace contextRef="#ctx0" brushRef="#br0" timeOffset="17460.42">14252 12018 0,'0'23'31,"0"1"-15,0-1 15,0 1 32,0-1-48,0 1 1,0-1 0,0 1 15,0-1 0,0 1-15,0-1 15,0 24-15,0-23-1,0-1-15,0 1 16,0-1-1,0 1 1,0-1 15,0 1 1,0 0-17,0-1 1,0 1 31,0-1-16,0 1-15,0-1 46,0 1-31</inkml:trace>
  <inkml:trace contextRef="#ctx0" brushRef="#br0" timeOffset="20781.78">11477 13241 0,'-23'0'172,"-1"23"-156,0-23-16,24 24 15,-23-24-15,23 23 16,-24-23 0,24 24 15,-23-1-16,23 1 1,-24 23 0,24-24 15,-23-23-31,23 24 16,0-1-1,0 1 1,0-1-1,23 1 1,1-24 0,-1 23-1,1-23 1,-24 24 0,23-24-16,1 0 15,0 0 1,-1 0-1,1 0 1,-1 0-16,1 0 16,-1-24-1,24 1-15,-47-1 16,24 24-16,-1-23 16,1 23-1,-24-24 16,0 1 63,0-1-31,0 1-48,0-1 17,-24 24-1,24-23-31,0-1 15,-23 24 1,23-23-16,-24 23 63,1 0-32,-1 0-16,1 0 17,-1 0 30,1 0-46,-1 0 15,1 0 0</inkml:trace>
  <inkml:trace contextRef="#ctx0" brushRef="#br0" timeOffset="22025.39">12818 13194 0,'0'47'203,"0"-24"-187,0 1 0,0-1-1,0 1-15,0-1 16,0 1-1,0-1 1,0 1-16,0-1 16,0 1 15,0-1 16,0 1 93</inkml:trace>
  <inkml:trace contextRef="#ctx0" brushRef="#br0" timeOffset="23834.31">14182 12935 0,'23'0'93,"1"0"17,-1 0-79,1 0-15,-24 23 93,0 1-93,0-1-1,0 1 1,0-1-1,0 1 1,-24-1 15,24 1-15,0 0 0,-23-24-1,23 23-15,0 1 31,0-1 1,-24 1-17,24-1 1,0 1 15,24-24 16,-1 0-31,1 23-1,-1-23 1,1 0 62,-1 0-62,1 0-1,-1 0 17,1 0 93,-1 0-125,1 0 15,-1 0-15,1-23 0</inkml:trace>
  <inkml:trace contextRef="#ctx0" brushRef="#br0" timeOffset="27928.71">14417 9736 0,'23'0'188,"1"0"-173,-1 0 64,1 0-64,-1 0 1,1 0-16,23 0 15,-23 0 1,-1 0 0,1 0-1,-1 0 1,1 0 0,-1 0 15,1 0-16,-1 0 1,1 0 156,-24 24-141,23-1-31,-23 1 16,0 23-1,0-24 1,24 1 0,-24-1-16,0 1 15,23 0-15,-23-1 16,0 1 0,0-1-1,0 1-15,0-1 16,0 1-16,0-1 15,0 1 1,0-1 0,0 1-1,0-1-15,0 1 16,0-1 0,0 1-1,0-1 1,0 1-1,0-1 1,0 1 0,0-1-16,0 1 15,0-1 1,0 1 0,0-1-1,0 1-15,0-1 16,0 1-1,0 0 1,0-1 0,0 1-1,0-1 1,0 1 0,0-1-1,0 1-15,0-1 16,0 1-1,0-1-15,0 1 16,0 23 0,0-24-1,0 1-15,0-1 16,0 1-16,0-1 16,0 1-1,0-1 1,0 1-1,0-1 1,0 1 15,24-24-15,-24 23-16,0 1 16,0-1 15,0 1-16,0 0-15,0-1 16,23-23 0,-23 24-16,0-1 15,0 1-15,0-1 16,24 1-16,-24-1 16,0 24-16,0-23 15,23-1-15,-23 24 16,24-23-16,-24-1 15,0 1-15,0-1 32,23 1-1,-23-1 0,0 1-15,24-24-16,-24 23 15,0 1-15,0-1 0,23 1 16,-23-1 0,0 1-1,0 0 1,0-1 0,0 1-16,0-1 15,24-23-15,-24 47 16,0-23-16,0-1 31,0 1-31,0 23 0,0-24 16,0 24-1,0-23 1,0-1-16,0 1 16,0 23-1,-24-24-15,24 1 0,0 23 16,0-24-1,0 1-15,0-1 16,-23 1-16,23 23 16,-24-23-1,24-1-15,0 24 0,-23-23 16,23-1-16,-24 24 16,24-23-16,0-1 15,0 24-15,0-23 16,0-1-1,0 1-15,0 23 0,0-24 16,0 1-16,0-1 16,-23 1-16,23-1 15,-24 24-15,24-23 16,0 0-16,0-1 16,0 1-1,0-1-15,0 1 31,0-1-15,0 1-16,0-1 31,0 1 1,0-1 14,24 1-46,-24-1 16,0 1 0,0-1-1,23 1 1,-23-1 0,0 1-16,0-1 15,0 1 1,0-1-1,0 1 1,0-1 0,0 1-16,0-1 31,0 1-15,0-1-1,0 1-15,0 0 16,0-1-1,0 1-15,0-1 16,0 1 0,0-1-1,0 1-15,-23-24 110,-1 0-95,-23 0 17,24 23-32,-1-23 15,-23 24-15,24-24 16,-1 0-1,1 0-15,-1 0 63,1 0-47,-1 0-1,1 0 1,-1 23 140</inkml:trace>
  <inkml:trace contextRef="#ctx0" brushRef="#br0" timeOffset="42516.09">15828 11853 0,'23'0'234,"1"0"-218,0 0-16,-1 0 15,1 0 1,-1 0-1,1 0 1,23 0 0,-24 0-1,24 0 1,-23 0 0,-1 0-1,1 0 1,-1 0 15,1 0 16</inkml:trace>
  <inkml:trace contextRef="#ctx0" brushRef="#br0" timeOffset="43674.19">15946 12112 0,'0'-24'16,"23"24"140,1 0-140,-1 0-1,1 0 1,-1 0 0,1 0 15,-1 24-31,1-24 16,-1 0 15,1 0-31,-1 0 15,1 0 1,-1 0 0,1 0-1,-24 23 235</inkml:trace>
  <inkml:trace contextRef="#ctx0" brushRef="#br1" timeOffset="102300.58">4186 12018 0,'24'0'16,"-1"0"93,1 0-93,-1 0 15,1 0-15,-1 0-1,1-24-15,-1 24 16,1-23 0,-1 23-16</inkml:trace>
  <inkml:trace contextRef="#ctx0" brushRef="#br1" timeOffset="103284.76">4915 12018 0,'0'0'0,"24"0"16,-1 0-1,1 0-15,-1 0 16,1 0 0,23 0 46,-23-24-46,-1 24-16,24 0 15,-23 0-15</inkml:trace>
  <inkml:trace contextRef="#ctx0" brushRef="#br1" timeOffset="103886.96">5809 12065 0,'24'0'15,"-1"0"126,1 0-125,-1 0-1,1 0-15,-1 0 16,1 0-16,-1 0 15,1-24-15,23 1 16,0 23-16,0-47 16</inkml:trace>
  <inkml:trace contextRef="#ctx0" brushRef="#br1" timeOffset="104467.41">6703 11900 0,'70'0'15,"-46"0"1,-1 0-16,1 0 16,-1 0-16,1 0 15,-1 0-15,1 0 16,-1 0-16,1 0 15,0 0 17,-1 0-1,1 0-31,-1 0 16,24 0-16,24 0 15,-24 0-15,23 0 16,1 0-16</inkml:trace>
  <inkml:trace contextRef="#ctx0" brushRef="#br1" timeOffset="104995.33">7785 11900 0,'23'0'16,"1"0"0,-1 0-1,1 0 1,-1 0 15,1 0-15,23 0-1,-24 0 1,1 0-16,-1 0 16,24 0-16,-23 0 15,-1 0-15,24 24 16,-23-24-16,-1 0 15,25 0-15,-1 0 16</inkml:trace>
  <inkml:trace contextRef="#ctx0" brushRef="#br1" timeOffset="105602.69">9219 11829 0,'24'0'31,"-1"0"-15,-23-23 0,24 23-1,-1 0 17,1 0-17,-1 0 1,1 0-16,23 0 15,23 0-15,-22 0 16,-25 0-16,1 0 16,-1 0-16,24 0 15,-23 0 1,-1 0-16,1 0 16</inkml:trace>
  <inkml:trace contextRef="#ctx0" brushRef="#br1" timeOffset="107115.91">6961 9972 0,'0'23'157,"0"1"-142,24-1-15,-24 1 16,0-1-16,0 24 16,0-23-1,0-1-15,0 1 0,0-1 16,24-23-1,-24 24-15,23-24 16</inkml:trace>
  <inkml:trace contextRef="#ctx0" brushRef="#br1" timeOffset="107785.17">7079 10559 0,'0'24'0,"0"0"125,0-1-109,0 1-1</inkml:trace>
  <inkml:trace contextRef="#ctx0" brushRef="#br1" timeOffset="108329.82">7079 11077 0,'0'23'47,"0"24"47,0-23-79,0 23 1,0-23-16,0-1 16,0 1-16,0 23 15,0-24-15</inkml:trace>
  <inkml:trace contextRef="#ctx0" brushRef="#br1" timeOffset="108746.69">7103 11688 0,'0'24'16,"0"-1"46,0 1-30,23-1-17,-23 1 1,0-1-16,0 1 0,0 23 15,0-23-15,0-1 16</inkml:trace>
  <inkml:trace contextRef="#ctx0" brushRef="#br1" timeOffset="109108.72">7126 12276 0,'0'24'16,"0"-1"-1,0 1 1,0-1-16,0 1 16,0-1-1,-23 1 1,23-1 0,0 1-1,0 23 1,-24-23-1,24-1-15</inkml:trace>
  <inkml:trace contextRef="#ctx0" brushRef="#br1" timeOffset="109548.91">7032 12982 0,'0'0'0,"0"23"16,0 1 31,0-1-47,0 1 15,0-1-15,0 1 94</inkml:trace>
  <inkml:trace contextRef="#ctx0" brushRef="#br1" timeOffset="110013.18">7197 13499 0,'0'24'15,"0"-1"1,0 1-1,0-1 17,0 1-32,0-1 15,0 1-15,0-1 16,0 1 0,0-1-1,0 1 16,0 0-15,0-1 0</inkml:trace>
  <inkml:trace contextRef="#ctx0" brushRef="#br1" timeOffset="120843.23">10654 11853 0</inkml:trace>
  <inkml:trace contextRef="#ctx0" brushRef="#br1" timeOffset="121721.87">10795 11853 0,'24'0'47,"-1"0"-31,1 0 15,-1 0-15,1 0-1,-1 0 1,1 0 0,-1 0 31,1 0-16,-1 0-16,1 0 17,-1 0-1,-23-24 16,24 24-16,-1 0 47</inkml:trace>
  <inkml:trace contextRef="#ctx0" brushRef="#br1" timeOffset="122338.7">11477 11829 0,'24'0'47,"-1"0"-32,1 0 1,-1 0 0,24 0 15,-23 0-31,-1 0 15,24 0-15,-23 24 16,-1 0-16,1-24 16,-1 0-1,1 23 17,-1-23-32,1 0 15,-1 0 1</inkml:trace>
  <inkml:trace contextRef="#ctx0" brushRef="#br1" timeOffset="122875.27">12277 11900 0,'23'24'15,"1"-24"16,-1 0-15,1 0-16,-1 0 16,24 0-1,-23 0-15,23 0 16,-24 0 0,1 23-16,23-23 15,0 0-15,0 0 16,0 24-16,-23-1 15,23-23-15,-24 0 16</inkml:trace>
  <inkml:trace contextRef="#ctx0" brushRef="#br1" timeOffset="123520.56">13453 11924 0,'23'-24'15,"1"24"1,-1 0-1,24 0 1,-23 0 0,-1 0-1,1 0 1,-1-23-16,1 23 16,-1 0-16,1 0 15,-1 0-15,1 0 16,-1 0-16,1 0 15,23 0 1,-24 0-16,1 0 16,23 0-16</inkml:trace>
  <inkml:trace contextRef="#ctx0" brushRef="#br1" timeOffset="124034.18">14770 11829 0,'0'0'16,"47"0"-1,-24 0-15,1 0 16,-1 0 15,1 0 47,-1 0-62</inkml:trace>
  <inkml:trace contextRef="#ctx0" brushRef="#br1" timeOffset="125325.16">13500 10183 0,'0'24'125,"0"-1"-110,0 1 1,0-1 0,0 1-16,-24-1 15,24 24 1,0-23-16,0-1 0,0 24 16,0-23-16,0-1 15</inkml:trace>
  <inkml:trace contextRef="#ctx0" brushRef="#br1" timeOffset="125832.42">13523 10771 0,'0'0'0,"0"24"15,0 23 1,0-24 0,24 1-1,-24-1 1,23-23 15,-23 24-31,0-1 16,0 1-1,0-1-15,0 1 16,0-1-16,0 1 16,0-1-1,0 1-15</inkml:trace>
  <inkml:trace contextRef="#ctx0" brushRef="#br1" timeOffset="126234.53">13594 11383 0,'0'0'0,"0"47"16,0-24 0,0 1-1,0-1 1,0 1 15,0-1-15,0 1-1,0-1 1,0 1-16,0-1 16,0 1-16,-24 23 15,24-24-15,0 24 16</inkml:trace>
  <inkml:trace contextRef="#ctx0" brushRef="#br1" timeOffset="126628.02">13570 12065 0,'0'23'15,"0"1"1,0 23-1,24-24 1,-24 1 0,0-1-1,0 1 1,0-1 0,0 1-1,23-24-15,-23 47 16,0-24-1,24 1-15,-24-1 16</inkml:trace>
  <inkml:trace contextRef="#ctx0" brushRef="#br1" timeOffset="126890.46">13711 12629 0,'0'0'0,"0"47"31,0-23-31,0 23 0,0-24 16,0 1-16,0-1 16,0 1-16,0-1 31,0 1-31,0-1 15,0 24 1,0-23 0,0-1-16</inkml:trace>
  <inkml:trace contextRef="#ctx0" brushRef="#br1" timeOffset="127242.52">13735 13147 0,'0'0'16,"0"23"-16,0 1 16,0-1-16,0 1 15,0-1 1,0 1-1,0 23 1,-24-24-16,24 1 16,-23 23-16,23-24 15,-24 1-15,1 23 16,23-24-16,-24 1 16,1 23-16,23-24 15,-24 24-15,1-23 31</inkml:trace>
  <inkml:trace contextRef="#ctx0" brushRef="#br1" timeOffset="127524.77">13523 14158 0,'0'0'0,"0"23"0,0 1 15,24-24 1,-24 23 31,23-23-32</inkml:trace>
  <inkml:trace contextRef="#ctx0" brushRef="#br1" timeOffset="137118.04">5621 10701 0,'0'-24'47,"0"1"234,-24 23-250,1 0-15,23-24 15,-24 24-15,1 0 31,-1 0-32,1 0 1,-1 0 62,1 0-47,-1 0 16,1 0-31,-1 0 46,1 24-62,23-1 16,-24-23 15,24 24 0,-23-24 47,23 23-78,-24 1 16,24-1 0,-23-23-16,23 24 31,0-1-15,0 1-16,-24-1 0,24 1 31,0-1 0,0 1-15,0-1-1,0 1 1,24-24 15,-1 0-15,-23 23 15,24-23 0,-1 0 1,1 0-17,-1 0 1,1 0 15,-1 0-15,1 0-1,-1 0-15,1 0 125,-24-23-109,23 23 0,1 0 15,-1 0-16,1 0 17,-1 0-1</inkml:trace>
  <inkml:trace contextRef="#ctx0" brushRef="#br1" timeOffset="143266.39">8114 10559 0,'0'48'187,"0"-25"-171,23-23-1,-23 24 1,24-1 15,-24 1-31,0-1 32,23-23-17,-23 24 1,0-1 15,0 1-15,0-1-1,0 1 32,0-1 47</inkml:trace>
  <inkml:trace contextRef="#ctx0" brushRef="#br1" timeOffset="145457.65">8184 10559 0,'24'0'125,"-1"0"-78,1 0-32,0 0-15,-1 0 16,1 0 15,-1 0-15,1 0-16,-1 0 31,1 0-15,-24 24 77,23 0-77,1-1 0,-24 1-1,0-1 16,0 1-31,0-1 32,23-23 30,-23 24 79,-23-24-110,-1 0-15,24 23-1,-23 1-15,-1-24 32,24 23-32,-23-23 15,23 24 16,-24-24-15,1 0 0,23 23-1,-24 1 48,1-24 46,-1 23 126,0-23-110</inkml:trace>
  <inkml:trace contextRef="#ctx0" brushRef="#br1" timeOffset="148448.84">5809 12770 0,'24'0'187,"-24"24"-171,0 23 0,0-24-1,0 1-15,0-1 16,0 24-16,0-23 15,0-1-15,0 1 16,0 23-16,0-24 16,0 1-16,0 0 31,0-1 63,0 1 15</inkml:trace>
  <inkml:trace contextRef="#ctx0" brushRef="#br1" timeOffset="149904.03">5809 12747 0,'24'0'188,"-1"0"-173,1 0-15,-1 0 16,1 0 0,-1 0-1</inkml:trace>
  <inkml:trace contextRef="#ctx0" brushRef="#br1" timeOffset="151134.53">5833 13005 0,'23'0'156,"24"0"-140,-23 0 0,-1-23-16,1 23 15,-1 0-15,1 0 16,-1 0 0,1 0 140</inkml:trace>
  <inkml:trace contextRef="#ctx0" brushRef="#br1" timeOffset="153129.43">5833 13241 0,'0'-24'15,"23"24"48,1 0-63,-1 0 47,1 0-16,-1 0 0,1 0-15,-1 0 156</inkml:trace>
  <inkml:trace contextRef="#ctx0" brushRef="#br1" timeOffset="155007.32">8396 12723 0,'24'0'15,"-1"0"1,1 0 78,-24 24-79,0-1 16,23-23-15,-23 24 0,0-1-1,0 1-15,0-1 16,0 1 0,0-1-1,0 1-15,0-1 16,0 24-1,0 0 1,0-23 0,0-1 15,0 1 0,0 0 32,0-1-48,0 1 32</inkml:trace>
  <inkml:trace contextRef="#ctx0" brushRef="#br1" timeOffset="156752.16">8514 12723 0,'23'0'188,"1"-23"-157,-1 23-15,1 0 62,-1 0-63,1 0 63,-1 0 32,1 0-1,-1 0-93,1 0 140</inkml:trace>
  <inkml:trace contextRef="#ctx0" brushRef="#br1" timeOffset="158176.41">8537 13005 0,'24'0'47,"-1"0"31,1 0-62,-1 0 0,1 0-1,-1 0 17,1 0-17,-1 0-15</inkml:trace>
  <inkml:trace contextRef="#ctx0" brushRef="#br1" timeOffset="166106.99">12018 10748 0,'-24'0'281,"1"0"-62,-1 0-126,1 0-77,-1 0 15,24 23-15,-23-23-16,23 24 109,0-1-93,-24 1 15,24-1 0,0 1 16,0-1-31,0 1 31,0-1-16,24 1 16,-24-1-32,23-23 1,-23 24 0,24-24-1,-1 0 1,1 0-16,-1 0 16,-23 23-16,24-23 15,-1 0-15,1 0 16,0 0-1,-1 0 1,1 0-16,-1 0 16,1 0-1,-1 0 1</inkml:trace>
  <inkml:trace contextRef="#ctx0" brushRef="#br1" timeOffset="167369.08">12159 10936 0,'24'0'125,"-1"0"-110,1 0 1,-1 0-16,24 0 16,-23 0-16,-1 0 15,24 0-15,-23 0 16,-1 0-16,1 0 15,-24 23 204,0 1-219,0-1 16,0 1-16,0-1 15,0 1 1,0-1 15,0 1-15,0-1 0,0 1-1,0-1 48,0 1 15</inkml:trace>
  <inkml:trace contextRef="#ctx0" brushRef="#br1" timeOffset="168730.12">12206 10795 0,'-23'0'31,"-1"0"47,1 0-15,-1 0-16,1 0-1,-1 0 33,0 0 46,24-24-94,-23 24-16,-1 0 64,1 0-48,-1 0-16,1 0 64,-1 0-64,1 0 1</inkml:trace>
  <inkml:trace contextRef="#ctx0" brushRef="#br1" timeOffset="173974.01">14417 10865 0,'0'-23'47,"-24"23"62,24 23-109,0 24 32,-23-47-32,23 24 15,0-1-15,0 1 0,0-1 16,-24 1 0,1-1-16,23 1 15,-24-24-15,24 23 16,0 1-1,0-1 1,0 1 0,-23-1-16,23 1 15,0 0 1</inkml:trace>
  <inkml:trace contextRef="#ctx0" brushRef="#br1" timeOffset="175354.61">14629 10795 0,'0'23'62,"0"1"-62,0-1 16,0 24-1,0-23-15,0-1 32,0 1-17,0-1-15,0 1 31,0-1 1,0 1-32,0-1 15,0 1 1,0-1 0,-24-23 46,24 24-46,0-1-1,0 1-15,0 0 47,0-1-31,0 1-1,0-1 95</inkml:trace>
  <inkml:trace contextRef="#ctx0" brushRef="#br1" timeOffset="176575.42">14323 11171 0,'23'0'31,"1"0"32,-24-24-32,23 24 16,1 0-32,-1 0 17,1 0-17,-1 0 32,1 0-16,-1 0 188</inkml:trace>
  <inkml:trace contextRef="#ctx0" brushRef="#br1" timeOffset="178775.21">12112 12606 0,'0'23'62,"0"1"-62,0 23 32,0-24-32,0 1 15,0 23-15,-23-24 16,23 1 0,0-1-16,0 24 15,-24-23 1,24-1-1,0 1 1,0-1-16,0 1 31</inkml:trace>
  <inkml:trace contextRef="#ctx0" brushRef="#br1" timeOffset="180152.53">12041 12653 0,'24'0'187,"23"0"-187,-23 0 16,-1 0-16,1 0 16,-1 0-16,1 0 31,-48 0 141</inkml:trace>
  <inkml:trace contextRef="#ctx0" brushRef="#br1" timeOffset="181126.01">11900 13052 0,'24'0'62,"-1"0"-62,-23-23 16,24 23-16,23 0 16,0 0-1,-23 0-15,-1 0 31,1 0-31,-1 0 0,1 0 16,-1 0-16,1 0 16,-1 0-1,1 0-15,-1 0 16,1 0 0,-1 0-1,1 0-15,-1 0 31</inkml:trace>
  <inkml:trace contextRef="#ctx0" brushRef="#br1" timeOffset="183620.91">14652 12464 0,'24'0'94,"-24"24"-63,0 0-15,23-24-1,-23 23-15,0 1 16,0-1-1,24 1 1,-1-1-16,-23 1 16,0-1 15,24 1-31,-24-1 47,0 1-16,0-1 16,0 1-31,0-1-1,0 1 1,0-1-1,0 1 17,0-1-32,-24-23 187,1 0-171,-1 0 15,1 0 16,-1 0 15,1 0 17,-1 0 30</inkml:trace>
  <inkml:trace contextRef="#ctx0" brushRef="#br1" timeOffset="-195575.58">17051 10536 0,'-24'0'281,"1"0"-265,-1 0-1,1 0 1,-1 0-1,1 0 1,-1 0 0,1 0-1,-1 0 17,1 0-17,-1 0 1,1 0-1,-1 0 1,1 0-16,-1 0 47,24 23 94,0 1-79,-23 0-46,23-1-16,0 1 0,-24-1 15,24 1 1,0-1-16,-23-23 16,23 24-1,0-1 1,0 1-16,0-1 15,0 1 17,0 23-17,0-24 1,0 1 0,0-1-16,0 1 15,0 23-15,0-24 16,0 1-16,0-1 15,0 1 1,0-1-16,0 1 16,0-1 15,0 1 0,0 0-15,0-1-1,0 1 1,0-1 15,0 1-15,0-1-16,0 1 31,0-1-31,0 1 16,0-1-16,0 24 15,0-23 1,0 23 0,23-47-16,-23 23 15,0 1-15,0 23 16,0-24 0,0 24-1,0-23 1,0-1-1,0 1-15,0-1 16,0 1 0,24 0-16,-24-1 15,0 1 1,0-1-16,0 1 16,0-1-16,0 1 15,0-1-15,0 1 16,0-1-16,0 1 15,0 23-15,0-24 16,0 1-16,0 23 16,0-24-16,0 1 15,0-1-15,-24 24 16,24-23-16,0-1 16,0 1-16,0-1 15,0 1-15,0 0 16,0-1-1,0 1 1,0-1 0,0 24-16,0-23 15,0 23 1,24-24-16,-24 1 16,0-1-16,0 1 15,0-1-15,0 1 16,23-1-1,-23 1 1,0-1-16,0 1 16,0-1-1,0 1-15,0-1 16,0 1-16,0-1 31,24-23-31,-24 24 16,0 23-1,0-23 1,0-1-16,0 24 16,0-23-1,0-1-15,0 1 16,0 23 0,0-24-16,0 1 15,0-1-15,0 1 47,0-1-16,0 1-31,0-1 32,0 1-1,0-1-16,0 1 1,0-1 31,0 1-31,0-1-1,0 1 1,0-1-1,0 1 1,0-1 15,23-23 79,1 0-95,-24 24-15,23-24 16,1 0 0,-1 0-1,1 0 1,-1 0-1,1 0-15,-1 0 16,24 0-16,-23 0 16,-1 0-1,1 0-15,23 0 0,-24 0 16,1 0 0,0 0-16,-1 0 31,-23 24 125,24-1-125,-1 1-31,24 23 16,-23-47-16</inkml:trace>
  <inkml:trace contextRef="#ctx0" brushRef="#br1" timeOffset="-170727.39">17333 10936 0,'-23'0'219,"-1"0"-203,24-24-1,-23 24-15,-1 0 78,1 0 110,23 24-157,-24-24-31,24 23 31,-23-23-15,23 24 15,0-1-31,-24 1 32,24-1 14,-24 1-30,24-1 0,0 1-1,0-1 1,-23-23 0,23 24-1,0-1 16,0 1 16,0 0-15,0-1-1,0 1-16,23-24 1,-23 23 15,24-23-15,-24 24 46,24-24-46,-1 0 125,1 0-126,-1 23 1,1-23 0,-1 0 93,1 0-93,-1 0 46,1 24 63</inkml:trace>
  <inkml:trace contextRef="#ctx0" brushRef="#br1" timeOffset="-169312.42">17780 10912 0,'-24'0'78,"24"24"-63,-23-24-15,-1 0 16,1 23 0,23 1-1,-24-24 1,24 23 62,-23-23-78,-1 0 16,24 24-1,-23-24 32,23 23-31,-24-23-1,24 24-15,0-1 32,-23-23-32,23 47 15,-24-47-15,24 24 16,0-1-1,0 1 1,0 0 15,24-1-31,-24 1 32,23-24-17,1 0 1,-24 23-1,23-23 1,1 24 0,-1-24 15,-23 23-15,24-23-1,-1 0 1,1 0-1,-1 0 1</inkml:trace>
  <inkml:trace contextRef="#ctx0" brushRef="#br1" timeOffset="-167972.86">17780 11218 0,'24'0'109,"-1"0"-93,1 0-1,-1 0 1,1 0 15,-1 0-15,1 0-16,-1 0 47,-23 24 156,0-1-188,0 1 1,0-1 0,0 1-1,0-1-15,0 1 31,0-1 16,0 1-15,0-1-1</inkml:trace>
  <inkml:trace contextRef="#ctx0" brushRef="#br1" timeOffset="-166681.27">18462 10983 0,'0'23'62,"0"1"-62,0-1 16,0 1-16,0-1 31,0 1 16,0-1-47,0 1 15,0 23 1,0-23 0,0-1-16,0 1 15,0-1 1,0 1 15,0-1-31,0 1 31,0-1 16</inkml:trace>
  <inkml:trace contextRef="#ctx0" brushRef="#br1" timeOffset="-165754.11">18368 11242 0,'23'0'47,"1"0"-16,0 0-31,-1 0 16,1 0 15,-1 0 16,1 0-31,-24 23 15,23-23 125,-23 24-125</inkml:trace>
  <inkml:trace contextRef="#ctx0" brushRef="#br1" timeOffset="-158843.43">18862 10959 0,'0'24'218,"23"-24"-202,1 23-16,-24 1 16,0-1-1,0 1 1,23-24-16,-23 23 16,0 1-1,0-1 16,0 1 63,0-1-31,0 1-32,0 0 0,0-1-15,24-23-1,-24 24-15,0-1 32,0 1 77,0-1-109,23-23 31,-23 24-15,0-1 31,0 1-16,-23-48 125</inkml:trace>
  <inkml:trace contextRef="#ctx0" brushRef="#br1" timeOffset="-156369.15">18909 11006 0,'23'0'203,"1"0"-203,-1 0 16,1 0 0,-1 0 46,-23 24-46,24-24-16,0 0 62,-24 23 32,23-23-78,-23 24-1,24-1 16,-24 1-15,23-24 0,-23 23-16,0 1 15,24-1 1,-24 1 62,0 0 16,0-1-32,0 1-46,0-1 0,0 1 15,0-1 0,-24-23-15,1 0 77,23 24-77,0-1 47,-24-23-48,24 24 1,-23-24 374,-1 0-327,24 23-47,-24-23-1,1 0 63,-1 0-46,24 24 155</inkml:trace>
  <inkml:trace contextRef="#ctx0" brushRef="#br1" timeOffset="-154599.59">19473 10983 0,'0'47'171,"0"-24"-155,0 1 0,0-1-1,0 1-15,0-1 16,0 1 15,0-1-15,0 1-1,24 0 1,-24-1 15,0 1-15,0-1 0,0 1 77,0-1-61</inkml:trace>
  <inkml:trace contextRef="#ctx0" brushRef="#br1" timeOffset="-152767.79">19285 11053 0,'24'0'156,"-1"0"-140,1 0-1,-1 0 1,1 0 93,-1 0-77,1 0 61,-1 0-77,1 0 31,-1 0 0,1 0-16,-1 0 63,1 0 0,-1 0-79,1 0 1,-1 0-16</inkml:trace>
  <inkml:trace contextRef="#ctx0" brushRef="#br1" timeOffset="-151445.49">19332 11453 0,'24'0'172,"-24"24"-172,23-24 16,1 0-1,-1 0 1,1 0-1,-1 0 1,1 0-16,-1 0 16,1 0 15,-1 0-15,1 0-1,-1 0 1,1 0 15,-1 0 0,1 0-15,0 0 31,-1 0 140</inkml:trace>
  <inkml:trace contextRef="#ctx0" brushRef="#br1" timeOffset="-133423.61">17145 12065 0,'24'0'234,"-1"0"-218,1 0-16,-1 0 15,1 0 1,-1 0-1,1 0 48,-1 0-32</inkml:trace>
  <inkml:trace contextRef="#ctx0" brushRef="#br1" timeOffset="-132828.21">17851 12018 0,'23'0'47,"24"-24"-31,-23 24-1,-1 0-15,1 0 16,23 0-16,-24 0 16,1 0-16,23 0 15,-24 0-15,1 0 16,-1 0-16,24 0 15,-23 0-15,-1 0 16,1 0-16,-1 0 16,1 0-16,23 0 15</inkml:trace>
  <inkml:trace contextRef="#ctx0" brushRef="#br1" timeOffset="-132252.6">19379 11947 0,'24'0'16,"-1"0"0,1 0-1,-1 0-15,1 0 16,-1 0-1,1 0-15,23 0 16,-24 0-16,1 0 16,23 0-16,-23 0 15,23 0-15,0 0 16,0 0-16,0 0 16,-24 0-16,1 0 15,-1 0-15,24 0 16,-23 0-16,-1 0 15,1 0-15</inkml:trace>
  <inkml:trace contextRef="#ctx0" brushRef="#br1" timeOffset="-130722.71">18815 12018 0,'23'0'109,"1"0"-93,23 0-1,-24 0 1,1 0-16,-1 0 16,1 0 30,-1 0 1,1 0-15</inkml:trace>
  <inkml:trace contextRef="#ctx0" brushRef="#br1" timeOffset="-128319.82">20367 10512 0,'0'-23'32,"0"46"108,24-23-140,-24 24 16,0-1-1,0 1 1,0 0-16,0-1 16,0 1-16,0-1 15,0 1 1,0-1-16</inkml:trace>
  <inkml:trace contextRef="#ctx0" brushRef="#br1" timeOffset="-127809.54">20414 11006 0,'0'0'0,"0"24"31,24-1 1,-24 1-17,0-1 1,0 1-1,0-1-15,0 1 16,0-1 0,23 1-16,-23 0 15,0-1 1,0 24 0,24-47-16</inkml:trace>
  <inkml:trace contextRef="#ctx0" brushRef="#br1" timeOffset="-127403.29">20532 11641 0,'23'24'15,"-23"-1"1,0 1-16,0-1 31,0 1 16,0-1-31,0 1-1,24-24-15,-24 23 16</inkml:trace>
  <inkml:trace contextRef="#ctx0" brushRef="#br1" timeOffset="-126990.39">20626 12300 0,'0'0'15,"0"47"1,0-24-16,0 1 15,0-1 1,0 24 0,0-23-1,0 0 1,0-1-16,0 1 31,23-24-15,-23 23-1,0 1-15,0-1 16</inkml:trace>
  <inkml:trace contextRef="#ctx0" brushRef="#br1" timeOffset="-126603.42">20696 12911 0,'0'0'0,"0"24"0,24-24 16,-24 23-1,0 1 1,0-1 15,0 1-15,0-1 0,0 24-1,0-23-15,0 0 16,0-1-16,0 1 15,0-1-15,0 1 32</inkml:trace>
  <inkml:trace contextRef="#ctx0" brushRef="#br1" timeOffset="-126086.48">20861 13499 0,'0'24'78,"0"-1"-31,0 1-32,0-1 32</inkml:trace>
  <inkml:trace contextRef="#ctx0" brushRef="#br1" timeOffset="-104112.98">17216 12535 0,'0'24'15,"0"-1"1,0 1 15,0-1 0,0 1-15,0-1 0,0 1-1,0-1 1,0 1-16,0-1 15,0 1-15,0-1 16,0 24 0,-24-23-16,24-1 15,0 1-15,0-1 16,0 1 0,0-1 93</inkml:trace>
  <inkml:trace contextRef="#ctx0" brushRef="#br1" timeOffset="-102548.72">17239 12559 0,'24'0'187,"-1"-24"-187,1 24 16,-1 0-1,1 0 1,-1 0 15,1-23-15</inkml:trace>
  <inkml:trace contextRef="#ctx0" brushRef="#br1" timeOffset="-101768.72">17239 12817 0,'24'0'15,"-24"-23"1,23 23-16,-23-24 16,24 24 15,-1 0-16,1 0 1,-24-23 0,23 23-1,24 0 1,-23 0 0</inkml:trace>
  <inkml:trace contextRef="#ctx0" brushRef="#br1" timeOffset="-100576.84">17216 13076 0,'23'0'172,"1"0"-156,-1 0-1,1 0 1,-24-24-16,23 24 15,1 0-15,-1 0 125,1 0-78</inkml:trace>
  <inkml:trace contextRef="#ctx0" brushRef="#br1" timeOffset="-98862.44">17992 12535 0,'-24'0'203,"-23"0"-187,24 0-1,-1 0 1,1 0 0,-1 0-1,1 0 17,23 47-32,-24-47 0,24 24 15,-24-24-15,1 23 16,-1 1 15,24-1-15,-23 1-1,23-1 17,0 1-17,-24-1-15,1 1 16,23-1-1,0 1 1,-24-1-16,24 1 16,0-1 31,0 1-32,0-1 16,24-23-31,-1 24 16,1-24 0,-1 23-1,1-23 1,-24 24-16,23-24 16,1 0-1</inkml:trace>
  <inkml:trace contextRef="#ctx0" brushRef="#br1" timeOffset="-97727.82">17874 12817 0,'24'0'78,"-1"0"-78,1 0 16,-1 0-16,1 0 15,-1 0-15,24 0 16,-23 0-1,-1 0-15,-23-23 16,24 23 0,-1 0 31,-46 23 109,23 1-156,0-1 15,-24-23 1,24 47-16,-23-23 16,23-1-16,0 1 15,0-1 1,0 24-16,0-23 31,0-1-31,0 1 16,0 0-16,0-1 31,0 1 0,0-1 1,0 1-17,0-1 16,0 1 126</inkml:trace>
  <inkml:trace contextRef="#ctx0" brushRef="#br1" timeOffset="-96334">18580 12653 0,'23'0'172,"-23"23"-157,0 1-15,0-1 0,24-23 16,-24 24-16,0-1 15,0 1-15,0-1 16,0 1 15,0-1 16,0 1-31,0-1 46,0 1-30,0-1-1,0 1 0,0-1-15</inkml:trace>
  <inkml:trace contextRef="#ctx0" brushRef="#br1" timeOffset="-95302.12">18556 12864 0,'24'0'140,"-1"0"-93,1 0-47,-1 0 47,1 0 0,-1-23 219,1 23-251</inkml:trace>
  <inkml:trace contextRef="#ctx0" brushRef="#br1" timeOffset="-91753.29">19074 12582 0,'0'24'93,"0"-1"-77,0 1 0,-24-1-16,24 1 15,0-1-15,-24 1 16,24-1-16,0 1 16,0-1-1,-23 1 1,23-1-1,-24-23-15,24 47 16,-23-23 0,23-1 62,0 1-63,0-1-15,0 1 16,0-1 125</inkml:trace>
  <inkml:trace contextRef="#ctx0" brushRef="#br1" timeOffset="-90397.12">19121 12582 0,'23'0'125,"1"0"-125,-1 0 47,1 0-16,-1 0 0,1 0 32</inkml:trace>
  <inkml:trace contextRef="#ctx0" brushRef="#br1" timeOffset="-89466.57">19003 12864 0,'23'0'31,"1"0"-15,0-23 0,-1 23 46,1 0 94,-1 0-140,1 0 0</inkml:trace>
  <inkml:trace contextRef="#ctx0" brushRef="#br1" timeOffset="-88169.51">19614 12606 0,'24'0'156,"-24"47"-156,0-24 16,0 1-16,0-1 16,0 1-16,0-1 15,0 1 1,0-1-16,0 1 15,0-1 1,0 1 0</inkml:trace>
  <inkml:trace contextRef="#ctx0" brushRef="#br1" timeOffset="-87026.43">19520 12629 0,'24'0'32,"-1"0"-1,1 0 78,-1 0-93,1 0 31,-1 0 93,1 0-108</inkml:trace>
  <inkml:trace contextRef="#ctx0" brushRef="#br1" timeOffset="-85935.46">19520 13005 0,'24'0'46,"-1"0"-14,1 0-32,-1 0 15,1 0 1,-1 0 15,1 0-31,0 0 16,-1 0 15,1 0 16,-1 0 0,1 0 109,-1 0-93</inkml:trace>
  <inkml:trace contextRef="#ctx0" brushRef="#br1" timeOffset="-84755.62">20673 11994 0,'23'0'16,"1"0"-1,23 0 1,-24 0 0,1 0-1,-1 0-15,1 0 16,23 0 0,-24 24-16,1-24 15,0 0-15,-1 0 16,1 0-16,-1 0 31,1 0-31,-1 0 31,1 0-15,-1 0 0,1 0-1,-1 0-15,1 0 16,23 0-1,-24 0-15,1 0 0</inkml:trace>
  <inkml:trace contextRef="#ctx0" brushRef="#br1" timeOffset="-84297.56">21519 12018 0,'24'0'16,"-1"0"-16,1 0 15,0 0 1,-1 0-16,1 0 16,-1 0-1,1 0-15,-1 0 31,1 0 1,23 23-17,-24-23 1,1 0-16,46 0 16,1 0-16,-24 0 15</inkml:trace>
  <inkml:trace contextRef="#ctx0" brushRef="#br1" timeOffset="-83852.74">22460 12041 0,'24'0'15,"-1"0"1,1 0 0,-1 0-1,1 0 1,-1 0 15,1 0-31,-1 0 31,1 0-31,-1 0 16,1 0-16,-1 0 16,1 0-16,23-23 15,-24 23-15,25-24 16,-1 1-16,0 23 15,-24 0-15,1 0 16,23-24-16,-24 24 16</inkml:trace>
  <inkml:trace contextRef="#ctx0" brushRef="#br1" timeOffset="-83523.62">23189 11900 0,'24'0'16,"-1"0"-16,1 0 15,-1 0 16,1 0-15,-1 0 15,1 0-31,-1 0 16,1 0 0,-1 0-1,24 0-15,48 0 0,-48 0 16,23 0-16</inkml:trace>
  <inkml:trace contextRef="#ctx0" brushRef="#br1" timeOffset="-83121.99">23918 11877 0,'0'0'16,"24"0"-16,-1 0 0,1 0 15,-1 0-15,1 0 16,-1 0-16,24 0 16,-23 0-1,23 0-15,-23 0 32,-1 0-1,1 0-31,-1 0 15,24 0-15,0 0 16,24 0-16</inkml:trace>
  <inkml:trace contextRef="#ctx0" brushRef="#br1" timeOffset="-62004.67">21049 10936 0,'-23'0'94,"23"-24"16,-24 24-64,1 0-14,-1 0-1,0 0 0,1 0 16,-1 0 16,1 0 124,-1 24-124,24-1-1,-23 1-62,23-1 78,0 1-62,0-1-16,0 1 15,0-1 1,0 1 47,0 23-32,23-47-16,-23 23-15,24 25 16,-1-48 0,-23 23-1,24-23-15,-24 24 32,23-24-17,1 0 1,0 23-1,-1 1 1,1-24-16,-1 0 31,1 0-31,-1 23 16,1-23 0,-1 0-1</inkml:trace>
  <inkml:trace contextRef="#ctx0" brushRef="#br1" timeOffset="-61101.3">21308 10889 0,'23'23'78,"-23"1"-63,0-1 1,0 1-16,0 23 16,0-24-16,24 1 15,-24-1-15,0 1 16,0-1-16,23-23 15,-23 24-15,0-1 16,0 1-16,0 0 16,24-1-1,-24 1 1,0-1-16,0 1 16,0-1 15,23-23 31</inkml:trace>
  <inkml:trace contextRef="#ctx0" brushRef="#br1" timeOffset="-60314.93">21637 10889 0,'0'23'31,"0"1"-15,0 23-1,0-24-15,0 1 16,0-1 0,24 24-16,-24-23 15,23 23 1,-23-24-16,24 25 16,-24-25-16,23-23 15,-23 24-15,0-1 16,24 1-1,-24-1 1,0 1-16,23-1 16,-23 1-1</inkml:trace>
  <inkml:trace contextRef="#ctx0" brushRef="#br1" timeOffset="-58785.85">21425 11194 0,'0'-23'15,"24"23"173,-1 0-141,1 0 15,-1 0-15,1 0-16,-1 0 141,1 0-156,0 0 0,-1 0-1,1 0 1,-1 0-16,1 0 15,23 23 1,-24-23 15,1 0 63,-1 0-78,-23-23 46,24 23-46</inkml:trace>
  <inkml:trace contextRef="#ctx0" brushRef="#br1" timeOffset="-57601.12">22225 11006 0,'24'0'125,"-1"0"-125,-23 24 15,24-1 1,-24 1-16,23-1 16,-23 1-1,24-1-15,-24 24 16,0-23-16,23 0 15,-23 23-15,0-24 16,24-23 31,-24 24 15</inkml:trace>
  <inkml:trace contextRef="#ctx0" brushRef="#br1" timeOffset="-56742.89">22249 11218 0,'0'-24'63,"23"24"-48,1 0-15,-1 0 32,1 0 30,-1 0-62,1 0 16,-1 0-1,1 0 1,-1 0 0,1 0 140</inkml:trace>
  <inkml:trace contextRef="#ctx0" brushRef="#br1" timeOffset="-53355.16">22813 10912 0,'0'24'188,"0"-1"-173,0 24 1,23-23 0,-23 23-16,24-24 15,-24 1-15,24 23 16,-1-24-1,-23 1-15,0 0 16,24-24-16,-24 23 16,0 1-16,0-1 15,0 1 17,0-1-32,0 1 15,0-48 173</inkml:trace>
  <inkml:trace contextRef="#ctx0" brushRef="#br1" timeOffset="-51535.89">22884 10936 0,'23'0'203,"1"0"-172,-1 0-15,1 0-16,-1 0 15,1 23 1,-1 1-16,1-24 16,-1 0-16,1 0 46,-1 23-30,1-23 0,-24 24-1,23-24-15,-23 23 63,0 1-48,0-1 48,0 1-47,0-1-1,0 1 1,0-1-1,0 1 1,-23-24 0,23 24-16,0-1 15,-24-23 1,1 24 31,-1-1 0,1 1-16,-1-1-15,1-23-16,-1 24 15,1-24 16,23 23-15,-24-23 15,1 24-15,23-1 0,-24-23-1</inkml:trace>
  <inkml:trace contextRef="#ctx0" brushRef="#br1" timeOffset="-49543.26">23542 10889 0,'0'23'140,"0"1"-140,0-1 16,24 1-16,-24 23 16,23-47-1,-23 23-15,24 1 16,-24-1 0,0 1-1,0-1 16,0 1-15,0 23 0,0-23-1,23-24 1,-23 23-16,0 1 62,0-1 79,-23-23-32,-1 0-77,1 0-17,-1 0 17,1 0 93,-1 0-63,24 24-15,-24-24-31,1 0 30,-1 23 173</inkml:trace>
  <inkml:trace contextRef="#ctx0" brushRef="#br1" timeOffset="-41287.88">21073 12488 0,'0'24'78,"0"-1"-78,0 1 15,0-1 1,0 1-16,0-1 31,0 1-15,0-1-16,23-23 15,-23 24 1,0-1 0,0 1-16,0-1 15,0 1 1,0-1 0,0 1 15,0-1-16,0 1 1,0-1 15,0 1-15,0-1 15,-23-23 79,23-23-95</inkml:trace>
  <inkml:trace contextRef="#ctx0" brushRef="#br1" timeOffset="-40319.14">21073 12512 0,'23'0'93,"24"0"-77,-23 0-16,-1 0 16,1 0-16,-1 0 15,24 0 1,-23-24 125</inkml:trace>
  <inkml:trace contextRef="#ctx0" brushRef="#br1" timeOffset="-39385.54">21143 12747 0,'24'0'109,"-1"0"-93,1 0 0,-1 0 30,1 0 17,-1 0-47,1 23-16,-1-23 15,1 0 1,-1 47-1</inkml:trace>
  <inkml:trace contextRef="#ctx0" brushRef="#br1" timeOffset="-38445.64">21143 13076 0,'24'0'16,"-1"0"31,1 0-32,-1 0-15,1 0 32,-1 0-17,1 0 1,-1 0 15,1 0 63,-1 0 31</inkml:trace>
  <inkml:trace contextRef="#ctx0" brushRef="#br1" timeOffset="-37014.09">21637 12441 0,'0'23'78,"0"1"-63,24-24-15,-24 24 16,0 23 0,23-47-16,-23 23 15,0 1-15,0-1 16,0 1-16,0-1 16,0 1-16,0-1 15,0 1 1,0-1-1,24 1-15,-24-1 32,0 1-17,0-1 1,0 1 0,0-1 62</inkml:trace>
  <inkml:trace contextRef="#ctx0" brushRef="#br1" timeOffset="-35625.59">21872 12441 0,'24'0'94,"-1"0"-78,-23 23-16,0 1 15,24-24-15,-24 47 16,0-23-16,0-1 15,0 1-15,0 23 16,0-24 0,0 1-16,0-1 15,0 1 1,0-1 15,0 1-15,0-1-16,0 1 15,23-1 1,-23 1 15,0-1 16,0 1 47,-23-24-16</inkml:trace>
  <inkml:trace contextRef="#ctx0" brushRef="#br1" timeOffset="-34699.17">21755 12723 0,'0'-23'47,"23"23"-31,24-24 15,-23 24-16,-1-23 1,-23-1 0,24 24-1,-1 0 79,-23 24 78,-23-1-172</inkml:trace>
  <inkml:trace contextRef="#ctx0" brushRef="#br1" timeOffset="-33243.29">22413 12488 0,'0'24'62,"0"-1"-62,0 1 16,0-1 0,0 24-16,24-47 15,-24 24-15,23-1 16,-23 1-16,0-1 15,0 1-15,24-1 16,-24 1 0,0-1-1,0 1 1,0-1 0,0 1 15</inkml:trace>
  <inkml:trace contextRef="#ctx0" brushRef="#br1" timeOffset="-32018.56">22366 12723 0,'24'0'219,"-1"0"-172,1 0-47,-1 0 15,1 0 1,-1 0 15,1 0-15,-1 0-1,1 0 17</inkml:trace>
  <inkml:trace contextRef="#ctx0" brushRef="#br1" timeOffset="-26083.19">22954 12347 0,'0'0'0,"0"23"16,0 1-1,0-1-15,0 1 16,0-1-16,0 1 16,0 0-1,0-1-15,0 1 16,0-1-1,0 24 1,-23-23-16,23-1 16,0 1-16,0-1 15,0 24 1,0-23-16,0-1 16,-24 24-16,24-23 15,0-1-15,0 1 63,0-1-48,0 1 1,0-1 0</inkml:trace>
  <inkml:trace contextRef="#ctx0" brushRef="#br1" timeOffset="-24876.4">23001 12417 0,'0'-23'16,"24"23"93,-24-24-109,23 24 16,1 0-1,-1 0-15,1 0 16,-1 0-1,1 0 79,-1 0-78,1 0-1,-1 0 1</inkml:trace>
  <inkml:trace contextRef="#ctx0" brushRef="#br1" timeOffset="-23883.11">22978 12700 0,'23'0'79,"1"0"-48,-1 0-16,24 0 1,-23 0-16,-1 0 16,1 0-16,-1 0 15,1 0-15,23 23 16,-24-23 0,1 0-1</inkml:trace>
  <inkml:trace contextRef="#ctx0" brushRef="#br1" timeOffset="-22075.22">23707 12370 0,'0'24'125,"0"-1"-109,0 1-16,0-1 15,23 25 1,-23-25 0,0 1-1,0-1 1,0 1-16,0-1 16,0 1-1,0-1 16,0 1-15,0-1 0,0 1-1,0 23 32,0-24-31,0 1 15,0-1 32,0 1-48,0-1 48,0 1-32,-23-24-15,-1 0 15,1 0-16,23 23 1,-24-23-16,24 24 16,-47-24-16,24 0 15,23 23 1,-24-23 0,1 0-1,-1 0 79,0 0 0</inkml:trace>
  <inkml:trace contextRef="#ctx0" brushRef="#br1" timeOffset="-17998.52">24083 10442 0,'23'0'94,"1"0"-79,0 0 1,-1 0 0,1 0-1,-1 0 1,1 0-16,-1 0 31,1 0-15,-1 0-1,1 0 48,-1 0 31,1 0-79,-1 0 1,1 0 15,-24 23 110,23-23-110,-23 24 16,0-1-31,0 24-1,0-23 1,0 0-1,24-24-15,-24 23 16,0 1-16,23-24 31,-23 23-31,0 1 16,0-1 0,0 1-1,0-1 1,24-23-1,-24 24 1,0-1 0,0 1-16,23-1 15,-23 1 1,24-24 0,-24 23-16,0 1 31,0-1 0,23 1-15,-23-1-1,0 1 1,0-1 0,0 1-1,0-1-15,0 1 16,0-1-1,0 1 1,0-1-16,0 1 31,24-24-31,-24 24 16,0-1 0,0 1-16,0-1 15,0 1 1,0-1-1,0 1 1,0-1-16,0 24 16,23-23-1,-23-1-15,0 1 16,0-1 0,24-23-16,-24 24 15,0-1-15,0 24 16,0-23-16,0-1 15,23 24-15,-23-23 16,0-1-16,24 1 16,-24 23-16,0 0 15,0 0-15,0-23 16,0 23-16,0-24 16,0 1-16,0-1 15,0 1-15,0-1 16,0 1-1,0-1 1,0 1 0,0-1-1,0 1-15,0-1 32,0 24-17,0-23 16,0-1-15,0 1 0,0-1-16,0 1 15,0-1 1,0 25 0,0-25-1,0 24-15,0-23 16,0-1-16,0 1 15,0-1 1,0 1-16,0-1 16,0 1-1,0 23-15,0 0 16,0-24 0,0 1-1,0 23 1,0-24-1,0 1 1,0-1 0,0 1-16,0-1 15,0 1-15,0-1 16,0 1-16,0 0 16,0-1-1,0 1 1,0-1 31,0 1-16,0-1-15,0 1-1,0-1 32,0 1-16,0-1-31,0 1 16,0-1 0,0 1-1,0-1 1,0 1 62,0-1-62,0 1 15,0-1-16,-24 1 1,1-24 0,-1 0-1,1 0 1,23 23-16,-24-23 16,1 0-1,-1 0 1,1 0-1,-1 0 64,1 0-1,-1 0 62,24 24-108,-23-24-32,-1 0 15,24 23 1</inkml:trace>
  <inkml:trace contextRef="#ctx0" brushRef="#br1" timeOffset="19777.1">1787 15381 0,'-23'0'265,"-1"0"-265,1 0 16,-1 0 15,1 0-31,-1 23 78,1-23-62,23 24-16,-24-24 15,1 23 17,-1-23-17,24 24 1,0-1 0,-23-23-1,23 24 16,-24-1 16,24 24-31,0-23 0,-23-1-1,23 1 1,0 0-16,-24-24 15,24 23-15,0 1 32,0-1-32,0 1 15,0-1 1,0 1 0,0-1-16,0 1 15,0-1 16,24-23 16,-24 24-47,0-1 16,23-23 0,1 0 30,-1 0-30,1 0-16,-1 0 16,-23 24-1,24-24 1,-1 0 0</inkml:trace>
  <inkml:trace contextRef="#ctx0" brushRef="#br1" timeOffset="21108.08">1693 15781 0</inkml:trace>
  <inkml:trace contextRef="#ctx0" brushRef="#br1" timeOffset="23624.88">2117 15404 0,'-24'0'219,"24"24"-203,-23-24-1,-1 23 188,1-23-187,23 24 0,-24-24-1,1 23 1,23 1-16,-24-24 16,1 23-16,-1 1 15,0 23 1,1-24-1,-1 25 1,1-25 0,-1 1-1,1-1-15,23 1 16,0-1 0,0 1-16,0-1 15,0 1 1,0-1 15,0 1-15,23-24-16,1 0 15,-1 23-15,1-23 16,-24 24 0,23-24-16,1 0 15,0 0 32,-1 0 203,1 0-250,-1 0 16,1 0-1,23 0 110,-24 0-109,1 0 0</inkml:trace>
  <inkml:trace contextRef="#ctx0" brushRef="#br1" timeOffset="24895.44">2117 15710 0,'23'0'109,"-23"-23"-109,24 23 16,-1 0-1,1 0 16,-1 0-31,1 0 16,-1 0 140,1 0-124,-1 23-1,-23 24-16,0-23 1,0 23 0,0-24-16,0 1 15,0 23-15,0-24 16,0 1-16,0 23 16,0-24-16,0 1 15,0-1-15,0 24 16,0-23-16,0-1 15,0 24-15,0-23 16,0-1 0,0 1-1,0 0 1,24-24 46</inkml:trace>
  <inkml:trace contextRef="#ctx0" brushRef="#br1" timeOffset="26233.18">2775 15663 0,'47'0'109,"-23"0"-93,23 0 0,-24 0-16,1 0 15,-1 0-15,24 0 16,-23 0 0,-1 0-1,1 0 1</inkml:trace>
  <inkml:trace contextRef="#ctx0" brushRef="#br1" timeOffset="27260.57">2846 15851 0,'23'0'94,"1"0"-79,-1 0 1,1 0-16,-1 0 16,1 0-16,-1 0 15,24 0-15,-23 0 16,-1 0-16,1 0 16,-1 0 15,1 0-31,0 0 15</inkml:trace>
  <inkml:trace contextRef="#ctx0" brushRef="#br1" timeOffset="30439.65">3669 14981 0,'-24'0'16,"1"0"93,-1 0-78,1 0-15,-1 0 0,1 0 30,-1 0 17,1 0-16,-1 0-47,48 0 203,-1 0-172,-23 23-15,0 1-1,0 0 1,0-1 0,0 1-1,0-1 1,24 1 0,-24-1-1,0 1 1,0-1-1,0 1 17,0-1-17,23-23 1,-23 24-16,24-24 31,-24 23-15,0 1 15,0-1-15,23-23-16,-23 24 31,0-1 0,0 1 0,0-1-15,0 1 0,24-1-1,-24 1 17,0-1-17,0 1 1,0-1-1,0 24 17,0-23-17,0 0 1,0-1-16,0 1 16,0-1 15,0 1-16,0-1 1,0 1 15,0-1 1,0 1-17,0-1 1,0 1-16,0-1 31,0 1-15,0-1-1,0 1 1,0-1 0,0 1-1,0 23 1,0-24-16,-24 1 15,24-1-15,-23 1 16,23-1-16,0 1 16,0-1-16,0 1 15,-24-24 17,24 24-32,24-24 265,-1 23-140,1-23-125,-1 24 31,1-24-15,-1 0 15,1 0-15,-24 23 78,23-23-79,1 0 48,-24 24-63</inkml:trace>
  <inkml:trace contextRef="#ctx0" brushRef="#br1" timeOffset="34969.03">3975 15099 0,'23'0'234,"1"23"-218,-24 1 31,0-1-31,0 1 15,0-1-16,0 1-15,0-1 32,0 1-17,0 23 1,0-24 15,0 1 0,0-1 110,0 1 125,23-24-110</inkml:trace>
  <inkml:trace contextRef="#ctx0" brushRef="#br1" timeOffset="37399.02">4563 15216 0,'23'0'110,"1"0"-79,-1 0-15,1 0 46,-1 0-46,24 0-1,-23 0 1,-1 0 15,1 0 16</inkml:trace>
  <inkml:trace contextRef="#ctx0" brushRef="#br1" timeOffset="38542.4">4939 15028 0,'23'0'31,"1"0"32,-24 24-48,0-1 16,0 1-31,0-1 16,0 1 0,0-1-1,0 1 1,0-1-16,0 1 31,0-1-15,0 1-1,0-1 1,0 1 15,0-1-15,0 1 0,0-1 30,0 1 79</inkml:trace>
  <inkml:trace contextRef="#ctx0" brushRef="#br1" timeOffset="41925.5">4116 15804 0,'23'0'235,"1"0"-188,-24 24 15,23-1-62,-23 1 47,24-24-31,-1 0 31,-23 23 78,-23 1-32,23-1-61,-24-23-32,24 24 15,-23-1 32,23 1 31,-24-24-78,24 23 16,0 1 109,0-1-78,0 1 31,24-24-78,-24 23 31,23-23 0,1 0 32,-1 0-32,1 0 0</inkml:trace>
  <inkml:trace contextRef="#ctx0" brushRef="#br1" timeOffset="43966.13">4821 15828 0,'0'-24'0,"-47"48"187,47-1-187,-23-23 16,23 24-16,-24-1 15,1-23 1,23 24 15,0-1 16,0 1-47,23-1 31,1-23 1,-24 24-32,23-1 15,1-23 1,-1 0 15,24 24-15,-23-24-16,-1 0 31,-23 23-31,24-23 16,-1 0-16,1 0 15,-1 0-15,1 0 16,-1 0 0,1 0-1,0 0 1,-1 0-16,24 0 15,-23 0-15,-1-23 16,-23-1 0,24 24-16,-24-23 15,0-1 17,0 1-17,0-1 1,0 1-1,-24 23-15,24-24 16,-23 24 0,-1 0 15,1-23 0,-1 23-31,24-24 0,-23 24 16,-1 0-1,0 0 1,1 0 0,-1-23-1,1 23 32,-1 0-31,1 0-1,-1-24 32,1 24-15,-1 0 46,1 0-78,-1 24 15,1-1 32,-1-23-31,24 24 15,-23-1 16,46 1-16,1-24-15</inkml:trace>
  <inkml:trace contextRef="#ctx0" brushRef="#br1" timeOffset="46612.48">5433 14769 0,'23'0'156,"1"0"-140,-1 0-1,1 0 1,-1 24-16,1-24 16,-1 0-16,1 0 15,-1 0 1,-23 23 0,24-23-1,-24 24 157,0-1-156,0 1-16,0-1 15,0 24 1,0-23-16,0-1 16,0 1-16,0 23 15,0-23-15,0-1 16,0 24-16,0-23 0,0-1 15,0 1-15,-24 23 16,24 0 0,0-24-1,0 1 1,0-1-16,0 1 0,0-1 16,0 1-16,0-1 15,0 1 1,24-1-16,-24 24 15,0-23-15,0-1 16,0 1-16,0 0 31,0-1-15,0 1 0,0-1-16,0 1 15,0-1-15,0 1 16,0-1-16,0 1 31,-24-1-15,24 1-16,0-1 15,0 1 1,0-1 0,0 1-16,0-1 31,0 1-31,0 23 15,0-24 1,0 1-16,0-1 16,0 1-1,0-1 1,0 1-16,0-1 16,0 1-1,0 0 48,0-1-63,0 1 31,0-1 0,-23-23 0,23 24-15,-24-24 31,1 0-16,-1 0-31,1 0 31,-24 0-15,23 0 0,-23 0-16,24 0 15,-1 0 1,1 0 31,-1 0 15,24 23-46</inkml:trace>
  <inkml:trace contextRef="#ctx0" brushRef="#br1" timeOffset="49447.54">6115 14981 0,'-24'0'94,"1"0"-32,-1 0 1,1 23 108,23 1-139,0 0-32,0-1 15,0 1 1,0-1 0,0 1-16,0-1 0,0 1 15,0 23 16,0 0-15,0-24 0,0 1-1,0-1 1,0 1 0,0-1-1,0 1 1,0-1 15,0 1-31,0-1 31,0 1 1,0-1-17,0 1 1,0-1-1,0 1-15,0-1 32,0 1-32,0 0 15,0-1 1,0 1 0,0-1-1,0 1 1,0-1-1,0 1-15,0-1 16,0 1 0,0-1-1,0 1 17,0-1-32,0 1 15,0-1-15,0 1 16,0-1-16,-24 1 15,24-1-15,0 1 16,0-1 0,0 1 15,0-1 94,24-23-63,-1 0 17,1 0-64,-1 0 16,1 0-15,-1 0 0,1 0 46,-1 0-46,-23 24 156,0-1-157</inkml:trace>
  <inkml:trace contextRef="#ctx0" brushRef="#br1" timeOffset="50993.16">6515 15075 0,'0'24'47,"0"-1"-32,0 1 1,0-1 0,0 1-16,0-1 15,0 1 1,-24-24-1,24 23-15,0 1 16,0-1 0,0 1-1,0-1 17,0 1-32,0-1 15</inkml:trace>
  <inkml:trace contextRef="#ctx0" brushRef="#br1" timeOffset="53961.37">7056 15028 0,'0'24'47,"0"-1"-31,0 1-1,0-1 1,0 1-16,0-1 15,0 1 1,-24-24 0,24 23-16,0 1 31,24-24 110,-1 0-126,1 0 1,-1 23-16,1-23 31,-1 0 297,-23-23-328,0-1 16,0 1-1,0-1 1,0 1 62,0-1 47,0 1-78,0-1-31,0 1 77,0-1-61,0 48 155,0-1-171,0 1-1,0-1-15,0 1 16,0-1-16,0 1 16,0-1-1,0 24 1,0 0 0,-23-23-1,23-1 1,0 1 15,0-1 16,0 1 0</inkml:trace>
  <inkml:trace contextRef="#ctx0" brushRef="#br1" timeOffset="56496.69">6491 15710 0,'0'0'0,"24"0"47,-24-23-16,23 23-15,1 0 0,-1-24-1,1 24 1,-1-24 0,1 24-16,-1 0 46,1 0-30,-1 0-16,1 24 16,-1-24 15,-23 24 31,0-1-46,0 1 0,-23-24-1,23 23-15,-24-23 16,24 24-16,-23-24 16,23 23-1,-24-23 1,24 24 15,-23-24-15,23 23-1,-24-23-15,24 24 32,-23-24-1,23 23-16,0 1 48,-24-1-63,24 1 31,0-1 0,0 1 16,0-1-31,24-23 0,-1 0 15,1 0 0,-24 24-31,0-1 234</inkml:trace>
  <inkml:trace contextRef="#ctx0" brushRef="#br1" timeOffset="58221.4">7056 15922 0,'23'0'172,"1"0"-156,-1 0-1,1 0 1,-1 0 93,1 0 1</inkml:trace>
  <inkml:trace contextRef="#ctx0" brushRef="#br1" timeOffset="59778.4">7408 15687 0,'0'23'79,"0"1"-64,24-24-15,-24 23 16,0 1-1,23-1 17,-23 1-17,0-1 1,24 1-16,-24-1 31,23-23 16,-23 24-31,24-24-1,-24 23 1,0 1 0,0-1 30,0 1 17,0-1-32,0 1-31,0-1 47,0 1 0,0-1-16,0 1-15,0-1 124,-24-23-108,1-23-17</inkml:trace>
  <inkml:trace contextRef="#ctx0" brushRef="#br1" timeOffset="63018.13">7644 14887 0,'23'0'93,"1"0"-61,-1 0-32,-23 23 15,24-23 1,-1 0 15,1 0 0,-1 0 1,1 24 108,-24-1-109,23-23-31,-23 24 32,24-1-17,-24 1 17,23-24-17,-23 24-15,0-1 16,0 1-1,0-1 17,24-23-32,-24 24 15,0-1-15,0 1 32,0-1-17,0 1 16,0-1-31,0 1 16,0-1 15,0 1-15,0-1-16,0 1 47,0-1-16,0 1-15,23-1 15,-23 1-15,0-1-1,0 1 1,0-1-1,0 1 1,0-1 0,0 1 15,0-1-31,0 1 16,0 0-1,0-1 1,0 1-1,0-1 1,0 1 0,0-1-1,0 1 1,0-1-16,0 24 16,0-23-16,0-1 15,0 1-15,0 23 16,0 0-1,0-24 1,0 1 15,0-1-15,0 1 0,0-1-1,0 1 1,0-1 15,0 1-15,0-1 109,0 1-78,-23-24-32,-1 0 1,24 24-1,-23-24-15,-24 0 16,23 23 0,1-23-16,-1 0 15,1 24 1,-1-24-16,1 0 16,-1 23-1,1-23 16,-1 24-15,0-24 0,1 23-1,-1-23 17,24 24 108,-23-24-109,23 23 1,-24-23-32</inkml:trace>
  <inkml:trace contextRef="#ctx0" brushRef="#br1" timeOffset="64211.6">8255 15828 0,'24'0'16,"-1"0"31,1 0 0,-1 0-32,1 0 16,-1 0-31,1 0 47,-1 0 16,1 0 15,-24 23-47</inkml:trace>
  <inkml:trace contextRef="#ctx0" brushRef="#br1" timeOffset="65394.36">8208 16016 0,'23'0'172,"1"0"-125,0 0-47,-1 0 15,1 0 1,-1 0 15,1 0 0,-1 0-15,-23 23 156</inkml:trace>
  <inkml:trace contextRef="#ctx0" brushRef="#br1" timeOffset="74895.92">9055 15052 0,'-24'0'93,"1"-24"-77,-1 24 0,1 0-1,-24 0-15,23 0 16,0 0-16,-23 0 15,24 0-15,-1 0 16,1 0-16,-24 0 16,23 0-1,1 0-15,-1 0 16,1 0-16,-1 0 16,1 0-1,23 24 141,-24-24-156,24 23 16,0 1-16,0-1 16,0 1-16,0-1 15,0 1-15,0-1 16,0 1 0,0-1-16,0 1 15,0-1 1,0 1-16,0-1 15,0 1 1,0-1 0,0 1-1,0-1-15,-23 1 16,23-1-16,0 1 31,0-1-31,0 1 16,0-1-1,0 1 1,0-1 0,0 1-1,0 0 1,0-1 0,0 1-1,0-1 1,0 1-1,0-1 1,23 24 0,-23-23-1,0-1-15,0 24 16,0-23 15,0 23-31,0-24 16,0 1-1,0-1 1,0 1 0,0-1-1,0 1 1,0-1-16,0 1 16,0-1 15,0 1-31,0-1 15,0 1 1,0 0 0,0-1-16,24 1 47,-24-1-16,23-23-31,-23 24 31,24-1 78,-1-23-93,-23 24 15,24-24-31,-1 0 16,1 0 0,23 0 30,-24 0-30,1 0 31,-1 0 109,1 0-140,-1 0 62,-23 23-62,24-23-1,0 0-15,-1 24 16,24-1-16,-23-23 15,-1 24-15,24-1 16,-23 1-16,-1-24 16,24 0-16</inkml:trace>
  <inkml:trace contextRef="#ctx0" brushRef="#br1" timeOffset="167254.62">9266 15545 0,'24'0'172,"-1"0"-157,1 0-15,-1 0 16,1 0-1,-1 0 17,1 0-32,-1 0 31,1 0 141,-1 0-16,1 0-140,0 0-1,-1 0 188,1 0-187</inkml:trace>
  <inkml:trace contextRef="#ctx0" brushRef="#br1" timeOffset="169147.26">9925 15193 0,'0'23'203,"0"1"-187,0-1 15,0 1 1,0-1-1,23-23 0,-23 24-31,0-1 16,0 1-1,0-1 17,0 1-17,24-1 32,-24 1-31,0-1-1,0 1-15,0-1 32,0 1 46,0-1-47,0 1 328,0-1-327,0 1-1,0 0 0,0-1-15</inkml:trace>
  <inkml:trace contextRef="#ctx0" brushRef="#br1" timeOffset="177896.99">10771 15193 0,'0'23'234,"0"1"-187,0-1-15,-23 1-17,23-1-15,0 1 16,-24-24-1,24 23 1,24-23 312,-1 0-312,1 0-16,0 0 15,-1 0 1,1 0-16,-1 24 16,1-24-1,-24 23 1,23-23-16,1 0 78,-24 47-15,0-23-48,0-1 1,0 1-1,0-1 17,0 1-17,0-1 17,-47 1-32,0-1 15,23-23 1,1 24-1,-1-24-15,0 24 16,-23-24 0,24 0-16,-1 0 31,1 0-31,-1 0 16,1 0 15</inkml:trace>
  <inkml:trace contextRef="#ctx0" brushRef="#br1" timeOffset="179351.83">10842 15193 0,'24'0'0,"-1"0"47,1 0-47,-1 0 31,1 0 16,-1 0-16,1 0-31,-1 0 31,1 0 1,-1 0-17,1 0 1,-1 0 140</inkml:trace>
  <inkml:trace contextRef="#ctx0" brushRef="#br1" timeOffset="184453.87">9737 16110 0,'0'-24'141,"23"24"-47,1 0-79,-1 0-15,1 0 16,-1 0-1,1 0 1,-1 0 0,-23 24 140,0-1-125,0 1 0,0-1 1,-23-23-17,-1 0-15,1 24 16,23-1-16,-24-23 16,1 0-16,-1 24 15,1-24-15,-1 23 16,24 1-16,-23-24 78,23 24 0,23-24-47,-23 23-31,24-23 16,-1 0 0,1 0 15,-1 0-16,1 0 1,-1 0-16,1 0 16,-1 0-1,1 0-15,-1 0 32</inkml:trace>
  <inkml:trace contextRef="#ctx0" brushRef="#br1" timeOffset="191290">10795 15922 0,'-24'0'93,"1"0"-30,-1 0 15,24 23-78,-23 1 31,23-1-15,-24-23 46,24 24-46,0-1 0,0 1-1,0-1-15,24-23 94,-1 24-63,1-24-15,-1 0 15,1 0-15,0 0-1,-1 0 32,1 0-31,-1 0 0,1-24 109,-24 1-110,0-1 32,0 1 0,0-1-16,-24 1-15,1 23-1,23-24 1,-24 24 15,1 0 16,-1 0-31,0 0-1,1 0 17</inkml:trace>
  <inkml:trace contextRef="#ctx0" brushRef="#br1" timeOffset="194214.37">10795 16110 0,'0'-24'94,"-24"24"109,1 0-187,23 24-16,-24-1 16,24 1-1,-23-24 1,23 23-1,-24-23 1,24 24 0,-23-1-1,23 1 17,0-1-1,0 1-16,0 0 1,0-1 15,23-23-31,1 24 32,-1-24-1,1 0-16,-1 0-15,1 0 16,23 0 0,-23 0-16,-1 0 31,1 0-31,46-24 16,-46-23-16,23 23 15,-24 1 1,24 23-1,-47-24-15,0 1 0,24 23 16,-24-24-16,0 1 63,0-1-32,0 1-16,-24 23 48,1 0-63,-1 0 16,1 0-16,-1 0 15,-23 0-15,24 0 16,-1 0-1,1 0 1,-1 0 31,1 0-31,-1 0-1,1 0 1,-1 0 46,0 0 16,1 0-15,23 23-63,-24-23 31</inkml:trace>
  <inkml:trace contextRef="#ctx0" brushRef="#br1" timeOffset="197013.31">11477 14863 0,'24'0'63,"-1"0"-48,1-23 1,-1-1-16,24 24 16,-23 0-16,-1 0 15,24-23-15,-23 23 16,-24-24 0,23 24-16,1 0 187,-24 24-156,23-1-15,-23 1-16,0-1 16,0 1-16,0 23 15,0-24-15,0 1 16,0 23-16,0-23 15,0-1-15,0 1 16,0-1-16,0 1 16,0-1-16,0 24 15,0-23 1,0-1 0,0 1-16,0-1 15,0 1-15,0-1 16,0 1-1,-23 23-15,23-24 16,0 24 0,0-23-16,-24-1 15,24 1-15,-23 23 16,-1-24 0,24 1-1,0 0-15,0-1 16,0 1-1,0-1-15,0 1 16,0-1 0,0 1-1,0-1-15,0 1 16,0-1-16,0 1 16,0-1-16,-23 1 15,23 23-15,0-24 16,-24-23-16,24 47 15,0-23-15,0-1 16,0 1-16,0-1 16,0 1-1,0-1 1,0 1 0,0-1-1,0 1-15,24-24 0,-24 24 16,0-1-1,0 1 1,0-1 0,0 1-16,0-1 15,0 1 1,0-1 0,23-23-1,-23 24 1,24-24 15,-24 23 0,-24-23 94,1 0-109,-1 0 0,1 0 15,-1 0-16,1 0 17,23 24-17,-24-24 1,1 0 0,-1 0-1,1 0 16,23 23-31,-24-23 63,1 0-47,-1 0-1,24 24-15,-24-24 31,1 0 1,23 23-17,-24-23 1,1 0 15,-1 0 0,1 0-15</inkml:trace>
  <inkml:trace contextRef="#ctx0" brushRef="#br1" timeOffset="206873.22">12159 15945 0</inkml:trace>
  <inkml:trace contextRef="#ctx0" brushRef="#br1" timeOffset="207949.51">12136 16157 0,'0'23'78,"-24"-23"0,1 24-62,23-1-16,-24 1 93,0-1-77</inkml:trace>
  <inkml:trace contextRef="#ctx0" brushRef="#br1" timeOffset="209824.91">12629 15545 0,'24'0'31,"-1"47"-15,-23-23-1,0-1 1,0 1-16,0 23 0,0-23 15,0-1 1,0 1-16,0-1 16,-23 1-1,23-1 1,0 1 0,0-1-16,0 1 15,0-1-15,0 1 16,0-1-1,0 1 1,0-1 0,-24-23-16,24-23 156,0-1-140,0-23-16,24 24 15,-24-1-15,0-23 16,0 24-16,23-1 15,-23-23 1,24 24-16,-24-1 0,0 1 16,0-1-1,24 24-15,-24-24 16,0 1 0,23 23-1,-23-47-15,24 23 16,-24 1-16,23-24 15,-23 23-15,24 1 16,-24-1-16,23 1 63,1 46 30,-1 1-93,-23-1 16,47 1-16,-47-1 16,47 24-16,-47-23 15,47 23-15,-23-24 16,-1 1-16,1 23 15,-24-23-15,0-1 16,0 24-16,0-23 16,0-1-1,0 1 1,0-1 0,0 1-1,-24-24 1,24 23-1,-23-23-15,-1 24 16,1-1-16,-1-23 16,-23 24-16,24-24 15,-1 23 1,-23-23-16,24 0 16,-1 0-16,1 0 15,-24 0 1,47 24-16,-24-24 0,0 0 15,1 0-15,-1 0 32,1 0-32,23 23 15,-24-23 32</inkml:trace>
  <inkml:trace contextRef="#ctx0" brushRef="#br1" timeOffset="211045.56">13476 15522 0,'0'23'125,"0"24"-110,0-23-15,0-1 16,0 25-16,0-25 16,0 1-16,0 23 15,0-24-15,0 1 16,0-1-16,0 24 16,0-23-1,0-1-15,0 1 16,0-1-1,0 1-15,0 23 16,0-24 0,-23-23 124,-1 0-124</inkml:trace>
  <inkml:trace contextRef="#ctx0" brushRef="#br1" timeOffset="212041.38">13264 15404 0,'24'0'110,"-1"0"-95,1 0 17,0 0-32,-1 0 15,24 0 1,-23 0-16,-1 0 15,1 0-15,23 0 16,-24 0 0,-23 24-16,24-24 15,-1 0 1,1 0 15,-24 23 172</inkml:trace>
  <inkml:trace contextRef="#ctx0" brushRef="#br1" timeOffset="213087.13">13382 16063 0,'24'0'15,"-1"0"1,24 0-1,-23 0 1,-1 0-16,1-24 16,-1 24-16,1 0 15,-1 0 1,1 0 15,-1 0-15,1 0-1,-1 0 110,1 0-109,-1 0 62</inkml:trace>
  <inkml:trace contextRef="#ctx0" brushRef="#br1" timeOffset="-196263.03">14017 15663 0,'24'0'203,"-1"0"-171,1 0-1,-1 0 78,1 0-93,-1 0-16,1 0 16,-1 0-1,1 0 173</inkml:trace>
  <inkml:trace contextRef="#ctx0" brushRef="#br1" timeOffset="-195194.27">14088 15828 0,'23'0'157,"1"0"-142,-1 0 32,1 0-31,-1 0 15,1 0 63,-1 0-16,1 0-47</inkml:trace>
  <inkml:trace contextRef="#ctx0" brushRef="#br1" timeOffset="-148536.66">14770 14840 0,'-24'0'188,"1"0"-188,-1 0 46,-23 0-30,24 0 0,-1 0-1,0 0 17,1 0-17,23 23 251,0 1-251,0-1 1,0 1 0,0-1-1,0 1 17,0-1 30,0 1-46,0 0-1,0-1 1,0 1 0,0-1 30,0 1-30,23-1 15,-23 1 1,24-24-17,-24 23 1,0 1-16,24-24 15,-24 23 1,0 1 15,23-24-31,-23 23 32,0 1-17,0-1 32,0 1-31,0-1-1,0 1 17,0-1-17,0 1 1,-23-1-16,23 1 31,0-1-31,0 1 16,0-1-1,0 1 1,0-1 0,0 1-1,-24 0-15,24-1 16,0 1 15,0-1-15,0 1-1,0-1 1,0 1 0,0-1-1,0 1 1,0-1-1,0 1 17,0-1-1,0 1-31,0-1 16,0 1-1,0-1-15,0 1 0,0-1 16,0 1-1,0-1-15,0 1 16,-24-1 0,24 1-16,0-1 15,0 1 1,0-1 0,0 1-1,0 0-15,0-1 16,0 1-1,0-1-15,0 1 16,24-24 62,-24 23-62,24-23-1,-24 24 1,23-24-16,1 0 16,-1 23 31,1-23 218,-1 0-218,1 0-31,-1 0-1,1 0 17,-1 0 14,1 0 126,-24 24-140</inkml:trace>
  <inkml:trace contextRef="#ctx0" brushRef="#br1" timeOffset="-144356.26">15005 15004 0,'23'0'282,"1"0"-282,-1 0 31,1 0 0,-1 0 16,1 0-31,-1 0-1,1 0 110,-1 0-93,1 0-17,0 0-15,-24 24 47,0 0-16,0-1-15,0 1 0,0-1 15,-24-23-31,0 24 31,1-1-31,-24 1 16,23-24-1,1 23-15,-1 1 16,1-1-16,-24 1 16,23-24 15,24 23-31,-23-23 31,23 24-15,-24-24-1,24 23 32,0 1-47,0-1 31,0 1-15,24-24 0,-1 0 15,-23 23-31,24-23 16,-1 0 15,-23 24-31,24-24 15,-1 0 1,1 0 125,-1 0-32,1 0-93,-1 0 31,1 0 15,-1-24-46,1 24-16,0 0 15,-24-23-15,23 23 16,1 0 31</inkml:trace>
  <inkml:trace contextRef="#ctx0" brushRef="#br1" timeOffset="-139543.03">16110 14934 0,'0'23'250,"0"1"-234,0-1-1,0 1 17,0 23-17,-23-47 1,23 24-16,0-1 172,23-23-110,1 0-46,-1 0 15,1 0 16,-1 0 0,1 0-16,-1 0 0,1 0 32,-24-23 156,0-1-157,0 1-31,0-1-15,0 0 0,0 1 15,0-1-16,0 1 1,0-1 0,0 48 281,0-1-282,0 1 1,0-1-16,0 1 15,0 0 1,0-1-16,0 24 16,0-23-1,0-1 1,0 1-16,0-1 16,0 1 30,0-1-30,0 1 0,0-1-1,0 1 17,0-1-1,0 1 0,0-1-15,0 1 15,23-24-15,-23 23 187</inkml:trace>
  <inkml:trace contextRef="#ctx0" brushRef="#br1" timeOffset="-136029.38">15028 15781 0,'0'23'188,"0"1"-173,0-1-15,0 1 79,0-1-17,24-23-62,-24 24 16,0-1-1,0 1 32,23-24-31,1 0 46,-1 0-46,1 23 0,-1-23-1,1 0 235,-24-23-234,23-1-1,1 1-15,-24-1 16,0 1 0,24 23-1,-24-24-15,0 1 32,0-1 202,0 1-218,0 46 187,0 1-188,0-1-15,0 1 16,0-1-16,-24 1 16,24-1-16,0 1 15,0-1 1,0 1-16,-24-24 15,24 23-15,0 1 32,0-1-32,0 1 31,0-1-15,0 1-1,0-1-15,24 1 31</inkml:trace>
  <inkml:trace contextRef="#ctx0" brushRef="#br1" timeOffset="-134487.12">16157 15781 0,'0'47'47,"0"-24"-32,0 1 1,0-1 15,0 1-15,24-24 156,-24-24-172,23 24 15,1 0 1,-1 0 15,1 0-31,-1 0 16,24 0-1,-47 24-15,47-1 16,-47 1-16,24-1 16,-1 1-1,-23-1-15,24 1 16,-24-1-16,0 1 15,0-1-15,0 1 16,0-1-16,0 1 16,-24-24 15,24 23 16,-23-23-47,-1 0 78,1 0-47,-1 0-31,1 0 63,23-23 46</inkml:trace>
  <inkml:trace contextRef="#ctx0" brushRef="#br1" timeOffset="-133544.64">16228 15804 0,'0'-23'78,"23"23"-31,1 0 0,-1 0-47,1 0 31,-1 0 16,1 0-31,-1 0 62,1-24-47,-1 24-15</inkml:trace>
  <inkml:trace contextRef="#ctx0" brushRef="#br1" timeOffset="-130885.87">16651 14746 0,'24'0'93,"-1"0"-93,1 0 16,-1 0 0,1 0-16,-1 0 31,1 0 16,-1-24-32,1 24-15,-1 0 16,1 0 0,-1 0 140,-23 24-125,0-1-15,0 1-1,0-1 1,0 1-16,0-1 16,0 1-16,0-1 15,0 1-15,0-1 16,0 24-1,0-23 1,0 23-16,0-23 16,0-1-16,0 1 15,0-1-15,0 1 16,0 23-16,0-24 16,0 1-1,0-1-15,0 1 16,0-1-16,0 1 15,0-1-15,0 1 16,0-1-16,0 1 16,0 23-1,0-24 1,0 1 0,0-1-16,0 1 15,0-1 1,0 25-16,0-25 15,0 1-15,0 23 16,0-24 0,0 1-16,0-1 31,0 1-15,0-1 15,24 1 0,-24 23-15,0-24-1,0 1 1,23-24 0,-23 47-16,0-24 31,0 1-16,0-1-15,0 1 16,24-24 0,-24 23-1,0 1 1,23-24-16,-23 47 16,0-24-16,0 1 15,0 0-15,0-1 16,0 1-16,0 23 15,0-24-15,0 1 16,-23 23-16,23-24 16,0 24-1,-24-47-15,24 24 16,-23-24 0,23 23-16,0 1 15,-24-24 188,1 0-187,-1 0 46,1 0-46,-1 0 0,1 0 15,-1 0-15,1 0-1,-1 0 1,1 0-1,-1 0 1,1 0-16,-1 0 16,1 0-1,-1 23-15</inkml:trace>
  <inkml:trace contextRef="#ctx0" brushRef="#br1" timeOffset="-119345.48">17615 14910 0,'-23'0'94,"-1"0"-78,-23 0-1,24 0 1,-1 0 0,1 0-1,-1 0-15,1 0 16,-1 0 0,1 0-1,23 24 204,23-1-203,-23 1-1,0-1 1,0 1-1,0 0-15,0-1 16,0 1 0,0-1-1,0 1 1,0-1-16,0 1 16,0-1-1,0 1 16,0-1-15,0 1-16,0-1 16,0 1-1,0-1 17,0 1-17,0-1-15,0 1 16,0-1-1,-23 1 1,23-1-16,0 1 31,0-1-15,-24 1 0,24-1-1,0 1-15,0-1 31,0 1-31,0 0 16,0-1 15,0 1-31,24-1 16,-24 1 0,23-1-1,-23 1-15,0-1 0,0 1 16,0-1-1,0 1 1,24-24 15,-24 23-31,0 1 47,0-1-31,0 1-1,0-1 1,0 1 0,0-1-1,0 1 1,0-1 15,23-23 79,1 0-79,-1 0-16,1 0 1,-1 0 0,1 0 15,-1 0-15,1 0 15,-1 0 78,1 0-93,-1 0-1,1 0 17</inkml:trace>
  <inkml:trace contextRef="#ctx0" brushRef="#br1" timeOffset="-117888.41">17851 15169 0,'0'-23'16,"23"23"187,1 0-141,-1 0-46,1 0 78,-1 0-63,1 0 63,-1 0-32</inkml:trace>
  <inkml:trace contextRef="#ctx0" brushRef="#br1" timeOffset="-115540.25">18203 15004 0,'24'0'78,"-24"-23"-62,23 23 62,1 0-31,-1 0-47,1 0 16,-1 0 15,1 23-15,-1-23-16,-23 24 15,24-24 1,-24 24 15,0-1 47,0 1-47,-24-24 94,1 23-109,-1-23 62,1 0-47,23 24 16,23-24 266,24 0-298,-23 23 1,0-23-16,-1 0 16,1 0-1,-24 24-15,23-24 16,1 0-16,-1 0 31,-23 23 16,0 1 47,0-1-63,-23-23 16,-1 0-31,1 0 15,-1 24-16,1-24 1,-1 0 15,0 0-15,1 0 46,-1 0-46,1 0 0,-1 0 31,24 23-32,0 1 32,-23-24-31</inkml:trace>
  <inkml:trace contextRef="#ctx0" brushRef="#br1" timeOffset="-112223.27">19262 15004 0,'0'-23'31,"0"-1"48,23 24-48,1 0-16,-1-23 1,1 23 15,-1 0 79,-23 23-32,0 1-63,0-1 1,0 1 0,0 0-1,0-1 1,0 1 0,0-1-1,0 1-15,0-1 31,-23 1-15,23-1 0,-24 1-1,24-1 17,-23-23-32,23 24 62,0-1-46,0 1 15,-24-24-31,24 23 47,24-23-32,-1 0 1,1 0 0,-24 24-16,23-24 31,1 0 31,-1 0-15,1 0-31,-24-24 187</inkml:trace>
  <inkml:trace contextRef="#ctx0" brushRef="#br1" timeOffset="-109523.79">18321 15710 0,'0'-23'63,"-24"23"62,1 0-110,-1 23 1,1-23 31,-1 0-47,1 0 31,-1 24 32,24-1 15,0 1-47,0-1-15,24-23-16,-1 0 15,1 24 1,-1-1 0,-23 1-16,24-24 15,-1 0 1,-23 23-1,24-23 1,-1 0 0,1 0-1,-1 0 1,1 0 0,0 0-1,-1 0 1,1 0-1,-24-23 1,23-1 0,1 24-1,-24-23 1,0-1 0,0 1 62,-24 23-78,24-24 15,-23 24 1,-1 0 0,24-23-1,-23 23 1,-1 0-1,0 0 1,1 0 0,-1 0-1,1 0 1,-1 0-16,1 0 47,-1 0-16,1 0-15,-1 0 15,1 0-15,-1 0-16,1 0 15,23 23-15</inkml:trace>
  <inkml:trace contextRef="#ctx0" brushRef="#br1" timeOffset="-108268.39">19379 15545 0,'0'24'125,"0"-1"-125,0 1 31,0-1-31,0 1 16,0 0 0,0-1-16,0 1 15,0-1 1,0 1-1,0-1-15,0 1 16,0-1-16,0 1 16,0-1-16,0 1 156</inkml:trace>
  <inkml:trace contextRef="#ctx0" brushRef="#br1" timeOffset="-105543.59">19638 14746 0,'0'-24'46,"23"24"-30,1 0-16,0 0 31,-1 0-31,1 0 16,-1 0 15,1 0-15,-24-23-1,23 23 17,1 0-17,-1 0 1,1 0 171,-24 23-187,0 1 16,0-1 0,0 24-16,23-23 15,-23 23 1,0 0 0,0-24-1,0 1-15,0-1 16,0 1-16,0 23 15,0-23-15,0-1 16,24 1 0,-24 23-16,0-24 15,0 24 1,23 0 0,-23-23-1,24 23-15,-24-24 16,0 1-16,0-1 15,0 1 1,0 23 0,0-24-1,0 1 1,0-1 0,0 1-1,0-1-15,0 1 31,0 0-31,0-1 32,0 1-17,0-1 17,23 1-32,-23-1 15,0 1 32,0-1-16,0 1-15,0-1 0,0 1 15,0-1 0,0 1-31,0-1 31,0 1-31,0 23 16,0-24 0,0 1-1,0-1 126,0 1-110,0-1-15,0 1-1,-23-1 1,23 1 0,0-1-1,-24-23 1,24 24-1,-23 0 17,-1-24 15,1 0-32,-1 0-15,1 0 16,-24 0-16,23 0 15,1 0 1,-1 0-16,1 0 31,-1 0-15,0 0 0,1 0-1,-1 0 126,24 23-110,-23-23-15,-1 0 15,1 24-31,-1 23 16</inkml:trace>
  <inkml:trace contextRef="#ctx0" brushRef="#br1" timeOffset="-104532.07">20320 15545 0,'24'0'109,"-1"0"-93,1 0-16,-1 0 15,1 0-15,-1 0 16,1 0-1,-1 0 1,1 0 0,-1 0-1,-23-23-15,24 23 16,-1 0 109</inkml:trace>
  <inkml:trace contextRef="#ctx0" brushRef="#br1" timeOffset="-103391.56">20344 15875 0,'23'-24'31,"1"24"188,-1 0-219,1 0 16,-1 0-1,1 0 1,-1 0-16,1 0 31,-1 0-15,1 0 93</inkml:trace>
  <inkml:trace contextRef="#ctx0" brushRef="#br1" timeOffset="-100806.78">21167 14863 0,'-24'0'47,"1"0"-32,-1 0 16,1 0 16,-1 0-15,1 0-1,-1 0-16,24 24 157,0-1-156,0 1 0,0 23-16,24 0 15,-24-23 1,0-1-1,0 1 1,0-1 0,0 1-1,0-1 1,0 1-16,0-1 16,0 24-1,0-23 1,-24-1-1,24 1-15,0-1 16,0 1 0,0-1-16,0 1 15,0-1 1,0 1 0,0-1-1,0 1 1,0-1-1,0 1 17,0-1-17,0 1 1,0-1-16,0 1 31,0 0-31,0-1 16,0 1-16,0-1 15,0 1-15,0-1 16,0 1 0,0-1-1,0 1 1,0-1-16,0 1 16,0-1-1,0 1 1,0-1 15,0 1-31,0-1 16,0 1-1,0-1 1,0 1 0,0-1-1,0 1-15,0-1 16,24-23 15,-24 24-31,23-24 31,-23 23-15,0 1 0,24-24 30,-24 23-46,23-23 63,1 0-32,-1 0-15,1 0 15,-1 0-15,1 0 15,-1 0-31,1 0 62,-1 0-30</inkml:trace>
  <inkml:trace contextRef="#ctx0" brushRef="#br1" timeOffset="-80133.39">21425 15193 0,'24'0'312,"-1"0"-296,1 0-1,-1 0 95,1 0-95,-1 0 1,1-24 62,0 24-62,-1 0-1,1 0 1,-1 0 15</inkml:trace>
  <inkml:trace contextRef="#ctx0" brushRef="#br1" timeOffset="-77446.49">22107 14934 0,'-23'0'172,"-1"0"-94,1 0-31,-1 0 0,1 0-47,23 23 15,-24 1 1,1-1 0,23 1-1,-24 0 17,24-1-1,-23-23-16,23 24 1,0-1 15,0 1-15,0-1 15,0 1 16,0-1-31,0 1 31,0-1-32,23-23-15,-23 24 16,0-1-1,24-23 1,-1 0-16,-23 24 31,24-24-31,-1 0 47,1 0-31,-1 0 15,1 0 0,-1 0-31,1-24 16,-24 1 15,23 23-15,1 0-1,-1 0-15,-23-24 16,24 24 15,-24-23-15,0-1 171,-24 1-155,1 23 61,-1 0 48,1 0-78,-1 0-17,1 0-46,-1 0 32,1 0-17,-1 0 17,1 0-17,-1 0 16,1 0-31,23 23 16,-24-23 0,1 0 187,-1 24-156,1-24-32,-1 0 1,1 23-16</inkml:trace>
  <inkml:trace contextRef="#ctx0" brushRef="#br1" timeOffset="-65568.05">23189 14887 0,'-23'0'265,"-1"0"-265,-23 0 16,24 0 0,23 23-16,-24-23 78,24 24-63,-23-24-15,23 23 94,0 1-78,0-1 15,0 1 31,23 0 17,1-24-48,-1 0-16,1 0 1,-1 0 15,1 0 32,-1 0-1,1 0-46,-1 0 0,1 0-16,-1 0 78,-23-24-47,0 0-15,0 1 30,24 23-46,-24-24 16,0 1 31,0-1-31,-24 24 124,1 0-140,-1 0 16,1 0-16,-1 0 15,-23 0-15,24 0 16,-24 24-16,23-24 78,1 23-31,-1-23-16</inkml:trace>
  <inkml:trace contextRef="#ctx0" brushRef="#br1" timeOffset="-63824.26">23236 15004 0,'-23'0'78,"23"24"-62,-24-24 0,1 24-1,-1-24 1,1 23-1,23 1 1,-24-1 0,24 1 15,-23-24-31,23 23 47,0 1-16,23-24 16,1 23-31,-1-23-1,1 0-15,-1 0 16,1 0-16,-1 0 15,1 0-15,-1 0 16,24 0-16,-47-23 16,24 23-16,-1 0 15,1 0 1,-24-24 15,23 24-15,-23-23 124,-23 23-124,-1 0 0,1 0 15,23-24-31,-24 1 31,1 23 0,23-24 16,-24 24 31,24-23-46,-23 23-17,-1 0 32,1 0-31,-1 0 46,1 0-46</inkml:trace>
  <inkml:trace contextRef="#ctx0" brushRef="#br1" timeOffset="-58297.11">21402 15875 0,'23'0'16,"1"-24"-1,-1 24 1,1 0 125,-1-23-126</inkml:trace>
  <inkml:trace contextRef="#ctx0" brushRef="#br1" timeOffset="-57306.04">21731 15734 0,'0'23'31,"0"1"-15,0-1-16,0 1 16,0-1-1,0 1 1,-23-1 0,-1 1-1,24-1-15,0 1 16,0-1-16,-23 1 15,23-1 1,0 1 0,0-1-16,-24-23 15,24 24-15,0-1 16,-23-23 0,23 24 15,-24-24-16,24 23 32,-24-23-31</inkml:trace>
  <inkml:trace contextRef="#ctx0" brushRef="#br1" timeOffset="-55331.74">22013 15781 0,'24'0'15,"-1"0"126,1 0-63,-1 0-62,1 23 30,-1 1 64,-23-1-32,0 1-16,0-1-46,-23-23 0,23 24-16,0-1 15,-24-23-15,24 24 16,-23-24 0,23 23-1,-24-23 1,24 24-16,0-1 31,0 1 0,0-1-15,0 1 15,0-1-15,24-23 15,-24 24-31,23-24 16,1 23 15,-1-23 0,1 0 0,-1 0-15,1 0 0,0 0-1,-24 24 188,0-1-171</inkml:trace>
  <inkml:trace contextRef="#ctx0" brushRef="#br1" timeOffset="-46745.58">23048 15687 0,'24'47'141,"-24"-24"-126,0 1 1,0-1-1,0 1 1,0-1 15,0 1-15,0-1 31,0 1-32,0-1 32,0 1-15,0-1-17,0 1 1,0-1 15,0 1 16,0-1-31,0 1-16,0-1 31</inkml:trace>
  <inkml:trace contextRef="#ctx0" brushRef="#br1" timeOffset="-44596.19">23260 15734 0,'0'-24'62,"23"24"-15,1 0-31,-1 0-1,1-23-15,-1 23 16,1 0 0,-1 0-1,-23-24-15,24 24 16,-1 0 0,1 0 62,-24 24 31,0-1-93,0 1 15,-24-1 0,24 1-31,-23-24 47,23 23-31,-24-23 15,24 24-15,0-1 46,24-23 110,-1 0-156,25 0-1,-25 24 1,1-24-1,-1 0 1,1 0-16,-1 23 16,24-23-1,-47 24-15,0-1 16,24-23-16,-24 24 16,0-1-1,0 1 16,0-1 1,0 1-32,-24-1 47,1-23-32,-1 24 1,1-1-1,-1-23-15,1 0 16,-1 0 15,1 0 16,-1 0-47,0 0 16,1 0-1,-1 0 48,1 0 15</inkml:trace>
  <inkml:trace contextRef="#ctx0" brushRef="#br1" timeOffset="-41957.96">23660 14793 0,'0'-24'78,"23"24"0,1 0-63,-1 0 1,1 0-16,-1 0 16,1 0-1,-1 0 1,1 0 15,-1 0 16,1 0-16,-1 0-31,1 0 78,-1 0 79,1 24-142,-24-1 1,23 1 0,-23 23-16,0-24 15,24-23 1,-24 24-1,0-1 1,0 1 0,0-1-16,0 1 15,0 0 1,0-1-16,0 1 16,0-1-1,0 24 1,0-23 15,0-1-15,0 1-1,0-1 1,0 1-16,0-1 16,0 1-1,0-1 1,0 1-1,0 23 1,23-47-16,-23 23 16,0 1-16,0-1 15,0 1 1,0-1 0,0 1-16,0-1 15,0 1-15,0-1 16,0 1-16,0 0 15,0-1-15,0 1 16,0 23-16,0-24 16,0 1-16,0 23 15,0-24 1,0 1-16,0-1 16,0 1-16,0-1 15,0 1 16,-23-24-31,23 23 16,0 1 0,0-1-1,0 1 1,0-1 0,0 1-1,0-1 16,-24 1 157,1-24-172,-1 23 15,-23 1-16,24-24 1,-1 23-16,1 1 0,-1-24 16,1 24-16,-24-24 15,47 23 17</inkml:trace>
  <inkml:trace contextRef="#ctx0" brushRef="#br1" timeOffset="-32422.18">1576 17239 0,'-24'0'31,"1"0"172,-1 0-156,1 0-31,-1 0-1,1 0 17,-1 0-17,1 0 1,23 23-16,-24-23 16,1 0-16,23 24 15,-24-24 1,1 0-16,23 23 15,0 1 1,-24-24 0,24 23-1,0 1 17,0-1-17,0 1-15,0-1 31,0 1-31,0-1 16,0 1 0,0-1-1,0 1 48,0 0-48,0-1 1,24-23 15,-1 0-15,-23 24-16,24-24 16,-24 23-1,23-23 1,1 0 15,-1 0-31,1 0 16,-1 0-1,1 0 1,-1 0 0,1 0-1,-1 0 48,1 0-32,-1 0-31,1 0 16,-1 0-1</inkml:trace>
  <inkml:trace contextRef="#ctx0" brushRef="#br1" timeOffset="-30588.03">2023 17215 0,'-24'0'219,"1"0"-156,-1 0-48,1 0 32,-1 24-47,0-1 16,1-23-1,23 24 1,-24-24 0,24 23-1,-23 1-15,23-1 16,-24-23-16,1 24 15,23-1-15,-24-23 16,24 24-16,0-1 31,0 1 1,0-1-1,0 1 0,24-1 0,-1 1-15,-23 0 0,24-24-1,-1 0 16,1 0-15,-1 23 0,1-23-16,0 0 31,-1 0-15,1 0-1,-1 0-15</inkml:trace>
  <inkml:trace contextRef="#ctx0" brushRef="#br1" timeOffset="-29189.19">2023 17497 0,'23'0'141,"-23"-23"-141,24 23 15,-1 0 1,1 0 0,-1 0-1,1 0 1,-1 0-1,1 0-15,-24-24 16,0 48 156,0-1-156,0 24-1,0-23-15,0 0 16,0-1-16,0 1 15,0-1-15,0 1 16,0-1 0,0 24-1,0-23 1,0-1 15,0 1-15,0-1 15</inkml:trace>
  <inkml:trace contextRef="#ctx0" brushRef="#br1" timeOffset="-27843.1">2681 17309 0,'0'24'78,"0"-1"-62,0 1-16,0-1 15,0 1-15,0-1 31,0 1-15,24-1-16,-24 1 16,0-1-16,0 1 15,0 0 1,0-1 0,0 1 15,0-1-31,0 1 15,0-1 32,0 1-15,0-1-1,23-23-16,-23-23 142,-23-1-142</inkml:trace>
  <inkml:trace contextRef="#ctx0" brushRef="#br1" timeOffset="-26623.26">2611 17544 0,'23'0'31,"1"0"16,-1 0 93,1 0-124,-1 0 156,1 0-16,-1 0-140</inkml:trace>
  <inkml:trace contextRef="#ctx0" brushRef="#br1" timeOffset="-23757.88">3128 17215 0,'0'24'62,"0"-1"-46,0 1-1,0-1-15,0 1 16,0-1 0,0 1-16,0-1 15,0 1-15,0-1 16,0 1-1,0-1-15,0 1 16,0-1 0,0 1-16,0 0 31,0-1-15,0 1-1,0-1 1,0 1-1,0-1 1</inkml:trace>
  <inkml:trace contextRef="#ctx0" brushRef="#br1" timeOffset="-21174.91">3151 17262 0,'24'0'94,"0"0"-79,-1 0 1,1 0-16,-1 0 31,1 0-15,-1 0-1,1 0 63,-1 0-62,-23 24-16,24-24 16,-1 0-1,1 0 1,-24 23 0,23-23-1,-23 24 1,0-1-1,24-23-15,-1 0 16,-23 24-16,0-1 47,0 1-31,24-24-1,-24 23-15,0 1 63,0-1-48,-24-23-15,1 0 16,23 24-16,-24-1 31,1 1 0,-1 0-31,1-24 16,-1 23 0,24 1-16,-47-24 15,24 0 17,23 23-32,-24-23 46,24 24-30,-23-24 0,-1 0-1,24 23 235</inkml:trace>
  <inkml:trace contextRef="#ctx0" brushRef="#br1" timeOffset="-19158.17">3857 17262 0,'24'0'31,"-24"24"110,0-1-141,0 1 16,0-1-1,0 1 1,0-1 0,0 1-1,0-1 16,0 1 32,23-24-47,-23 23-1,0 1 32,0-1-31,0 1-1,0 0-15,0-1 16,0 1 0,0-1 124,0 1-140</inkml:trace>
  <inkml:trace contextRef="#ctx0" brushRef="#br1" timeOffset="-18251.43">3739 17356 0,'24'0'63,"-1"0"-63,1 0 15,0 0-15,-1 0 16,1 0-1,-1-23-15,1 23 16,-1 0 0,1 0-1,-1 0 17,1 0-17,-1 0 1,1 0 62</inkml:trace>
  <inkml:trace contextRef="#ctx0" brushRef="#br1" timeOffset="-17241.98">3716 17756 0,'23'0'31,"1"0"-15,-1 0-1,1 0 1,0 0 15,-1 0-31,1 0 16,-1 0 15,24 0-31,-23 0 0,-1 0 16,1 0-1,-1 0 1,1 0 0</inkml:trace>
  <inkml:trace contextRef="#ctx0" brushRef="#br1" timeOffset="-16207.66">4445 17474 0,'24'0'94,"-1"0"-94,1 0 15,-1 0 1,24 0-16,-23 0 16,23-24-1,-24 24-15,1 0 16,-1 0-1,1 0 1,-1 0 125</inkml:trace>
  <inkml:trace contextRef="#ctx0" brushRef="#br1" timeOffset="-15349.5">4563 17662 0,'23'0'94,"1"0"-79,-1 0 1,1 0-16,-1 0 16,1 0-1,-1 0 1,1 0 31,-1 0-32,1 0 17,-1 0 15</inkml:trace>
  <inkml:trace contextRef="#ctx0" brushRef="#br1" timeOffset="-12611.61">5339 16839 0,'-24'0'16,"1"0"-1,-1 0 1,1 0-1,-1 0-15,1 0 16,-1 0-16,1 0 16,-1 0-1,24 23 173,0 1-173,0-1-15,0 1 32,0 0-17,0-1 1,0 1-16,0-1 16,0 1-1,0-1 1,0 1-1,0-1 1,0 1 15,0-1-15,0 1-16,0-1 31,0 1-15,0-1 15,0 1-31,0-1 31,0 1-31,0-1 0,0 1 16,0-1 0,0 1-1,0-1 1,0 1-1,0-1 1,0 1 15,0-1-31,0 1 16,0 0 15,0-1-15,0 1-1,0-1 17,0 1 15,0-1-32,0 1-15,0-1 31,0 1 1,0-1-17,0 1-15,-23-24 16,23 23-16,0 1 31,0-1-15,0 1-1,0-1 17,-24-23-32,24 24 31,0-1-15,0 1-1,0-1 79,24-23-47,-1 0 15,1 0-46,-1 24 15,1-24 0,-1 0 79,1 0-79,-1 0 203,1-24-202</inkml:trace>
  <inkml:trace contextRef="#ctx0" brushRef="#br1" timeOffset="-10534.1">5503 17145 0,'24'0'109,"-1"0"-109,1 0 31,-1 0 1,1 0 61,-1 0-77,1 0-16</inkml:trace>
  <inkml:trace contextRef="#ctx0" brushRef="#br1" timeOffset="-9400.09">5880 16909 0,'-24'0'16,"24"24"-1,0 0-15,0-1 32,0 24-32,0-23 15,0-1-15,0 1 16,0-1-1,0 1 17,0-1-17,0 1 1,0-1 140</inkml:trace>
  <inkml:trace contextRef="#ctx0" brushRef="#br1" timeOffset="-7106.59">6350 16933 0,'24'0'94,"-24"24"-78,0-1-1,0 1 1,0-1 15,0 1-15,0-1 62,23-23 250,1 0-328,-1 0 16,1 0-1,-1 0 1,1 0-16,-1 0 15,1 0 1,-1 0 47,-23 24-32,0-1 0,0 1 0,0-1-15,0 1 15,0-1 32,0 1-48,-23-24-15,-1 0 32,1 0-1,-1 0-16,1 0 17,23-24-17,-24 24 17,1 0-17,23-23 16,-24 23 16,1 0 16</inkml:trace>
  <inkml:trace contextRef="#ctx0" brushRef="#br1" timeOffset="-5977.53">6421 16909 0,'23'0'0,"1"0"32,-1 0-17,1 0 17,-1 0-17,1 0 16,-1 0 32,1 0 93</inkml:trace>
  <inkml:trace contextRef="#ctx0" brushRef="#br1" timeOffset="-2705.11">5621 17592 0,'23'-24'47,"1"24"15,-24-24-30,23 24-1,1 0-16,-24-23-15,24 23 16,-1 0-16,1 0 16,-1 0 15,1 0 31,-1 0-15,-23 23-15,0 1 77,0 0-78,-23-24-15,23 23-16,-24 1 15,24-1 1,-23-23 15,23 24-15,-24-1 0,24 1 15,-23-1 16,23 1-32,0-1 1,-24-23 0,24 24-16,0-1 62,0 1-31,0-1-15,24-23 31,-24 24-32,23-24-15,1 0 16,-1 0 0,1 0-1,-1 0 1,1 0-16,-1 0 16,1 0 15,-1 0 156</inkml:trace>
  <inkml:trace contextRef="#ctx0" brushRef="#br1" timeOffset="-1263.69">6515 17544 0,'-24'0'172,"1"0"-157,-1 24-15,-23 0 16,0-1 0,47 1-16,-24-24 15,24 23 1,0 1-1,0-1 17,0 1-17,24-24 1,0 0-16,-1 0 16,-23 23-1,24-23-15,-1 0 16,1 0-1,-1 0-15,24 0 16,-23 0 0,-1 0-16,-23-23 15,24 23-15,-1-24 16,-23 1 0,47-1 15,-47 1 47,-23 23-78,-24-24 16,23 1-1,1 23 16,-1 0-31,1 0 16,-1-24 0,1 24-1,-1 0 1,24-24 15,-23 24-15,23-23-1,-24 23 95,24 23-110</inkml:trace>
  <inkml:trace contextRef="#ctx0" brushRef="#br1" timeOffset="1961.78">6562 17827 0,'-24'0'125,"1"0"-94,-1-24-15,1 24-1,-1 0 1,1 0 62,-1 0 16,24 24-63,0 23-15,0-24 15,0 1-15,0-1-1,0 1 1,0-1 15,24-23-15,-1 0 46,1 24-46,-1-24-1,-23 23 17,24-23-17,-1 0 1,1 0 0,-1 0 62,1-23 0,-1-1-16,1 24-46,-24-23 0,0-1 15,0 1 16,0-1 0,0 1 31,0-1-47,0 1 0,-24 23-15,24-24 31,-23 24-32,-1-23 32,1 23 125,-1 0-141</inkml:trace>
  <inkml:trace contextRef="#ctx0" brushRef="#br1" timeOffset="4550.52">6844 16792 0,'23'0'125,"1"0"-109,23 0 0,-24 0-16,25 0 15,-25 0 1,1 0-16,-1 0 16,1 0-1,-1 0 1,-23 23 140,0 1-140,0-1-1,0 1-15,0-1 16,0 1-16,0 0 16,0-1-16,0 1 15,0-1-15,0 1 16,0-1-16,0 1 15,0-1 1,24 1-16,-24-1 16,0 1-1,0 23 1,0-24-16,0 1 16,0-1-16,0 1 15,0-1-15,0 1 16,0-1-1,0 1 1,0-1 0,0 1-1,0-1-15,0 1 16,0-1-16,0 1 16,0 0-1,0-1-15,0 1 31,0-1-15,0 1 0,0-1-1,0 1 17,23-24-32,-23 23 15,0 1 1,0-1-1,0 1 1,0-1 15,0 1-15,0-1 0,0 1 15,24-24-31,-24 23 15,0 1 1,0-1 0,0 1 15,0-1 31,-24-23 63,1 0-62,-1 0-47,1 0-1,-1 0 1,1 24-1,-1-24-15,24 23 16,-23-23-16</inkml:trace>
  <inkml:trace contextRef="#ctx0" brushRef="#br1" timeOffset="6102.92">7691 17286 0,'0'23'125,"0"1"-109,0 23-1,23-24 1,-23 1-16,24-1 16,-24 1-16,0-1 15,0 1-15,0-1 16,0 1 0,0 0-1,0-1 1,0 1-1,0-1-15,0 1 16,0-1-16,0 1 31,0-48 157</inkml:trace>
  <inkml:trace contextRef="#ctx0" brushRef="#br1" timeOffset="7041.48">7596 17497 0,'24'0'94,"0"0"-79,-1 0 17,24 0-17,-23 0-15,-1 0 16,1 0-16,-1 0 16,1 0-16,-1 0 15,1 0 16,-1 0 1,1 0 93,-1 0-110</inkml:trace>
  <inkml:trace contextRef="#ctx0" brushRef="#br1" timeOffset="9470.2">8514 16815 0,'0'-23'16,"-24"23"109,1 0-63,-1 0-46,1 0 0,-1 0-16,1 0 15,-1 0 17,1 0 155,23 23-109,0 1-78,0-1 0,0 1 31,0 23-15,23-23 0,-23 23-1,0-24 1,0 24-16,0-23 31,0-1-15,0 1-1,0-1-15,0 1 16,0-1 15,0 1-15,0-1-16,0 1 16,0-1 15,0 1-16,0 23 1,0-24 0,0 24-1,0-23 1,0-1 0,0 1-16,0-1 15,0 1-15,0 0 16,0-1-1,0 1 1,0 23-16,0-24 31,0 1-15,0-1-16,0 1 31,0-1-31,0 1 16,0-1-1,0 1-15,0 23 16,0-24 15,0 1-31,0-1 0,0 1 16,-23-24-16,23 23 16,0 1-16,-24-1 15,24 1 63,0-1-46,0 1 30,24-24-31,-24 23-15,23-23 0,1 0-1,-1 0 16,1 0-15,-1 0 15,1 24 1,-1-24-17,1 0 1,-1 0 78,-46 0 31,-1 0-110,1 0-15</inkml:trace>
  <inkml:trace contextRef="#ctx0" brushRef="#br1" timeOffset="11777.9">8725 17168 0,'24'0'47,"-1"0"-16,1 0-15,-1 0-1,1 0-15,-1 0 16,1 0-1,0 0 17,-1 0-17</inkml:trace>
  <inkml:trace contextRef="#ctx0" brushRef="#br1" timeOffset="13648.65">9384 17004 0,'-24'23'93,"1"-23"-77,-1 47-16,24-23 16,-47-1-16,24 1 15,23-1 1,0 1 0,-24-24-16,24 47 31,0-24-16,0 1-15,-23-1 16,23 1 0,0-1-1,0 1 1,0-1 15,23 1-31,-23-1 16,24-23-1,-1 0 17,1 0-32,-24 24 15,23-24-15,1 0 16,-1 0 0,1 0-1,-1 0 1,1 0-1,-1 0 48,1 0-16,-24-24-32,0 1 17,0-1-1,0 1 0,0-1 0,0 1 1,0-1-17,-24 24 157,1 0-109,-1 0-48,1 0 1,-1 0-16,1 0 16,-24 24-1,23-24 32,1 23 62,-1-23-77,1 0-1,23 24-15,0-1 30,-24-23-46,1 0 32,23 24-32</inkml:trace>
  <inkml:trace contextRef="#ctx0" brushRef="#br1" timeOffset="15687.55">10066 16957 0,'-24'0'140,"1"0"-124,-1 0-16,-23 23 15,24-23 1,-1 0-16,24 24 16,-23-1-1,-1 1-15,1-1 16,23 1 0,-24-1-16,24 1 15,0-1 1,0 1 15,0-1-31,0 1 16,24-24-1,-24 23 1,23-23-16,1 0 16,-24 24-16,23-24 15,1 0 1,-1 23-16,1-23 15,-1 0 1,1 0 0,-1 0-16,1 0 15,-24-23-15,47 23 0,-47-47 16,23 47 0,1-24-16,23 1 0,-47-1 15,0 1 1,24 23-16,-24-24 15,0 1 1,0-1 15,-24 24-15,1-23-16,-1 23 16,24-24-1,-24 24-15,24-23 16,-23 23-16,-1 0 15,24-24 1,-23 24 0,-1 0-1,1 0 1,-1 0 0,1 0 46</inkml:trace>
  <inkml:trace contextRef="#ctx0" brushRef="#br1" timeOffset="17806.83">9995 17286 0,'-47'0'140,"24"0"-140,23 23 16,-24-23-1,1 0-15,23 24 16,0-1 15,-24-23-15,24 24-16,0-1 31,0 1 16,0-1-31,24-23-1,-1 0-15,1 0 32,-24 24-32,23-24 15,1 0 1,-1 23-16,1-23 15,-1 0 1,1 0 0,-1 0-16,1 0 15,-1 0 1,1 0-16,0 0 16,-1 0-16,1 0 15,-1 0 1,1 0-16,-1 0 15,1 0 1,-1 0-16,1 0 16,-1 0-1,1 0 1,23 0-16,-24-23 16,-23-1-1,24 24 1,-24-23-16,0-1 15,0 1 17,0-1-17,0 1-15,-24 23 16,24-24-16,-23 1 16,-1 23-1,1 0 1,23-24-1,-24 24 1,1 0-16,-1 0 16,1 0-1,-1 0 1,-23 0 0,24 0-1,-1 0 1,1 0 15,-1 0 0,0 24-31,-23-1 32,24-23-17,23 24 48,-24-24 46</inkml:trace>
  <inkml:trace contextRef="#ctx0" brushRef="#br1" timeOffset="19590.46">8725 17803 0,'24'0'62,"-1"0"-46,-23-23-1,24 23-15,-1 0 16,1 0 15,-1 0-31,1 0 31,0 0 1,-1 0 15,-23 23-47,24-23 15,-24 24 63</inkml:trace>
  <inkml:trace contextRef="#ctx0" brushRef="#br1" timeOffset="20298.41">9219 17709 0,'0'24'31,"0"-1"-15,0 1-16,0-1 16,0 1-16,0-1 15,0 1-15,0-1 16,0 1 0,0-1-16,0 1 15,0-1 1,0 1-16,0-1 15,0 1-15,0-1 16,0 1 15</inkml:trace>
  <inkml:trace contextRef="#ctx0" brushRef="#br1" timeOffset="21771.65">9407 17756 0,'24'0'31,"-24"-23"-15,23 23-16,1 0 15,-1 0 1,1 0-16,-24-24 16,24 24-16,-1 0 15,-23 24 95,0-1-79,0 1-16,-23-1-15,23 1 16,-24-1 0,24 1-1,0-1 1,-24 1-16,1-24 16,23 23-16,0 1 15,0-1 1,0 1-1,0-1 17,0 1-1,23-1 78,1-23-93,0 0 0,-1 0 15,1 0-16,-1 0 235,1 0-234</inkml:trace>
  <inkml:trace contextRef="#ctx0" brushRef="#br1" timeOffset="23206.94">10042 17780 0,'-23'0'16,"23"23"93,0 1-109,0-1 16,0 1-1,0-1-15,0 1 16,0-1-16,0 24 16,0-23-1,0 23 1,0-24-1,0 1-15,0-1 16,0 1 47,23-24 46,1 0-78,-1 0-31</inkml:trace>
  <inkml:trace contextRef="#ctx0" brushRef="#br1" timeOffset="24888">10325 17686 0,'23'0'94,"1"0"-63,-1 0-15,1 0-1,-1 0 1,1 0-16,-1 0 31,1 0-15,-24 23 109,-24-23-125,24 24 15,-23-1-15,23 1 16,-24-24 0,24 23-1,-23-23 79,23 24-78,23-24 187,24 0-188,-23 0 1,-1 0 31,1 23-31,-24 1-1,0-1 1,0 1-16,0-1 15,0 1-15,0-1 16,0 1-16,0-1 31,0 1-15,0-1 0,0 1-1,-24-24-15,24 23 31,-23-23-15,-1 0 62,1 0-62,-1 0-16,1 0 31,-1 0 0,1 0 47,-1 0-62,24 24 0</inkml:trace>
  <inkml:trace contextRef="#ctx0" brushRef="#br1" timeOffset="29885.64">11289 17615 0,'23'-23'47,"1"-1"-1,-1 24 1,1 0-47,-1 0 16,25 0-16,-25 0 16,1 0-16,23 0 15,-24 0-15,1 0 16,-1 0-16,24 24 15,-23-24 1,-24 23 109,23-23-125</inkml:trace>
  <inkml:trace contextRef="#ctx0" brushRef="#br1" timeOffset="30750.15">11406 17874 0,'24'0'0,"0"0"15,-24-24 1,23 24-1,1 0-15,-1 0 16,1 0-16,-1 0 0,1 0 16,-1 0-16,1 0 31,-1 0-31,1 0 16,23 0-1,-47-23-15,23 23 0</inkml:trace>
  <inkml:trace contextRef="#ctx0" brushRef="#br1" timeOffset="45458.22">10724 16768 0,'0'-23'15,"24"23"63,-1 0-46,1 0-1,0 0-16,-1 0 1,1 0 0,-24 23 249,0 1-249,0-1-16,0 1 31,0-1 0,0 1-15,0-1 0,23-23-16,-23 24 31,0 0-15,24-24 46,-24 23-62,0 1 16,23-24-1,-23 23-15,0 1 47,24-24 0,-24 23-16,0 1-15,0-1 0,0 1-1,0-1 16,0 1-15,0-1 0,0 1-1,0-1 1,0 1 15,0-1-15,0 1 15,0-1-15,0 1-1,0-1-15,0 1 32,0-1-17,0 1 1,0-1-1,0 1-15,0-1 16,0 1-16,0 0 16,0-1 15,0 1-15,0-1-16,0 1 31,0-1 0,0 1 16,0-1-16,0 1-15,0-1-1,0 1 1,0-1 0,0 1 15,0-1-15,0 1-1,0-1-15,0 1 16,0-1-1,0 24 1,0-23 0,0-1-1,23-23 1,-23 24 15,0-1 0,0 1 1,24-1-1,-24 1 0,0 0-15,23-24-1,-23 23 1,0 1 0,0-1 15,0 1-15,0-1 46,0 1-46,0-1 15,0 1 141,-23-24-141,-1 0 32,1 0-48,-1 0 95,1 0 108,-1 0-108,24 23-95,-23-23-15,-1 0 16,1 0 0,-1 0 15,0 24-16,1-24-15,-1 0 297,1 0-281,-1 23 0,-23-23-16</inkml:trace>
  <inkml:trace contextRef="#ctx0" brushRef="#br1" timeOffset="49406.38">12465 16980 0,'-24'0'94,"1"0"-16,-1 0-78,1 0 63,-1 0-48,1 0 1,-1 0 0,1 0 15,-1 0 47,24 24 94,24-24-156,-24 23-1,0 1 1,0-1-1,23-23-15,1 24 16,-24-1-16,0 1 16,0-1-1,23 1 1,-23-1 0,0 1-1,0-1-15,0 1 16,0-1-16,0 1 15,0-1-15,0 24 16,0-23 0,0-1-16,0 1 15,0-1-15,0 1 16,-23-1-16,23 1 16,0 0-16,0-1 15,0 1 1,-24-1-1,24 1 1,0-1 0,0 1-16,-23-1 15,23 1-15,0-1 16,0 1 0,0-1-1,0 1-15,0-1 16,0 1-1,-24-1 1,24 1 0,0-1-1,0 1 1,-23-1 0,23 1-1,0-1 1,0 1-16,0-1 15,0 1 1,0-1 0,0 1-1,0 0 1,0-1 0,-24 1-1,24-1 1,0 1-16,0-1 15,0 1 1,0-1-16,-23 1 16,23-1-1,-24 1-15,24-1 16,0 1 0,24-24 202,-1 0-202,1 0 0,-1 0 15,1 0 16,-1 0-32,1 0 48,-1 0 93,1 0-140,-1-24-16,1 24 15</inkml:trace>
  <inkml:trace contextRef="#ctx0" brushRef="#br1" timeOffset="55773.44">12771 17262 0,'23'0'140,"1"0"-77,-1 0-48,1 0 1,-1 0 0,1 0 62</inkml:trace>
  <inkml:trace contextRef="#ctx0" brushRef="#br1" timeOffset="74906.27">13147 16980 0,'23'0'250,"1"0"-218,-1 0 14,1 0 1,-1 0 63,1 0-17,-1 0-61,1 0-32,0 0 31,-1 0-15,-23 24 202,0-1-186,0 1-17,0-1 16,0 1-15,0-1-16,0 1 31,0-1 1,0 1-17,0-1 1,0 1 15,0-1 16,0 1-31,-23-1 15,23 1-16,0-1 17,0 1-17,0-1 1,0 1 15,0-1-15,0 1-1,0-1 1,0 1 15,0-1-15,0 1 0,0 0-1,0-1 95,0 1-64,-24-24-14</inkml:trace>
  <inkml:trace contextRef="#ctx0" brushRef="#br1" timeOffset="76452.36">13311 17333 0,'-23'0'94,"46"0"109,1 0-187,0 0 0,-1 0-16,1 0 15,-1 0 1,-23-24-1,24 24-15,-1 0 63</inkml:trace>
  <inkml:trace contextRef="#ctx0" brushRef="#br1" timeOffset="79983.87">14205 17074 0,'-23'0'94,"23"24"-63,-24-24-31,24 23 16,-23-23-1,23 24 48,0-1-48,0 1-15,0-1 32,0 1-17,0-1 1,0 1-16,0-1 31,0 1-15,23-24-1,-23 23 1,0 1-16,0-1 16,0 1-1,0-1 16,0 1 94,0-1-15</inkml:trace>
  <inkml:trace contextRef="#ctx0" brushRef="#br1" timeOffset="82289.74">14464 17098 0,'0'-24'31,"23"24"32,1 0 15,-1 0-47,1 0-31,-1 0 16,1 0 46,-24 24-46,0-1 31,0 1-32,0-1 17,0 1 15,0-1-16,0 1 0,0-1 0,-24-23-15,1 0 125,-1 0-141,24 24 15,-23-24-15,46 23 344,1-23-344,-1 0 16,1 24-1,0-24 1,-1 0-1,-23 23 1,24-23 31,-1 0 0,-23 24-47,0-1 78,0 1-62,0-1-1,0 1 48,-23-1-48,-1 1 1,1-24-16,23 23 47,-24-23-32,0 0 1,1 0 15,-1 0-31,1 0 16,-1 0 93,24 24-46</inkml:trace>
  <inkml:trace contextRef="#ctx0" brushRef="#br1" timeOffset="85923.68">12818 17991 0,'0'-23'15,"23"23"1,-23-24 0,24 24 124,-1 0-124,1 0 0,-1 0-16,1 0 15,-1 0-15,1 0 110,-1 0-64</inkml:trace>
  <inkml:trace contextRef="#ctx0" brushRef="#br1" timeOffset="86935.71">13217 17921 0,'0'23'78,"0"1"-62,0-1-1,0 1 1,0-1 0,0 1-1,0-1 1,0 1 0,0-1-16,0 1 15,-23-1 1,23 1-1,0 0 1,0-1-16,0 1 16,0-1-16,0 1 15,0-1 95</inkml:trace>
  <inkml:trace contextRef="#ctx0" brushRef="#br1" timeOffset="88746.54">13523 17944 0,'-23'0'141,"-1"0"-110,1 24-15,-1-1 0,24 1-16,-23-1 15,23 1 1,0-1-16,-24-23 15,24 24-15,-23-1 16,23 1-16,0-1 31,-24-23-31,24 24 47,24 0-16,-1-24-15,1 0 15,-24 23-15,23-23 0,1 0 15,-1 0 0,1 0-15,-1 0-1,1 0 1,-1 0 15,-23-23-31,24-1 16,-24 0-1,23 24-15,-23-47 16,0 24 0,24-1-1,-24 1-15,0-1 16,0 1 15,0-1 0,0 1-15,0-1 15,-24 24 141,1 0 109,23 24-265,0-1 0</inkml:trace>
  <inkml:trace contextRef="#ctx0" brushRef="#br1" timeOffset="93386.07">14346 17944 0,'24'0'110,"-1"0"-48,1 0-62,-1 0 16,1 0 15,-1 0-15,1 0-1,-1 0 1,-23 24 62,0-1-15,0 1-1,-23-1-62,-1-23 31,24 24-31,-23-24 16,-1 0 0,24 23-16,-23-23 0,-1 0 15,24 24 17,0-1-17,-23-23 1,23 24-16,-24-24 15,24 47 1,-23-47-16,23 24 16,-24-24-16,24 23 15,-23 1 17,23-1-17,0 1 32,0-1-16,23-23 1,1 0-17,-1 0 1,1 0-1,-1 0-15,24 0 32,-23 0-32,-1 0 31,1 0-15,-1 0-1,1 0 157</inkml:trace>
  <inkml:trace contextRef="#ctx0" brushRef="#br1" timeOffset="95078.71">14770 17944 0,'0'0'0,"0"24"16,0-1 93,0 1-77,0-1-1,23 1 16,-23-1-16,0 1 0,0-1 0,0 1-15,0-1 15,0 1-15,0 0-16,0-1 16,0 1-16,0-1 15,0 1 1,-23-24-16,23 23 15,0 1 48,0-1-16,23-23 15,-23-23-46,47 23-16,-47-24 16,24 1-16,23-24 15</inkml:trace>
  <inkml:trace contextRef="#ctx0" brushRef="#br1" timeOffset="98277.47">14887 16886 0,'24'0'31,"-1"0"0,-23 23-31,24-23 16,-1 0 0,1 0-1,-24 24-15,23 0 235,1-24-204,-1 0-15,1 0-16,-1 0 31,-23 23-31,24-23 15,-1 0 1,1 24 156,-24-1-141,23 1-15,-23-1-1,0 1 1,0-1-16,0 1 16,0-1-16,0 1 15,0-1 1,0 1-16,0-1 16,24 1-16,-24-1 15,0 1 1,0-1-1,24-23-15,-24 24 16,0-1 0,0 1-1,0-1 1,0 1 0,23 23-16,-23-24 15,24 1 1,-1 0-16,-23-1 15,0 1 1,0-1 0,0 1-1,24-24-15,-24 23 32,0 1-17,0-1 1,0 1-1,0-1 1,0 1 0,0-1-1,0 1 1,0-1 0,23-23-16,-23 24 15,0-1 1,0 1-16,0-1 15,0 1 1,0-1 0,0 1-1,0-1-15,0 1 16,0-1 0,0 1-1,0-1 1,0 1-16,0 0 15,0-1 1,24-23-16,-24 24 16,0-1-1,0 1 1,23-1-16,-23 1 16,0-1-1,0 1 1,0-1-1,0 1 32,24-24-15,-24 23 93,-24-23-110,1 24 1,-1-24-16,1 0 15,-1 0-15,1 0 16,-1 0-16,1 23 16,-1-23-1,0 0 1,24 24-16,-23-24 16,-1 0-16,1 23 15,-1-23 1,1 0-1,-1 0 1</inkml:trace>
  <inkml:trace contextRef="#ctx0" brushRef="#br1" timeOffset="110536.7">15405 17827 0,'23'0'172,"1"0"-156,-1 0-16,1 0 16,23 0-16,-24-24 15,1 24-15,23 0 16,-24 0-16,1-23 15,23 23-15,-24 0 16,1 0-16,-1 0 16,24 0-16,-23 0 15,23 0-15,24 0 16,-1-24-16,-23 24 16,24 0-16,-1 0 15,-23 0-15,0 0 16,-23 0-16,-1 0 15,24-23-15,-23 23 16,-1 0-16,25 0 16,-25 0-16,1 0 15,-1 0-15,48 0 16,-24 0-16,0-24 16,0 24-16,-24 0 15,24 0-15,47-23 16,-23-1-16,23 1 15,47-1-15,-70 24 16,46-47-16,1 23 16,-24 1-16,-24-1 15,72 1-15,-48 23 16,47-24-16,-24 1 16,-23 23-16,24 0 15,-47 0-15,-1-24 16,1 24-16,-1-23 15,-23 23-15,0-24 16,0 24-16,24-23 16,-1 23-16,1 0 15,0-24-15,46 24 16,-70-23-16,0-1 16,24 24-16,-1 0 15,-23 0-15,-23-23 16,46-1-16,-46 24 15,0-47-15,46 24 16,-46 23-16,-1-24 16,24 1-16,0 23 15,0 0-15,0-24 16,0 24-16,24-23 16,-1 23-16,-23 0 15,24 0-15,23 0 16,0 0-16,-23 0 15,46 0-15,-23 0 16,0 0-16,-23 0 16,-24 0-16,24 0 15,-24 0-15,0 0 16,23 0-16,-23 0 16,24-24-16,-1 24 15,1 0-15,-24 0 16,0 0-16,0 0 15,24 0-15,-24 0 16,-24 0-16,24 0 16,0 0-16,-23 0 15,46 0-15,-23 0 16,0 0-16,-23 0 16,23 0-16,0 0 15,-24 0-15,25 0 16,-25 0-16,24 0 15,24-23-15,-48 23 16,24-24-16,-23 24 16,23-23-16,-24 23 15,1 0-15,23 0 16,-24 0-16,1 0 16,-1 0-16,1 0 15,-1 0 63,1 0-78,23 0 16,-24 0 0,1 0-16,0 0 15,23 0-15,-24 0 16,1 0-16,23 0 15,-24 0-15,1 0 16,-1 0-16,48 0 16,-24 0-16,-24 0 15,1 0-15,23 0 16,-24 0-16,24 0 16,-23 0-1,-1 0 1,1 0-16,-1 23 15,1-23 1,0 0-16,-1 0 16,24 0-16,0 0 15,0 24-15,0-24 16,71 0-16,-48 0 16,24 0-16,-23 0 15,-24 0-15,24 0 16,-1 0-16,-46 0 15,23 0-15,0 0 16,-24 0-16,24 0 16,-23 0-16,23 0 15,-24 0-15,24 0 16,-23 0-16,-1 0 16,24 0-16,-23 0 15,-1 0-15,25-24 16,-25 24-16,1 0 15,23-23-15,-24 23 16,1-48-16,23 48 16,-24-23-16,1-24 15,23 47-15,-47-24 16,23 24-16,1-23 16,-1-1-16,1 24 15,-1-23 1,24 23-16,-47-24 15,24 24 1,-24-23 0,23 23-1,1-24-15,-1 1 16,24-1-16,24-23 16,0 24-16,-1-48 15,1 48-15,-24-24 16,23 23-16,-46-23 15,-1 24-15,1-1 16,-1 0-16,1 1 16,-1 23-16,-23-24 15,47 1-15,-23-1 16,-1 1-16,25-24 16,-25 23-16,24-23 15,0 0-15,24 0 16,-24 24-16,23-24 15,-46 23-15,-1 1 16,24-24-16,-23 23 16,23-23-16,-24 24 15,24-25-15,-23 25 16,-1-1-16,25-23 16,-25 24-16,24-24 15,-23 23-15,23 1 16,-24-24-16,1 23 15,23-23-15,-24 24 16,1-24-16,-1-24 16,1 1-16,-1-25 15,1 1-15,23-23 16,0 23-16,-47 0 16,47 23-16,-24 24 15,1 0-15,-24 0 16,23 0-16,1 23 15,-24 1-15,0-24 16,0 0-16,0 0 16,0 0-16,0-24 15,0 24-15,24-23 16,-24-1-16,23 1 16,-23 46-16,24 0 15,-24-23-15,0 0 16,0 24-16,-24-24 15,24 0-15,-23 23 16,23 1-16,0-24 16,-24 23-16,0 1 15,24-1-15,-23 1 16,-1-24-16,1 23 16,-1 1-16,1-24 15,-1 23-15,1-23 16,-1 0-16,24 23 15,-47 1-15,47-24 16,-23 23-16,23 1 16,-24-1-16,24 1 15,-23-24-15,23 23 16,-24 1-16,24-24 16,-23 23-16,23 1 15,0-24-15,-24 23 16,1 1-16,23-24 15,0 23-15,0 1 16,0-25-16,0 25 0,-24-1 16,24 1-1,-23-24-15,23 23 16,0-23-16,0 0 16,0 24-16,0-1 15,-24-23-15,1 24 16,23-1-16,-24-23 0,1 24 15,-1-24 1,1 0-16,-1 23 16,24 1-16,-47-25 15,23 1-15,1 24 16,-1-24-16,1 23 16,-1-23-16,1 24 15,-24-1-15,47-23 16,-47 24-16,23-24 15,-23 23-15,24 1 0,-1-24 16,-23 23 0,24-23-16,-24 24 15,23-24-15,1 23 16,-24 0-16,23-23 0,-23 24 16,23-1-16,1 1 15,-1-1 1,1 1-16,23-1 15,-24 1-15,1-1 16,23 1-16,-24-1 16,1 1-16,-24-1 15,47-23-15,-47 24 16,23-24-16,-23 0 16,24 0-16,-24-24 15,23 0-15,-23 24 0,24 0 16,-24 0-16,23 0 15,-23 24-15,23-24 16,1 23 0,-1 1-16,1-24 15,-1 23-15,-23-23 16,24 24-16,-1-24 16,1 47-16,-1-24 15,-23 1 1,24-1-16,-1 0 15,-23 1-15,24-24 0,-24 23 16,23-23 0,1 24-16,-24-1 15,23-23-15,-23 47 16,23-23-16,1-1 0,-24 1 16,23-1-1,-23 1-15,24-1 0,-1 24 16,-23-23-16,24 23 15,-1-24 1,-23 1-16,24 23 0,-1 0 16,1 0-16,-1 0 15,1 0-15,-24-24 16,23 24 0,1-23-1,-1 23 1,0 0-16,-23 0 15,24 0 1,-24 0 0,23 0-16,1 0 15,-24 0-15,23 0 0,1 0 16,-1 0-16,-46 0 16,-1 0-16,24 0 15,-23 0-15,-1 0 16,47 0-16,-23 0 15,0 0-15,0 0 16,24 0-16,-24 0 16,23 0-1,1 0 1,-1 0-16,1 0 16,-1 0-16,1 0 15,-24 0-15,0 0 16,23 0-16,-23 0 15,0 0-15,0 0 16,-24 0-16,1 0 16,46 0-16,-23 0 15,0-24-15,-23 24 16,-1-23-16,24-1 16,0 24-1,-94 0-15,47 0 16,47 0-16,0 0 15,-24 0-15,48 0 16,-48 0-16,48 0 16,-1 0-16,1 0 15,-24 0-15,23 0 16,-23 0-16,0 0 16,0 0-16,-47 0 15,23 0-15,24 24 16,0-24-16,24 0 15,-1 0-15,-23 0 16,24 0-16,-1 0 16,-23 0-16,24 0 15,-24 0-15,23 0 16,-23 0-16,24 23 16,-1-23-16,0 0 15,-46 0-15,46 0 16,1 0-16,-24 0 15,0 0-15,0 0 16,0 0-16,23 0 16,1 0-16,-24 0 15,23 0-15,1 0 16,-1 0-16,-23 0 16,24 0-16,-1 0 15,-23 0-15,23 0 16,1 0-16,-1 0 15,1 0-15,-1 24 16,-23-24-16,0 23 16,24-23-16,-1 0 15,-23 0-15,24 0 16,-1 0-16,-23 0 16,24 0-16,-1 0 15,-23 24-15,0-1 16,24-23-16,-1 0 15,-23 24-15,23-1 16,1-23-16,-24 0 16,23 24-16,1-1 15,-24-23-15,23 0 16,1 0-16,-24 24 16,23-24-16,1 23 15,-24-23-15,23 0 16,1 0-16,-24 24 15,23-24-15,1 23 16,-24 1-16,0-24 16,23 0-16,-23 23 15,23-23-15,1 24 16,-1-24-16,1 0 16,-1 0-16,1 0 15,-1 0 1,1 23-16,-1-23 15,1 0 17,23 24-17,-24-24-15,1 23 16,23 1-16,-24-1 62,24 1-46,-23-24 0,23 23-16,-24 1 15,1-24-15,23 24 16,-24-24-16,24 23 31,-23 1 0,23-1-15,-24-23-16,24 24 16,-23-24-1,23 23-15,0 1 16,0-1 0,0 1-1,-24-24-15,24 23 16,0 1-1,0-1-15,-23-23 32,23 24-17,0-1 1,-24 1-16,24-1 16,-23 1-16,23-1 31,0 1-31,0-1 47,-24-23-47,24 24 15,0-1 1,0 1 0,0-1-1,0 1 16,0-1 16,0 1-47,0 0 78,-24-24-62,24 23 31</inkml:trace>
  <inkml:trace contextRef="#ctx0" brushRef="#br1" timeOffset="112959.92">18321 10442 0,'0'47'297,"0"-24"-281,0 1-16,0-1 15,0 1-15,0 0 32,0-1 93,23 1-63,1-24-15,-1 23 0,1-23-16,-24 24-31,24-24 31,-1 0 1,1 0-17,-1 0 48,1 0-1,-1 0-62,1 0 31,-24-24-31,23 24 94,1-23-78,-1 23-16,-23-24 15,24 24-15,-1 0 32,-23-23 93,-23 23-78,-1 0-47,1 0 15,-1-24-15,1 24 16,-1 0-1,1 0 1,-1 0 0,-23 0 234,24 0-235,-1 0 1,0 0-16,1 0 16,-1 0-16,1 0 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A3D012-9DDA-4409-A856-0048EB9978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5C99E7-BBE5-4F36-AF92-C79D12817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990F95-24F9-4D28-B6DD-331E26A3E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5DD1AD-7F08-4B58-954D-F4A520D3D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7B6C88-3B88-4797-A255-2E9266B6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509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8AAFC-5068-41A3-90C0-EDC03F3FB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F457E6-8C69-4AB5-ADCD-BC8BC9994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2C7673-000A-415E-9877-2C1CF140D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2144ED-C618-48EB-B3D7-CF10D99A5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01F675-032C-4381-879B-0EE4BA1DF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846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C57016B-90EE-41FB-AF85-131232433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7621D7-3359-4A0E-9F43-7FF2A56BA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F947D-0FC5-48CE-89B1-1117573ED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AED803-7EA2-49C2-B1F2-8BC7933C5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94DD5D-A435-4534-924C-8423C34AD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180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A27E85-025F-4FEB-B397-98F1128AD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D431C5-EC2A-4232-9AC1-62D849AE3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047F1D-977D-4DF5-912F-2A4D50669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7CE0E2-9F48-495C-A72A-EF26DADE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DF12AB-CBCD-45C6-B1A1-73AEAC8A9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7488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4CE1DB-91AA-47AC-B5DE-1AB72CBA0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2DEBF2-23A7-4F54-A16D-159C19E8F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D2CC79-E685-4DF0-8BE3-61FA28C28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345277-E5D8-45ED-967D-6FDDF0EB8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B20F7A-B4A0-4A36-8621-36581972A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577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A39A3-9704-4D53-B31C-0433DC10A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3A5A7D-3362-4CA7-B448-CB613D26F5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D63E4D-8F2A-4F02-AA28-F5253EA0E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A382AF-4337-46F3-8ED2-524EFCC2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4A28C8-CAAB-4C84-BE80-19646F35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9E1F2C-4380-487A-BD62-B09AA3068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4513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20390C-2884-4C10-BC54-19146E47D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E442F1-8E0B-46B2-92FA-74AE742FE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5DDA6B-D733-481D-A3FF-5CACFDE99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B010092-DD1B-48E5-9E47-20F822249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6723D1-70B8-4F21-AD73-BA7B7962BD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38FD398-A033-488F-A544-3C8BF85C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62D2655-2274-481F-BDF1-809273BFC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BC70B8A-5B1E-4CB5-985D-A0068F38E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955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FA9A3-9589-486E-A641-0835EFF2C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8F18BFD-7C6D-4C61-91F1-786729EE6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B7D02DB-F082-42BF-95AB-478ABF535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5B6E12B-DEEB-490C-982A-FCE0317CC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350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4902E5B-6F87-4BDB-A83D-A5E8F8F82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694F30A-7A34-449F-9C9E-847C137D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0BAAD9-17B6-4026-8E54-5C7213A16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88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F3C7A3-4744-4D23-BC89-D5C65DC2B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150425-F327-4E0E-938F-48EB014C4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F2814ED-2C8B-43F1-8856-DFC30AC3A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BD7579-76E7-4F29-8A21-6AB7E7FF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F1DC93-15B3-4396-AA89-C77F76608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2027DA-D117-4C46-A28B-20F26960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893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D4E64-C9E7-4786-BA4F-F83440FC8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3E85D21-81A0-4C08-A487-D090DE4252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06CF0A5-5E98-446B-857C-D1F046A8B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73E114-35A7-434A-B90F-78CD0E03B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A8AAB7-0EE5-4C20-95B3-B45CD1CE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361B94-3645-47E1-A33C-F4AACCA6A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206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F122E45-BC7D-40D3-A5DB-C144BA269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C82E4B-67B0-4D19-BCDA-04BF7D690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31CA26-DF16-4683-A807-E5EB7FA277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6F14C-8758-43A1-B646-DA50F6AC1B72}" type="datetimeFigureOut">
              <a:rPr lang="es-MX" smtClean="0"/>
              <a:t>17/11/2020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6DD256-B1CB-40B5-A751-E787CF098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266449-77D3-4D52-BE54-AA9C4094AF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2984F-214E-4460-90E5-C75035986F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7816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5A0D4D0-DC11-4CAA-AA17-A6B0C2B4F7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334A4A3-4E5C-42A1-BB79-8D728DF45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157" y="1334307"/>
            <a:ext cx="6143625" cy="2858363"/>
          </a:xfrm>
        </p:spPr>
        <p:txBody>
          <a:bodyPr>
            <a:normAutofit/>
          </a:bodyPr>
          <a:lstStyle/>
          <a:p>
            <a:pPr algn="l"/>
            <a:r>
              <a:rPr lang="es-MX" sz="7200" dirty="0">
                <a:solidFill>
                  <a:schemeClr val="bg1"/>
                </a:solidFill>
              </a:rPr>
              <a:t>TEMA 3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C1BF8E-3939-4B19-9E50-21F8B58A9E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6147335" cy="1594507"/>
          </a:xfrm>
        </p:spPr>
        <p:txBody>
          <a:bodyPr>
            <a:normAutofit/>
          </a:bodyPr>
          <a:lstStyle/>
          <a:p>
            <a:pPr algn="l"/>
            <a:r>
              <a:rPr lang="es-MX" sz="3200" dirty="0">
                <a:solidFill>
                  <a:schemeClr val="bg1"/>
                </a:solidFill>
              </a:rPr>
              <a:t>Solución de sistemas de ecuaciones lineales y no lineales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A61C37-C0F9-43A9-B9D2-A454DDA76E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00" r="28875" b="-1"/>
          <a:stretch/>
        </p:blipFill>
        <p:spPr>
          <a:xfrm>
            <a:off x="7668829" y="10"/>
            <a:ext cx="4523171" cy="6857990"/>
          </a:xfrm>
          <a:custGeom>
            <a:avLst/>
            <a:gdLst/>
            <a:ahLst/>
            <a:cxnLst/>
            <a:rect l="l" t="t" r="r" b="b"/>
            <a:pathLst>
              <a:path w="4523171" h="6858000">
                <a:moveTo>
                  <a:pt x="328959" y="6564619"/>
                </a:moveTo>
                <a:lnTo>
                  <a:pt x="306480" y="6588624"/>
                </a:lnTo>
                <a:cubicBezTo>
                  <a:pt x="298003" y="6597577"/>
                  <a:pt x="291954" y="6611341"/>
                  <a:pt x="289858" y="6625223"/>
                </a:cubicBezTo>
                <a:lnTo>
                  <a:pt x="289858" y="6625224"/>
                </a:lnTo>
                <a:lnTo>
                  <a:pt x="289870" y="6645551"/>
                </a:lnTo>
                <a:lnTo>
                  <a:pt x="296953" y="6662539"/>
                </a:lnTo>
                <a:lnTo>
                  <a:pt x="296953" y="6662541"/>
                </a:lnTo>
                <a:lnTo>
                  <a:pt x="296954" y="6662543"/>
                </a:lnTo>
                <a:lnTo>
                  <a:pt x="311551" y="6702975"/>
                </a:lnTo>
                <a:lnTo>
                  <a:pt x="297715" y="6742551"/>
                </a:lnTo>
                <a:lnTo>
                  <a:pt x="297714" y="6742554"/>
                </a:lnTo>
                <a:lnTo>
                  <a:pt x="283011" y="6776799"/>
                </a:lnTo>
                <a:lnTo>
                  <a:pt x="278238" y="6812061"/>
                </a:lnTo>
                <a:lnTo>
                  <a:pt x="278237" y="6812062"/>
                </a:lnTo>
                <a:lnTo>
                  <a:pt x="278237" y="6812063"/>
                </a:lnTo>
                <a:lnTo>
                  <a:pt x="278238" y="6812061"/>
                </a:lnTo>
                <a:lnTo>
                  <a:pt x="297714" y="6742554"/>
                </a:lnTo>
                <a:lnTo>
                  <a:pt x="297715" y="6742552"/>
                </a:lnTo>
                <a:cubicBezTo>
                  <a:pt x="306003" y="6729218"/>
                  <a:pt x="311147" y="6716168"/>
                  <a:pt x="311551" y="6702976"/>
                </a:cubicBezTo>
                <a:lnTo>
                  <a:pt x="311551" y="6702975"/>
                </a:lnTo>
                <a:lnTo>
                  <a:pt x="308405" y="6683026"/>
                </a:lnTo>
                <a:lnTo>
                  <a:pt x="296954" y="6662543"/>
                </a:lnTo>
                <a:lnTo>
                  <a:pt x="296953" y="6662540"/>
                </a:lnTo>
                <a:lnTo>
                  <a:pt x="296953" y="6662539"/>
                </a:lnTo>
                <a:lnTo>
                  <a:pt x="289858" y="6625224"/>
                </a:lnTo>
                <a:lnTo>
                  <a:pt x="306480" y="6588625"/>
                </a:lnTo>
                <a:cubicBezTo>
                  <a:pt x="312576" y="6582146"/>
                  <a:pt x="318672" y="6575478"/>
                  <a:pt x="328959" y="6564620"/>
                </a:cubicBezTo>
                <a:close/>
                <a:moveTo>
                  <a:pt x="248638" y="6438980"/>
                </a:moveTo>
                <a:cubicBezTo>
                  <a:pt x="258140" y="6444076"/>
                  <a:pt x="265617" y="6451649"/>
                  <a:pt x="268569" y="6463840"/>
                </a:cubicBezTo>
                <a:lnTo>
                  <a:pt x="268572" y="6463848"/>
                </a:lnTo>
                <a:lnTo>
                  <a:pt x="279556" y="6508051"/>
                </a:lnTo>
                <a:lnTo>
                  <a:pt x="282367" y="6513011"/>
                </a:lnTo>
                <a:lnTo>
                  <a:pt x="284834" y="6521803"/>
                </a:lnTo>
                <a:lnTo>
                  <a:pt x="301172" y="6546194"/>
                </a:lnTo>
                <a:lnTo>
                  <a:pt x="301172" y="6546193"/>
                </a:lnTo>
                <a:lnTo>
                  <a:pt x="282367" y="6513011"/>
                </a:lnTo>
                <a:lnTo>
                  <a:pt x="268572" y="6463848"/>
                </a:lnTo>
                <a:lnTo>
                  <a:pt x="268569" y="6463839"/>
                </a:lnTo>
                <a:close/>
                <a:moveTo>
                  <a:pt x="166047" y="6392242"/>
                </a:moveTo>
                <a:lnTo>
                  <a:pt x="173364" y="6407332"/>
                </a:lnTo>
                <a:lnTo>
                  <a:pt x="173364" y="6407331"/>
                </a:lnTo>
                <a:close/>
                <a:moveTo>
                  <a:pt x="401733" y="4221390"/>
                </a:moveTo>
                <a:lnTo>
                  <a:pt x="396017" y="4253013"/>
                </a:lnTo>
                <a:cubicBezTo>
                  <a:pt x="383824" y="4277400"/>
                  <a:pt x="368204" y="4300069"/>
                  <a:pt x="356201" y="4324644"/>
                </a:cubicBezTo>
                <a:cubicBezTo>
                  <a:pt x="350487" y="4336456"/>
                  <a:pt x="347439" y="4350553"/>
                  <a:pt x="347247" y="4363889"/>
                </a:cubicBezTo>
                <a:lnTo>
                  <a:pt x="347247" y="4363890"/>
                </a:lnTo>
                <a:cubicBezTo>
                  <a:pt x="346295" y="4403325"/>
                  <a:pt x="346295" y="4442761"/>
                  <a:pt x="348009" y="4482004"/>
                </a:cubicBezTo>
                <a:cubicBezTo>
                  <a:pt x="350677" y="4546776"/>
                  <a:pt x="351249" y="4612500"/>
                  <a:pt x="408019" y="4659174"/>
                </a:cubicBezTo>
                <a:cubicBezTo>
                  <a:pt x="412591" y="4662986"/>
                  <a:pt x="415259" y="4671176"/>
                  <a:pt x="416021" y="4677655"/>
                </a:cubicBezTo>
                <a:cubicBezTo>
                  <a:pt x="419640" y="4707564"/>
                  <a:pt x="420022" y="4738235"/>
                  <a:pt x="425928" y="4767764"/>
                </a:cubicBezTo>
                <a:lnTo>
                  <a:pt x="427237" y="4800482"/>
                </a:lnTo>
                <a:lnTo>
                  <a:pt x="412401" y="4828915"/>
                </a:lnTo>
                <a:cubicBezTo>
                  <a:pt x="404115" y="4837702"/>
                  <a:pt x="397114" y="4847213"/>
                  <a:pt x="391971" y="4857316"/>
                </a:cubicBezTo>
                <a:lnTo>
                  <a:pt x="390221" y="4863341"/>
                </a:lnTo>
                <a:lnTo>
                  <a:pt x="387469" y="4867613"/>
                </a:lnTo>
                <a:lnTo>
                  <a:pt x="382691" y="4889274"/>
                </a:lnTo>
                <a:lnTo>
                  <a:pt x="382691" y="4889275"/>
                </a:lnTo>
                <a:cubicBezTo>
                  <a:pt x="382122" y="4896713"/>
                  <a:pt x="382634" y="4904357"/>
                  <a:pt x="384396" y="4912168"/>
                </a:cubicBezTo>
                <a:lnTo>
                  <a:pt x="385799" y="4933804"/>
                </a:lnTo>
                <a:lnTo>
                  <a:pt x="378247" y="4957452"/>
                </a:lnTo>
                <a:lnTo>
                  <a:pt x="360964" y="4987036"/>
                </a:lnTo>
                <a:cubicBezTo>
                  <a:pt x="349725" y="5003800"/>
                  <a:pt x="335627" y="5022851"/>
                  <a:pt x="334485" y="5041520"/>
                </a:cubicBezTo>
                <a:cubicBezTo>
                  <a:pt x="333557" y="5057380"/>
                  <a:pt x="327458" y="5072410"/>
                  <a:pt x="321371" y="5087422"/>
                </a:cubicBezTo>
                <a:lnTo>
                  <a:pt x="321364" y="5087449"/>
                </a:lnTo>
                <a:lnTo>
                  <a:pt x="315482" y="5102460"/>
                </a:lnTo>
                <a:lnTo>
                  <a:pt x="308338" y="5133219"/>
                </a:lnTo>
                <a:lnTo>
                  <a:pt x="308337" y="5133223"/>
                </a:lnTo>
                <a:lnTo>
                  <a:pt x="308337" y="5133224"/>
                </a:lnTo>
                <a:lnTo>
                  <a:pt x="315052" y="5166113"/>
                </a:lnTo>
                <a:lnTo>
                  <a:pt x="314362" y="5172089"/>
                </a:lnTo>
                <a:cubicBezTo>
                  <a:pt x="313481" y="5174399"/>
                  <a:pt x="312290" y="5176875"/>
                  <a:pt x="311814" y="5179066"/>
                </a:cubicBezTo>
                <a:lnTo>
                  <a:pt x="311814" y="5179067"/>
                </a:lnTo>
                <a:cubicBezTo>
                  <a:pt x="304574" y="5214121"/>
                  <a:pt x="311624" y="5247078"/>
                  <a:pt x="335437" y="5272796"/>
                </a:cubicBezTo>
                <a:lnTo>
                  <a:pt x="360397" y="5321350"/>
                </a:lnTo>
                <a:lnTo>
                  <a:pt x="364317" y="5355013"/>
                </a:lnTo>
                <a:lnTo>
                  <a:pt x="359440" y="5385383"/>
                </a:lnTo>
                <a:cubicBezTo>
                  <a:pt x="356201" y="5398720"/>
                  <a:pt x="353915" y="5412056"/>
                  <a:pt x="351249" y="5425581"/>
                </a:cubicBezTo>
                <a:cubicBezTo>
                  <a:pt x="347439" y="5443869"/>
                  <a:pt x="343437" y="5462350"/>
                  <a:pt x="339627" y="5480636"/>
                </a:cubicBezTo>
                <a:cubicBezTo>
                  <a:pt x="337722" y="5489496"/>
                  <a:pt x="335151" y="5498831"/>
                  <a:pt x="335103" y="5507666"/>
                </a:cubicBezTo>
                <a:lnTo>
                  <a:pt x="335103" y="5507667"/>
                </a:lnTo>
                <a:lnTo>
                  <a:pt x="337324" y="5520421"/>
                </a:lnTo>
                <a:lnTo>
                  <a:pt x="345722" y="5531691"/>
                </a:lnTo>
                <a:lnTo>
                  <a:pt x="345723" y="5531693"/>
                </a:lnTo>
                <a:lnTo>
                  <a:pt x="355869" y="5547577"/>
                </a:lnTo>
                <a:lnTo>
                  <a:pt x="346295" y="5562745"/>
                </a:lnTo>
                <a:cubicBezTo>
                  <a:pt x="303622" y="5600466"/>
                  <a:pt x="276951" y="5646188"/>
                  <a:pt x="275047" y="5704482"/>
                </a:cubicBezTo>
                <a:cubicBezTo>
                  <a:pt x="274665" y="5716484"/>
                  <a:pt x="271999" y="5728677"/>
                  <a:pt x="269141" y="5740487"/>
                </a:cubicBezTo>
                <a:cubicBezTo>
                  <a:pt x="267426" y="5747727"/>
                  <a:pt x="265520" y="5756492"/>
                  <a:pt x="260376" y="5760872"/>
                </a:cubicBezTo>
                <a:cubicBezTo>
                  <a:pt x="221133" y="5794973"/>
                  <a:pt x="193890" y="5837456"/>
                  <a:pt x="171981" y="5883750"/>
                </a:cubicBezTo>
                <a:lnTo>
                  <a:pt x="171979" y="5883755"/>
                </a:lnTo>
                <a:lnTo>
                  <a:pt x="160957" y="5909350"/>
                </a:lnTo>
                <a:lnTo>
                  <a:pt x="154076" y="5935945"/>
                </a:lnTo>
                <a:lnTo>
                  <a:pt x="154075" y="5935948"/>
                </a:lnTo>
                <a:lnTo>
                  <a:pt x="154075" y="5935949"/>
                </a:lnTo>
                <a:lnTo>
                  <a:pt x="154242" y="5964476"/>
                </a:lnTo>
                <a:lnTo>
                  <a:pt x="157695" y="5993289"/>
                </a:lnTo>
                <a:lnTo>
                  <a:pt x="157695" y="5993291"/>
                </a:lnTo>
                <a:cubicBezTo>
                  <a:pt x="158837" y="6004531"/>
                  <a:pt x="158647" y="6017485"/>
                  <a:pt x="164171" y="6026440"/>
                </a:cubicBezTo>
                <a:cubicBezTo>
                  <a:pt x="181508" y="6054825"/>
                  <a:pt x="200176" y="6082258"/>
                  <a:pt x="220371" y="6108738"/>
                </a:cubicBezTo>
                <a:lnTo>
                  <a:pt x="234064" y="6133314"/>
                </a:lnTo>
                <a:lnTo>
                  <a:pt x="218468" y="6155599"/>
                </a:lnTo>
                <a:lnTo>
                  <a:pt x="218465" y="6155601"/>
                </a:lnTo>
                <a:cubicBezTo>
                  <a:pt x="196176" y="6175796"/>
                  <a:pt x="184556" y="6200943"/>
                  <a:pt x="179794" y="6228755"/>
                </a:cubicBezTo>
                <a:cubicBezTo>
                  <a:pt x="172363" y="6272763"/>
                  <a:pt x="166077" y="6317150"/>
                  <a:pt x="162457" y="6361538"/>
                </a:cubicBezTo>
                <a:lnTo>
                  <a:pt x="162457" y="6361539"/>
                </a:lnTo>
                <a:lnTo>
                  <a:pt x="179794" y="6228756"/>
                </a:lnTo>
                <a:cubicBezTo>
                  <a:pt x="184556" y="6200944"/>
                  <a:pt x="196176" y="6175797"/>
                  <a:pt x="218465" y="6155602"/>
                </a:cubicBezTo>
                <a:lnTo>
                  <a:pt x="218468" y="6155599"/>
                </a:lnTo>
                <a:lnTo>
                  <a:pt x="230364" y="6143189"/>
                </a:lnTo>
                <a:lnTo>
                  <a:pt x="234064" y="6133314"/>
                </a:lnTo>
                <a:lnTo>
                  <a:pt x="234064" y="6133313"/>
                </a:lnTo>
                <a:cubicBezTo>
                  <a:pt x="233993" y="6126883"/>
                  <a:pt x="229039" y="6120073"/>
                  <a:pt x="220371" y="6108737"/>
                </a:cubicBezTo>
                <a:cubicBezTo>
                  <a:pt x="200176" y="6082257"/>
                  <a:pt x="181508" y="6054824"/>
                  <a:pt x="164171" y="6026439"/>
                </a:cubicBezTo>
                <a:cubicBezTo>
                  <a:pt x="158647" y="6017484"/>
                  <a:pt x="158837" y="6004530"/>
                  <a:pt x="157695" y="5993290"/>
                </a:cubicBezTo>
                <a:lnTo>
                  <a:pt x="157695" y="5993289"/>
                </a:lnTo>
                <a:lnTo>
                  <a:pt x="154075" y="5935949"/>
                </a:lnTo>
                <a:lnTo>
                  <a:pt x="154076" y="5935945"/>
                </a:lnTo>
                <a:lnTo>
                  <a:pt x="171979" y="5883755"/>
                </a:lnTo>
                <a:lnTo>
                  <a:pt x="171981" y="5883751"/>
                </a:lnTo>
                <a:cubicBezTo>
                  <a:pt x="193890" y="5837457"/>
                  <a:pt x="221133" y="5794974"/>
                  <a:pt x="260376" y="5760873"/>
                </a:cubicBezTo>
                <a:cubicBezTo>
                  <a:pt x="265520" y="5756493"/>
                  <a:pt x="267426" y="5747728"/>
                  <a:pt x="269141" y="5740488"/>
                </a:cubicBezTo>
                <a:cubicBezTo>
                  <a:pt x="271999" y="5728678"/>
                  <a:pt x="274665" y="5716485"/>
                  <a:pt x="275047" y="5704483"/>
                </a:cubicBezTo>
                <a:cubicBezTo>
                  <a:pt x="276951" y="5646189"/>
                  <a:pt x="303622" y="5600467"/>
                  <a:pt x="346295" y="5562746"/>
                </a:cubicBezTo>
                <a:cubicBezTo>
                  <a:pt x="352392" y="5557317"/>
                  <a:pt x="355774" y="5552507"/>
                  <a:pt x="355869" y="5547578"/>
                </a:cubicBezTo>
                <a:lnTo>
                  <a:pt x="355869" y="5547577"/>
                </a:lnTo>
                <a:cubicBezTo>
                  <a:pt x="355964" y="5542648"/>
                  <a:pt x="352773" y="5537599"/>
                  <a:pt x="345723" y="5531692"/>
                </a:cubicBezTo>
                <a:lnTo>
                  <a:pt x="345722" y="5531691"/>
                </a:lnTo>
                <a:lnTo>
                  <a:pt x="335103" y="5507667"/>
                </a:lnTo>
                <a:lnTo>
                  <a:pt x="339627" y="5480637"/>
                </a:lnTo>
                <a:cubicBezTo>
                  <a:pt x="343437" y="5462351"/>
                  <a:pt x="347439" y="5443870"/>
                  <a:pt x="351249" y="5425582"/>
                </a:cubicBezTo>
                <a:cubicBezTo>
                  <a:pt x="353915" y="5412057"/>
                  <a:pt x="356201" y="5398721"/>
                  <a:pt x="359440" y="5385384"/>
                </a:cubicBezTo>
                <a:cubicBezTo>
                  <a:pt x="361965" y="5375002"/>
                  <a:pt x="363668" y="5364882"/>
                  <a:pt x="364317" y="5355014"/>
                </a:cubicBezTo>
                <a:lnTo>
                  <a:pt x="364317" y="5355013"/>
                </a:lnTo>
                <a:lnTo>
                  <a:pt x="362870" y="5326162"/>
                </a:lnTo>
                <a:lnTo>
                  <a:pt x="360397" y="5321350"/>
                </a:lnTo>
                <a:lnTo>
                  <a:pt x="359341" y="5312287"/>
                </a:lnTo>
                <a:cubicBezTo>
                  <a:pt x="354789" y="5298594"/>
                  <a:pt x="347082" y="5285440"/>
                  <a:pt x="335437" y="5272795"/>
                </a:cubicBezTo>
                <a:cubicBezTo>
                  <a:pt x="323531" y="5259936"/>
                  <a:pt x="315815" y="5245268"/>
                  <a:pt x="311981" y="5229432"/>
                </a:cubicBezTo>
                <a:lnTo>
                  <a:pt x="311814" y="5179067"/>
                </a:lnTo>
                <a:lnTo>
                  <a:pt x="314362" y="5172090"/>
                </a:lnTo>
                <a:cubicBezTo>
                  <a:pt x="315243" y="5169780"/>
                  <a:pt x="315814" y="5167637"/>
                  <a:pt x="315052" y="5166113"/>
                </a:cubicBezTo>
                <a:lnTo>
                  <a:pt x="315052" y="5166112"/>
                </a:lnTo>
                <a:lnTo>
                  <a:pt x="308337" y="5133224"/>
                </a:lnTo>
                <a:lnTo>
                  <a:pt x="308338" y="5133219"/>
                </a:lnTo>
                <a:lnTo>
                  <a:pt x="321364" y="5087449"/>
                </a:lnTo>
                <a:lnTo>
                  <a:pt x="327270" y="5072375"/>
                </a:lnTo>
                <a:cubicBezTo>
                  <a:pt x="330949" y="5062299"/>
                  <a:pt x="333866" y="5052095"/>
                  <a:pt x="334485" y="5041521"/>
                </a:cubicBezTo>
                <a:cubicBezTo>
                  <a:pt x="335627" y="5022852"/>
                  <a:pt x="349725" y="5003801"/>
                  <a:pt x="360964" y="4987037"/>
                </a:cubicBezTo>
                <a:cubicBezTo>
                  <a:pt x="366751" y="4978392"/>
                  <a:pt x="372458" y="4970096"/>
                  <a:pt x="376969" y="4961455"/>
                </a:cubicBezTo>
                <a:lnTo>
                  <a:pt x="378247" y="4957452"/>
                </a:lnTo>
                <a:lnTo>
                  <a:pt x="381039" y="4952672"/>
                </a:lnTo>
                <a:lnTo>
                  <a:pt x="385799" y="4933804"/>
                </a:lnTo>
                <a:cubicBezTo>
                  <a:pt x="386468" y="4927121"/>
                  <a:pt x="386111" y="4919978"/>
                  <a:pt x="384396" y="4912167"/>
                </a:cubicBezTo>
                <a:lnTo>
                  <a:pt x="382691" y="4889274"/>
                </a:lnTo>
                <a:lnTo>
                  <a:pt x="390221" y="4863341"/>
                </a:lnTo>
                <a:lnTo>
                  <a:pt x="412401" y="4828916"/>
                </a:lnTo>
                <a:cubicBezTo>
                  <a:pt x="420784" y="4819963"/>
                  <a:pt x="425356" y="4810580"/>
                  <a:pt x="427237" y="4800483"/>
                </a:cubicBezTo>
                <a:lnTo>
                  <a:pt x="427237" y="4800482"/>
                </a:lnTo>
                <a:cubicBezTo>
                  <a:pt x="429119" y="4790385"/>
                  <a:pt x="428309" y="4779574"/>
                  <a:pt x="425928" y="4767763"/>
                </a:cubicBezTo>
                <a:cubicBezTo>
                  <a:pt x="420022" y="4738234"/>
                  <a:pt x="419640" y="4707563"/>
                  <a:pt x="416021" y="4677654"/>
                </a:cubicBezTo>
                <a:cubicBezTo>
                  <a:pt x="415259" y="4671175"/>
                  <a:pt x="412591" y="4662985"/>
                  <a:pt x="408019" y="4659173"/>
                </a:cubicBezTo>
                <a:cubicBezTo>
                  <a:pt x="351249" y="4612499"/>
                  <a:pt x="350677" y="4546775"/>
                  <a:pt x="348009" y="4482003"/>
                </a:cubicBezTo>
                <a:lnTo>
                  <a:pt x="347247" y="4363890"/>
                </a:lnTo>
                <a:lnTo>
                  <a:pt x="356201" y="4324645"/>
                </a:lnTo>
                <a:cubicBezTo>
                  <a:pt x="368204" y="4300070"/>
                  <a:pt x="383824" y="4277401"/>
                  <a:pt x="396017" y="4253014"/>
                </a:cubicBezTo>
                <a:cubicBezTo>
                  <a:pt x="400781" y="4243872"/>
                  <a:pt x="400971" y="4232060"/>
                  <a:pt x="401733" y="4221391"/>
                </a:cubicBezTo>
                <a:close/>
                <a:moveTo>
                  <a:pt x="332842" y="2836171"/>
                </a:moveTo>
                <a:lnTo>
                  <a:pt x="332842" y="2836172"/>
                </a:lnTo>
                <a:cubicBezTo>
                  <a:pt x="336914" y="2839982"/>
                  <a:pt x="340200" y="2844316"/>
                  <a:pt x="341533" y="2848793"/>
                </a:cubicBezTo>
                <a:lnTo>
                  <a:pt x="358166" y="2903545"/>
                </a:lnTo>
                <a:lnTo>
                  <a:pt x="366072" y="2947858"/>
                </a:lnTo>
                <a:lnTo>
                  <a:pt x="366072" y="2947862"/>
                </a:lnTo>
                <a:lnTo>
                  <a:pt x="362488" y="2982147"/>
                </a:lnTo>
                <a:cubicBezTo>
                  <a:pt x="354392" y="3014152"/>
                  <a:pt x="350582" y="3045776"/>
                  <a:pt x="350796" y="3077400"/>
                </a:cubicBezTo>
                <a:lnTo>
                  <a:pt x="350796" y="3077401"/>
                </a:lnTo>
                <a:cubicBezTo>
                  <a:pt x="351010" y="3109025"/>
                  <a:pt x="355249" y="3140649"/>
                  <a:pt x="363250" y="3172654"/>
                </a:cubicBezTo>
                <a:cubicBezTo>
                  <a:pt x="389159" y="3276480"/>
                  <a:pt x="416591" y="3380305"/>
                  <a:pt x="410877" y="3489467"/>
                </a:cubicBezTo>
                <a:cubicBezTo>
                  <a:pt x="409925" y="3507563"/>
                  <a:pt x="421546" y="3529090"/>
                  <a:pt x="432976" y="3544713"/>
                </a:cubicBezTo>
                <a:cubicBezTo>
                  <a:pt x="438406" y="3552190"/>
                  <a:pt x="442585" y="3557715"/>
                  <a:pt x="445520" y="3562320"/>
                </a:cubicBezTo>
                <a:lnTo>
                  <a:pt x="450598" y="3574407"/>
                </a:lnTo>
                <a:lnTo>
                  <a:pt x="448246" y="3587173"/>
                </a:lnTo>
                <a:cubicBezTo>
                  <a:pt x="446228" y="3592231"/>
                  <a:pt x="442978" y="3598434"/>
                  <a:pt x="438500" y="3606816"/>
                </a:cubicBezTo>
                <a:cubicBezTo>
                  <a:pt x="434118" y="3614818"/>
                  <a:pt x="431452" y="3624724"/>
                  <a:pt x="424974" y="3630631"/>
                </a:cubicBezTo>
                <a:cubicBezTo>
                  <a:pt x="408496" y="3645681"/>
                  <a:pt x="402257" y="3662493"/>
                  <a:pt x="400733" y="3680162"/>
                </a:cubicBezTo>
                <a:lnTo>
                  <a:pt x="400733" y="3680163"/>
                </a:lnTo>
                <a:lnTo>
                  <a:pt x="404781" y="3734837"/>
                </a:lnTo>
                <a:lnTo>
                  <a:pt x="404399" y="3754651"/>
                </a:lnTo>
                <a:cubicBezTo>
                  <a:pt x="398399" y="3767129"/>
                  <a:pt x="396447" y="3778654"/>
                  <a:pt x="398042" y="3789775"/>
                </a:cubicBezTo>
                <a:lnTo>
                  <a:pt x="398042" y="3789776"/>
                </a:lnTo>
                <a:cubicBezTo>
                  <a:pt x="399638" y="3800896"/>
                  <a:pt x="404781" y="3811613"/>
                  <a:pt x="412973" y="3822472"/>
                </a:cubicBezTo>
                <a:lnTo>
                  <a:pt x="427308" y="3852619"/>
                </a:lnTo>
                <a:lnTo>
                  <a:pt x="417926" y="3885336"/>
                </a:lnTo>
                <a:lnTo>
                  <a:pt x="417925" y="3885337"/>
                </a:lnTo>
                <a:cubicBezTo>
                  <a:pt x="398494" y="3910103"/>
                  <a:pt x="388302" y="3935726"/>
                  <a:pt x="386040" y="3962158"/>
                </a:cubicBezTo>
                <a:lnTo>
                  <a:pt x="386040" y="3962159"/>
                </a:lnTo>
                <a:lnTo>
                  <a:pt x="388431" y="4002409"/>
                </a:lnTo>
                <a:lnTo>
                  <a:pt x="401733" y="4043837"/>
                </a:lnTo>
                <a:lnTo>
                  <a:pt x="401733" y="4043839"/>
                </a:lnTo>
                <a:lnTo>
                  <a:pt x="416855" y="4103825"/>
                </a:lnTo>
                <a:lnTo>
                  <a:pt x="405544" y="4165381"/>
                </a:lnTo>
                <a:lnTo>
                  <a:pt x="405543" y="4165382"/>
                </a:lnTo>
                <a:cubicBezTo>
                  <a:pt x="402114" y="4173479"/>
                  <a:pt x="401543" y="4182766"/>
                  <a:pt x="401638" y="4192386"/>
                </a:cubicBezTo>
                <a:lnTo>
                  <a:pt x="401638" y="4192387"/>
                </a:lnTo>
                <a:lnTo>
                  <a:pt x="405543" y="4165383"/>
                </a:lnTo>
                <a:lnTo>
                  <a:pt x="405544" y="4165381"/>
                </a:lnTo>
                <a:lnTo>
                  <a:pt x="414887" y="4134255"/>
                </a:lnTo>
                <a:lnTo>
                  <a:pt x="416855" y="4103825"/>
                </a:lnTo>
                <a:lnTo>
                  <a:pt x="416855" y="4103824"/>
                </a:lnTo>
                <a:cubicBezTo>
                  <a:pt x="415879" y="4083701"/>
                  <a:pt x="410497" y="4063841"/>
                  <a:pt x="401733" y="4043838"/>
                </a:cubicBezTo>
                <a:lnTo>
                  <a:pt x="401733" y="4043837"/>
                </a:lnTo>
                <a:lnTo>
                  <a:pt x="386040" y="3962159"/>
                </a:lnTo>
                <a:lnTo>
                  <a:pt x="395544" y="3923124"/>
                </a:lnTo>
                <a:cubicBezTo>
                  <a:pt x="400804" y="3910318"/>
                  <a:pt x="408210" y="3897721"/>
                  <a:pt x="417925" y="3885338"/>
                </a:cubicBezTo>
                <a:lnTo>
                  <a:pt x="417926" y="3885336"/>
                </a:lnTo>
                <a:lnTo>
                  <a:pt x="426528" y="3868763"/>
                </a:lnTo>
                <a:lnTo>
                  <a:pt x="427308" y="3852619"/>
                </a:lnTo>
                <a:lnTo>
                  <a:pt x="427308" y="3852618"/>
                </a:lnTo>
                <a:cubicBezTo>
                  <a:pt x="425642" y="3842045"/>
                  <a:pt x="420022" y="3831901"/>
                  <a:pt x="412973" y="3822471"/>
                </a:cubicBezTo>
                <a:lnTo>
                  <a:pt x="398042" y="3789775"/>
                </a:lnTo>
                <a:lnTo>
                  <a:pt x="404399" y="3754652"/>
                </a:lnTo>
                <a:cubicBezTo>
                  <a:pt x="407067" y="3749125"/>
                  <a:pt x="405733" y="3741315"/>
                  <a:pt x="404781" y="3734837"/>
                </a:cubicBezTo>
                <a:lnTo>
                  <a:pt x="404781" y="3734836"/>
                </a:lnTo>
                <a:lnTo>
                  <a:pt x="400733" y="3680163"/>
                </a:lnTo>
                <a:lnTo>
                  <a:pt x="407246" y="3654415"/>
                </a:lnTo>
                <a:cubicBezTo>
                  <a:pt x="411056" y="3646122"/>
                  <a:pt x="416735" y="3638157"/>
                  <a:pt x="424974" y="3630632"/>
                </a:cubicBezTo>
                <a:cubicBezTo>
                  <a:pt x="431452" y="3624725"/>
                  <a:pt x="434118" y="3614819"/>
                  <a:pt x="438500" y="3606817"/>
                </a:cubicBezTo>
                <a:cubicBezTo>
                  <a:pt x="447455" y="3590053"/>
                  <a:pt x="451503" y="3582004"/>
                  <a:pt x="450598" y="3574408"/>
                </a:cubicBezTo>
                <a:lnTo>
                  <a:pt x="450598" y="3574407"/>
                </a:lnTo>
                <a:cubicBezTo>
                  <a:pt x="449693" y="3566810"/>
                  <a:pt x="443835" y="3559667"/>
                  <a:pt x="432976" y="3544712"/>
                </a:cubicBezTo>
                <a:cubicBezTo>
                  <a:pt x="421546" y="3529089"/>
                  <a:pt x="409925" y="3507562"/>
                  <a:pt x="410877" y="3489466"/>
                </a:cubicBezTo>
                <a:cubicBezTo>
                  <a:pt x="416591" y="3380304"/>
                  <a:pt x="389159" y="3276479"/>
                  <a:pt x="363250" y="3172653"/>
                </a:cubicBezTo>
                <a:lnTo>
                  <a:pt x="350796" y="3077401"/>
                </a:lnTo>
                <a:lnTo>
                  <a:pt x="362488" y="2982148"/>
                </a:lnTo>
                <a:cubicBezTo>
                  <a:pt x="365441" y="2970575"/>
                  <a:pt x="366442" y="2959156"/>
                  <a:pt x="366072" y="2947862"/>
                </a:cubicBezTo>
                <a:lnTo>
                  <a:pt x="366072" y="2947861"/>
                </a:lnTo>
                <a:lnTo>
                  <a:pt x="366072" y="2947858"/>
                </a:lnTo>
                <a:lnTo>
                  <a:pt x="361441" y="2914327"/>
                </a:lnTo>
                <a:lnTo>
                  <a:pt x="358166" y="2903545"/>
                </a:lnTo>
                <a:lnTo>
                  <a:pt x="357138" y="2897784"/>
                </a:lnTo>
                <a:cubicBezTo>
                  <a:pt x="352392" y="2881306"/>
                  <a:pt x="346534" y="2865009"/>
                  <a:pt x="341533" y="2848792"/>
                </a:cubicBezTo>
                <a:close/>
                <a:moveTo>
                  <a:pt x="296001" y="2745351"/>
                </a:moveTo>
                <a:lnTo>
                  <a:pt x="289670" y="2770757"/>
                </a:lnTo>
                <a:lnTo>
                  <a:pt x="290080" y="2778005"/>
                </a:lnTo>
                <a:lnTo>
                  <a:pt x="289301" y="2782304"/>
                </a:lnTo>
                <a:lnTo>
                  <a:pt x="290501" y="2785439"/>
                </a:lnTo>
                <a:lnTo>
                  <a:pt x="290929" y="2793022"/>
                </a:lnTo>
                <a:lnTo>
                  <a:pt x="300579" y="2811779"/>
                </a:lnTo>
                <a:lnTo>
                  <a:pt x="300582" y="2811786"/>
                </a:lnTo>
                <a:lnTo>
                  <a:pt x="300583" y="2811786"/>
                </a:lnTo>
                <a:lnTo>
                  <a:pt x="300579" y="2811779"/>
                </a:lnTo>
                <a:lnTo>
                  <a:pt x="290501" y="2785439"/>
                </a:lnTo>
                <a:lnTo>
                  <a:pt x="290080" y="2778005"/>
                </a:lnTo>
                <a:close/>
                <a:moveTo>
                  <a:pt x="817328" y="1508457"/>
                </a:moveTo>
                <a:lnTo>
                  <a:pt x="845421" y="1596212"/>
                </a:lnTo>
                <a:cubicBezTo>
                  <a:pt x="847898" y="1604977"/>
                  <a:pt x="846373" y="1615835"/>
                  <a:pt x="843517" y="1624979"/>
                </a:cubicBezTo>
                <a:cubicBezTo>
                  <a:pt x="833801" y="1656222"/>
                  <a:pt x="809415" y="1676035"/>
                  <a:pt x="786935" y="1697752"/>
                </a:cubicBezTo>
                <a:cubicBezTo>
                  <a:pt x="777029" y="1707278"/>
                  <a:pt x="769981" y="1720422"/>
                  <a:pt x="764267" y="1733187"/>
                </a:cubicBezTo>
                <a:cubicBezTo>
                  <a:pt x="749595" y="1766334"/>
                  <a:pt x="736452" y="1800245"/>
                  <a:pt x="722546" y="1833774"/>
                </a:cubicBezTo>
                <a:cubicBezTo>
                  <a:pt x="721212" y="1837012"/>
                  <a:pt x="717783" y="1839678"/>
                  <a:pt x="714925" y="1842157"/>
                </a:cubicBezTo>
                <a:cubicBezTo>
                  <a:pt x="684824" y="1866921"/>
                  <a:pt x="654535" y="1891496"/>
                  <a:pt x="624434" y="1916453"/>
                </a:cubicBezTo>
                <a:cubicBezTo>
                  <a:pt x="618720" y="1921215"/>
                  <a:pt x="614528" y="1928075"/>
                  <a:pt x="609004" y="1933218"/>
                </a:cubicBezTo>
                <a:cubicBezTo>
                  <a:pt x="601384" y="1940458"/>
                  <a:pt x="594143" y="1949602"/>
                  <a:pt x="584999" y="1953412"/>
                </a:cubicBezTo>
                <a:cubicBezTo>
                  <a:pt x="556234" y="1965223"/>
                  <a:pt x="543850" y="1987893"/>
                  <a:pt x="538516" y="2016468"/>
                </a:cubicBezTo>
                <a:cubicBezTo>
                  <a:pt x="533563" y="2042569"/>
                  <a:pt x="529371" y="2068668"/>
                  <a:pt x="523657" y="2094577"/>
                </a:cubicBezTo>
                <a:cubicBezTo>
                  <a:pt x="516799" y="2126200"/>
                  <a:pt x="509369" y="2157635"/>
                  <a:pt x="500986" y="2188878"/>
                </a:cubicBezTo>
                <a:cubicBezTo>
                  <a:pt x="497366" y="2202403"/>
                  <a:pt x="493176" y="2216691"/>
                  <a:pt x="485746" y="2228313"/>
                </a:cubicBezTo>
                <a:cubicBezTo>
                  <a:pt x="465171" y="2260889"/>
                  <a:pt x="451265" y="2295752"/>
                  <a:pt x="456789" y="2334043"/>
                </a:cubicBezTo>
                <a:cubicBezTo>
                  <a:pt x="461171" y="2364714"/>
                  <a:pt x="449931" y="2390433"/>
                  <a:pt x="432404" y="2409484"/>
                </a:cubicBezTo>
                <a:cubicBezTo>
                  <a:pt x="424451" y="2418153"/>
                  <a:pt x="418938" y="2426976"/>
                  <a:pt x="415304" y="2435912"/>
                </a:cubicBezTo>
                <a:lnTo>
                  <a:pt x="415304" y="2435912"/>
                </a:lnTo>
                <a:lnTo>
                  <a:pt x="415303" y="2435912"/>
                </a:lnTo>
                <a:lnTo>
                  <a:pt x="412309" y="2449831"/>
                </a:lnTo>
                <a:lnTo>
                  <a:pt x="409472" y="2463016"/>
                </a:lnTo>
                <a:lnTo>
                  <a:pt x="409472" y="2463017"/>
                </a:lnTo>
                <a:lnTo>
                  <a:pt x="411535" y="2490550"/>
                </a:lnTo>
                <a:lnTo>
                  <a:pt x="418115" y="2518262"/>
                </a:lnTo>
                <a:lnTo>
                  <a:pt x="418115" y="2518264"/>
                </a:lnTo>
                <a:lnTo>
                  <a:pt x="421759" y="2545006"/>
                </a:lnTo>
                <a:lnTo>
                  <a:pt x="417545" y="2571033"/>
                </a:lnTo>
                <a:cubicBezTo>
                  <a:pt x="405543" y="2612944"/>
                  <a:pt x="372966" y="2640949"/>
                  <a:pt x="344391" y="2668000"/>
                </a:cubicBezTo>
                <a:cubicBezTo>
                  <a:pt x="320006" y="2691053"/>
                  <a:pt x="306290" y="2716962"/>
                  <a:pt x="296001" y="2745347"/>
                </a:cubicBezTo>
                <a:lnTo>
                  <a:pt x="296001" y="2745348"/>
                </a:lnTo>
                <a:cubicBezTo>
                  <a:pt x="306290" y="2716963"/>
                  <a:pt x="320006" y="2691054"/>
                  <a:pt x="344391" y="2668001"/>
                </a:cubicBezTo>
                <a:cubicBezTo>
                  <a:pt x="372966" y="2640950"/>
                  <a:pt x="405543" y="2612945"/>
                  <a:pt x="417545" y="2571034"/>
                </a:cubicBezTo>
                <a:cubicBezTo>
                  <a:pt x="420117" y="2561985"/>
                  <a:pt x="421593" y="2553555"/>
                  <a:pt x="421760" y="2545006"/>
                </a:cubicBezTo>
                <a:lnTo>
                  <a:pt x="421759" y="2545006"/>
                </a:lnTo>
                <a:lnTo>
                  <a:pt x="421760" y="2545005"/>
                </a:lnTo>
                <a:cubicBezTo>
                  <a:pt x="421926" y="2536456"/>
                  <a:pt x="420783" y="2527789"/>
                  <a:pt x="418115" y="2518263"/>
                </a:cubicBezTo>
                <a:lnTo>
                  <a:pt x="418115" y="2518262"/>
                </a:lnTo>
                <a:lnTo>
                  <a:pt x="409472" y="2463017"/>
                </a:lnTo>
                <a:lnTo>
                  <a:pt x="412309" y="2449831"/>
                </a:lnTo>
                <a:lnTo>
                  <a:pt x="415304" y="2435912"/>
                </a:lnTo>
                <a:lnTo>
                  <a:pt x="432404" y="2409485"/>
                </a:lnTo>
                <a:cubicBezTo>
                  <a:pt x="449931" y="2390434"/>
                  <a:pt x="461171" y="2364715"/>
                  <a:pt x="456789" y="2334044"/>
                </a:cubicBezTo>
                <a:cubicBezTo>
                  <a:pt x="451265" y="2295753"/>
                  <a:pt x="465171" y="2260890"/>
                  <a:pt x="485746" y="2228314"/>
                </a:cubicBezTo>
                <a:cubicBezTo>
                  <a:pt x="493176" y="2216692"/>
                  <a:pt x="497366" y="2202404"/>
                  <a:pt x="500986" y="2188879"/>
                </a:cubicBezTo>
                <a:cubicBezTo>
                  <a:pt x="509369" y="2157636"/>
                  <a:pt x="516799" y="2126201"/>
                  <a:pt x="523657" y="2094578"/>
                </a:cubicBezTo>
                <a:cubicBezTo>
                  <a:pt x="529371" y="2068669"/>
                  <a:pt x="533563" y="2042570"/>
                  <a:pt x="538516" y="2016469"/>
                </a:cubicBezTo>
                <a:cubicBezTo>
                  <a:pt x="543850" y="1987894"/>
                  <a:pt x="556234" y="1965224"/>
                  <a:pt x="584999" y="1953413"/>
                </a:cubicBezTo>
                <a:cubicBezTo>
                  <a:pt x="594143" y="1949603"/>
                  <a:pt x="601384" y="1940459"/>
                  <a:pt x="609004" y="1933219"/>
                </a:cubicBezTo>
                <a:cubicBezTo>
                  <a:pt x="614528" y="1928076"/>
                  <a:pt x="618720" y="1921216"/>
                  <a:pt x="624434" y="1916454"/>
                </a:cubicBezTo>
                <a:cubicBezTo>
                  <a:pt x="654535" y="1891497"/>
                  <a:pt x="684824" y="1866922"/>
                  <a:pt x="714925" y="1842158"/>
                </a:cubicBezTo>
                <a:cubicBezTo>
                  <a:pt x="717783" y="1839679"/>
                  <a:pt x="721212" y="1837013"/>
                  <a:pt x="722546" y="1833775"/>
                </a:cubicBezTo>
                <a:cubicBezTo>
                  <a:pt x="736452" y="1800246"/>
                  <a:pt x="749596" y="1766335"/>
                  <a:pt x="764267" y="1733188"/>
                </a:cubicBezTo>
                <a:cubicBezTo>
                  <a:pt x="769981" y="1720423"/>
                  <a:pt x="777029" y="1707279"/>
                  <a:pt x="786936" y="1697753"/>
                </a:cubicBezTo>
                <a:cubicBezTo>
                  <a:pt x="809416" y="1676036"/>
                  <a:pt x="833801" y="1656223"/>
                  <a:pt x="843517" y="1624980"/>
                </a:cubicBezTo>
                <a:cubicBezTo>
                  <a:pt x="846374" y="1615836"/>
                  <a:pt x="847899" y="1604978"/>
                  <a:pt x="845422" y="1596213"/>
                </a:cubicBezTo>
                <a:close/>
                <a:moveTo>
                  <a:pt x="798723" y="1459072"/>
                </a:moveTo>
                <a:lnTo>
                  <a:pt x="807941" y="1481571"/>
                </a:lnTo>
                <a:lnTo>
                  <a:pt x="798724" y="1459073"/>
                </a:lnTo>
                <a:close/>
                <a:moveTo>
                  <a:pt x="779530" y="1268757"/>
                </a:moveTo>
                <a:lnTo>
                  <a:pt x="774363" y="1286068"/>
                </a:lnTo>
                <a:cubicBezTo>
                  <a:pt x="759789" y="1306929"/>
                  <a:pt x="753550" y="1328551"/>
                  <a:pt x="752025" y="1350626"/>
                </a:cubicBezTo>
                <a:lnTo>
                  <a:pt x="757620" y="1413839"/>
                </a:lnTo>
                <a:lnTo>
                  <a:pt x="752026" y="1350627"/>
                </a:lnTo>
                <a:cubicBezTo>
                  <a:pt x="753550" y="1328552"/>
                  <a:pt x="759790" y="1306929"/>
                  <a:pt x="774363" y="1286069"/>
                </a:cubicBezTo>
                <a:cubicBezTo>
                  <a:pt x="777506" y="1281688"/>
                  <a:pt x="779078" y="1275401"/>
                  <a:pt x="779530" y="1268757"/>
                </a:cubicBezTo>
                <a:close/>
                <a:moveTo>
                  <a:pt x="837801" y="773034"/>
                </a:moveTo>
                <a:lnTo>
                  <a:pt x="829801" y="854378"/>
                </a:lnTo>
                <a:cubicBezTo>
                  <a:pt x="827515" y="878955"/>
                  <a:pt x="826753" y="903721"/>
                  <a:pt x="798747" y="915342"/>
                </a:cubicBezTo>
                <a:cubicBezTo>
                  <a:pt x="794365" y="917058"/>
                  <a:pt x="791127" y="922772"/>
                  <a:pt x="788269" y="927154"/>
                </a:cubicBezTo>
                <a:cubicBezTo>
                  <a:pt x="744261" y="994784"/>
                  <a:pt x="745405" y="1030979"/>
                  <a:pt x="791889" y="1097086"/>
                </a:cubicBezTo>
                <a:cubicBezTo>
                  <a:pt x="796651" y="1103944"/>
                  <a:pt x="800081" y="1118612"/>
                  <a:pt x="796271" y="1123184"/>
                </a:cubicBezTo>
                <a:cubicBezTo>
                  <a:pt x="780459" y="1142616"/>
                  <a:pt x="773411" y="1162953"/>
                  <a:pt x="771553" y="1184028"/>
                </a:cubicBezTo>
                <a:cubicBezTo>
                  <a:pt x="773411" y="1162953"/>
                  <a:pt x="780460" y="1142617"/>
                  <a:pt x="796272" y="1123185"/>
                </a:cubicBezTo>
                <a:cubicBezTo>
                  <a:pt x="800082" y="1118613"/>
                  <a:pt x="796652" y="1103945"/>
                  <a:pt x="791890" y="1097087"/>
                </a:cubicBezTo>
                <a:cubicBezTo>
                  <a:pt x="745406" y="1030980"/>
                  <a:pt x="744262" y="994785"/>
                  <a:pt x="788270" y="927155"/>
                </a:cubicBezTo>
                <a:cubicBezTo>
                  <a:pt x="791128" y="922773"/>
                  <a:pt x="794366" y="917059"/>
                  <a:pt x="798748" y="915343"/>
                </a:cubicBezTo>
                <a:cubicBezTo>
                  <a:pt x="826753" y="903722"/>
                  <a:pt x="827515" y="878956"/>
                  <a:pt x="829801" y="854379"/>
                </a:cubicBezTo>
                <a:cubicBezTo>
                  <a:pt x="832277" y="827329"/>
                  <a:pt x="835515" y="800276"/>
                  <a:pt x="837801" y="773035"/>
                </a:cubicBezTo>
                <a:close/>
                <a:moveTo>
                  <a:pt x="782400" y="517850"/>
                </a:moveTo>
                <a:lnTo>
                  <a:pt x="791317" y="556046"/>
                </a:lnTo>
                <a:cubicBezTo>
                  <a:pt x="793413" y="564047"/>
                  <a:pt x="798937" y="572621"/>
                  <a:pt x="797795" y="580049"/>
                </a:cubicBezTo>
                <a:cubicBezTo>
                  <a:pt x="794461" y="601577"/>
                  <a:pt x="796890" y="622200"/>
                  <a:pt x="801176" y="642536"/>
                </a:cubicBezTo>
                <a:lnTo>
                  <a:pt x="813700" y="694927"/>
                </a:lnTo>
                <a:lnTo>
                  <a:pt x="801177" y="642537"/>
                </a:lnTo>
                <a:cubicBezTo>
                  <a:pt x="796891" y="622200"/>
                  <a:pt x="794462" y="601578"/>
                  <a:pt x="797796" y="580050"/>
                </a:cubicBezTo>
                <a:cubicBezTo>
                  <a:pt x="798938" y="572622"/>
                  <a:pt x="793414" y="564048"/>
                  <a:pt x="791318" y="556047"/>
                </a:cubicBezTo>
                <a:close/>
                <a:moveTo>
                  <a:pt x="783887" y="313532"/>
                </a:moveTo>
                <a:lnTo>
                  <a:pt x="786245" y="324057"/>
                </a:lnTo>
                <a:cubicBezTo>
                  <a:pt x="786031" y="328963"/>
                  <a:pt x="785126" y="334583"/>
                  <a:pt x="784459" y="338869"/>
                </a:cubicBezTo>
                <a:lnTo>
                  <a:pt x="784453" y="338902"/>
                </a:lnTo>
                <a:lnTo>
                  <a:pt x="778363" y="367327"/>
                </a:lnTo>
                <a:lnTo>
                  <a:pt x="774553" y="395639"/>
                </a:lnTo>
                <a:lnTo>
                  <a:pt x="784453" y="338902"/>
                </a:lnTo>
                <a:lnTo>
                  <a:pt x="784460" y="338870"/>
                </a:lnTo>
                <a:cubicBezTo>
                  <a:pt x="785794" y="330298"/>
                  <a:pt x="788080" y="316389"/>
                  <a:pt x="783888" y="313533"/>
                </a:cubicBezTo>
                <a:close/>
                <a:moveTo>
                  <a:pt x="761560" y="281567"/>
                </a:moveTo>
                <a:lnTo>
                  <a:pt x="766454" y="295414"/>
                </a:lnTo>
                <a:lnTo>
                  <a:pt x="766455" y="295414"/>
                </a:lnTo>
                <a:close/>
                <a:moveTo>
                  <a:pt x="774880" y="24485"/>
                </a:moveTo>
                <a:lnTo>
                  <a:pt x="777142" y="74128"/>
                </a:lnTo>
                <a:cubicBezTo>
                  <a:pt x="775758" y="100173"/>
                  <a:pt x="771253" y="125875"/>
                  <a:pt x="767023" y="151568"/>
                </a:cubicBezTo>
                <a:lnTo>
                  <a:pt x="766824" y="153387"/>
                </a:lnTo>
                <a:lnTo>
                  <a:pt x="763010" y="177270"/>
                </a:lnTo>
                <a:lnTo>
                  <a:pt x="758551" y="228943"/>
                </a:lnTo>
                <a:lnTo>
                  <a:pt x="766824" y="153387"/>
                </a:lnTo>
                <a:lnTo>
                  <a:pt x="771220" y="125860"/>
                </a:lnTo>
                <a:cubicBezTo>
                  <a:pt x="773910" y="108702"/>
                  <a:pt x="776220" y="91491"/>
                  <a:pt x="777143" y="74128"/>
                </a:cubicBezTo>
                <a:close/>
                <a:moveTo>
                  <a:pt x="313354" y="0"/>
                </a:moveTo>
                <a:lnTo>
                  <a:pt x="777461" y="0"/>
                </a:lnTo>
                <a:lnTo>
                  <a:pt x="774743" y="21485"/>
                </a:lnTo>
                <a:lnTo>
                  <a:pt x="777461" y="0"/>
                </a:lnTo>
                <a:lnTo>
                  <a:pt x="4523171" y="1"/>
                </a:lnTo>
                <a:lnTo>
                  <a:pt x="4523171" y="6858000"/>
                </a:lnTo>
                <a:lnTo>
                  <a:pt x="284400" y="6858000"/>
                </a:lnTo>
                <a:lnTo>
                  <a:pt x="112147" y="6858000"/>
                </a:lnTo>
                <a:lnTo>
                  <a:pt x="102447" y="6815515"/>
                </a:lnTo>
                <a:cubicBezTo>
                  <a:pt x="96923" y="6793034"/>
                  <a:pt x="87016" y="6771318"/>
                  <a:pt x="83396" y="6748457"/>
                </a:cubicBezTo>
                <a:cubicBezTo>
                  <a:pt x="74824" y="6694163"/>
                  <a:pt x="68728" y="6639487"/>
                  <a:pt x="61870" y="6584811"/>
                </a:cubicBezTo>
                <a:cubicBezTo>
                  <a:pt x="54821" y="6528423"/>
                  <a:pt x="47391" y="6472224"/>
                  <a:pt x="41105" y="6415832"/>
                </a:cubicBezTo>
                <a:cubicBezTo>
                  <a:pt x="37865" y="6384971"/>
                  <a:pt x="37295" y="6353918"/>
                  <a:pt x="34247" y="6323057"/>
                </a:cubicBezTo>
                <a:cubicBezTo>
                  <a:pt x="31579" y="6296004"/>
                  <a:pt x="26626" y="6269143"/>
                  <a:pt x="23386" y="6242092"/>
                </a:cubicBezTo>
                <a:cubicBezTo>
                  <a:pt x="20720" y="6218659"/>
                  <a:pt x="19196" y="6195036"/>
                  <a:pt x="16528" y="6171604"/>
                </a:cubicBezTo>
                <a:cubicBezTo>
                  <a:pt x="12148" y="6134074"/>
                  <a:pt x="7194" y="6096735"/>
                  <a:pt x="2622" y="6059396"/>
                </a:cubicBezTo>
                <a:lnTo>
                  <a:pt x="0" y="6041768"/>
                </a:lnTo>
                <a:lnTo>
                  <a:pt x="0" y="6000936"/>
                </a:lnTo>
                <a:lnTo>
                  <a:pt x="3670" y="5957594"/>
                </a:lnTo>
                <a:lnTo>
                  <a:pt x="0" y="5912510"/>
                </a:lnTo>
                <a:lnTo>
                  <a:pt x="0" y="5886400"/>
                </a:lnTo>
                <a:lnTo>
                  <a:pt x="1098" y="5864317"/>
                </a:lnTo>
                <a:cubicBezTo>
                  <a:pt x="7576" y="5839360"/>
                  <a:pt x="16720" y="5815168"/>
                  <a:pt x="24720" y="5790591"/>
                </a:cubicBezTo>
                <a:cubicBezTo>
                  <a:pt x="25672" y="5787923"/>
                  <a:pt x="25864" y="5784685"/>
                  <a:pt x="26434" y="5781829"/>
                </a:cubicBezTo>
                <a:cubicBezTo>
                  <a:pt x="29675" y="5765634"/>
                  <a:pt x="32913" y="5749633"/>
                  <a:pt x="35771" y="5733439"/>
                </a:cubicBezTo>
                <a:cubicBezTo>
                  <a:pt x="37295" y="5724677"/>
                  <a:pt x="37485" y="5715722"/>
                  <a:pt x="38819" y="5706958"/>
                </a:cubicBezTo>
                <a:cubicBezTo>
                  <a:pt x="44153" y="5673049"/>
                  <a:pt x="35199" y="5635710"/>
                  <a:pt x="58250" y="5606371"/>
                </a:cubicBezTo>
                <a:cubicBezTo>
                  <a:pt x="73110" y="5587320"/>
                  <a:pt x="69680" y="5568841"/>
                  <a:pt x="67394" y="5548459"/>
                </a:cubicBezTo>
                <a:cubicBezTo>
                  <a:pt x="65680" y="5533026"/>
                  <a:pt x="66252" y="5517214"/>
                  <a:pt x="66060" y="5501593"/>
                </a:cubicBezTo>
                <a:cubicBezTo>
                  <a:pt x="65490" y="5474160"/>
                  <a:pt x="65298" y="5446727"/>
                  <a:pt x="64346" y="5419294"/>
                </a:cubicBezTo>
                <a:cubicBezTo>
                  <a:pt x="63966" y="5410530"/>
                  <a:pt x="59202" y="5401578"/>
                  <a:pt x="59964" y="5393004"/>
                </a:cubicBezTo>
                <a:cubicBezTo>
                  <a:pt x="63584" y="5353378"/>
                  <a:pt x="69300" y="5313753"/>
                  <a:pt x="72538" y="5274128"/>
                </a:cubicBezTo>
                <a:cubicBezTo>
                  <a:pt x="74442" y="5251649"/>
                  <a:pt x="70824" y="5228596"/>
                  <a:pt x="73490" y="5206307"/>
                </a:cubicBezTo>
                <a:cubicBezTo>
                  <a:pt x="76538" y="5180590"/>
                  <a:pt x="84348" y="5155444"/>
                  <a:pt x="89113" y="5129915"/>
                </a:cubicBezTo>
                <a:cubicBezTo>
                  <a:pt x="90445" y="5122866"/>
                  <a:pt x="88731" y="5115056"/>
                  <a:pt x="88351" y="5107626"/>
                </a:cubicBezTo>
                <a:cubicBezTo>
                  <a:pt x="87968" y="5099244"/>
                  <a:pt x="87206" y="5091051"/>
                  <a:pt x="87016" y="5082669"/>
                </a:cubicBezTo>
                <a:cubicBezTo>
                  <a:pt x="86634" y="5057140"/>
                  <a:pt x="87206" y="5031613"/>
                  <a:pt x="85872" y="5006085"/>
                </a:cubicBezTo>
                <a:cubicBezTo>
                  <a:pt x="85110" y="4990464"/>
                  <a:pt x="77300" y="4974081"/>
                  <a:pt x="80158" y="4959601"/>
                </a:cubicBezTo>
                <a:cubicBezTo>
                  <a:pt x="85682" y="4930074"/>
                  <a:pt x="73300" y="4900545"/>
                  <a:pt x="83586" y="4871018"/>
                </a:cubicBezTo>
                <a:cubicBezTo>
                  <a:pt x="86634" y="4861872"/>
                  <a:pt x="79014" y="4849299"/>
                  <a:pt x="78634" y="4838249"/>
                </a:cubicBezTo>
                <a:cubicBezTo>
                  <a:pt x="77682" y="4810626"/>
                  <a:pt x="77872" y="4783003"/>
                  <a:pt x="78062" y="4755380"/>
                </a:cubicBezTo>
                <a:cubicBezTo>
                  <a:pt x="78252" y="4730613"/>
                  <a:pt x="75586" y="4704894"/>
                  <a:pt x="80920" y="4681082"/>
                </a:cubicBezTo>
                <a:cubicBezTo>
                  <a:pt x="86634" y="4656125"/>
                  <a:pt x="85872" y="4633646"/>
                  <a:pt x="79396" y="4609451"/>
                </a:cubicBezTo>
                <a:cubicBezTo>
                  <a:pt x="75014" y="4592877"/>
                  <a:pt x="74442" y="4575350"/>
                  <a:pt x="73110" y="4558206"/>
                </a:cubicBezTo>
                <a:cubicBezTo>
                  <a:pt x="71586" y="4539727"/>
                  <a:pt x="75586" y="4519342"/>
                  <a:pt x="69300" y="4502578"/>
                </a:cubicBezTo>
                <a:cubicBezTo>
                  <a:pt x="50629" y="4452664"/>
                  <a:pt x="46629" y="4401418"/>
                  <a:pt x="46629" y="4349221"/>
                </a:cubicBezTo>
                <a:cubicBezTo>
                  <a:pt x="46629" y="4339694"/>
                  <a:pt x="49295" y="4329978"/>
                  <a:pt x="52153" y="4320836"/>
                </a:cubicBezTo>
                <a:cubicBezTo>
                  <a:pt x="69300" y="4267492"/>
                  <a:pt x="67776" y="4213960"/>
                  <a:pt x="57297" y="4159666"/>
                </a:cubicBezTo>
                <a:cubicBezTo>
                  <a:pt x="55011" y="4148426"/>
                  <a:pt x="54629" y="4135853"/>
                  <a:pt x="56915" y="4124613"/>
                </a:cubicBezTo>
                <a:cubicBezTo>
                  <a:pt x="63584" y="4092988"/>
                  <a:pt x="74634" y="4062317"/>
                  <a:pt x="79396" y="4030502"/>
                </a:cubicBezTo>
                <a:cubicBezTo>
                  <a:pt x="87206" y="3977924"/>
                  <a:pt x="60918" y="3932393"/>
                  <a:pt x="43771" y="3885337"/>
                </a:cubicBezTo>
                <a:cubicBezTo>
                  <a:pt x="31627" y="3851760"/>
                  <a:pt x="8016" y="3821934"/>
                  <a:pt x="426" y="3786776"/>
                </a:cubicBezTo>
                <a:lnTo>
                  <a:pt x="0" y="3773896"/>
                </a:lnTo>
                <a:lnTo>
                  <a:pt x="0" y="3393881"/>
                </a:lnTo>
                <a:lnTo>
                  <a:pt x="11838" y="3359515"/>
                </a:lnTo>
                <a:cubicBezTo>
                  <a:pt x="14434" y="3346204"/>
                  <a:pt x="14910" y="3332773"/>
                  <a:pt x="12910" y="3318770"/>
                </a:cubicBezTo>
                <a:cubicBezTo>
                  <a:pt x="12243" y="3314103"/>
                  <a:pt x="9909" y="3308769"/>
                  <a:pt x="6718" y="3304078"/>
                </a:cubicBezTo>
                <a:lnTo>
                  <a:pt x="0" y="3297656"/>
                </a:lnTo>
                <a:lnTo>
                  <a:pt x="0" y="3207866"/>
                </a:lnTo>
                <a:lnTo>
                  <a:pt x="15553" y="3186770"/>
                </a:lnTo>
                <a:cubicBezTo>
                  <a:pt x="28483" y="3162328"/>
                  <a:pt x="30484" y="3134646"/>
                  <a:pt x="36341" y="3107499"/>
                </a:cubicBezTo>
                <a:cubicBezTo>
                  <a:pt x="41105" y="3085402"/>
                  <a:pt x="41295" y="3064826"/>
                  <a:pt x="38057" y="3042727"/>
                </a:cubicBezTo>
                <a:cubicBezTo>
                  <a:pt x="30817" y="2994721"/>
                  <a:pt x="41105" y="2948046"/>
                  <a:pt x="54249" y="2901942"/>
                </a:cubicBezTo>
                <a:cubicBezTo>
                  <a:pt x="63012" y="2871461"/>
                  <a:pt x="68346" y="2840218"/>
                  <a:pt x="77300" y="2809929"/>
                </a:cubicBezTo>
                <a:cubicBezTo>
                  <a:pt x="84158" y="2787258"/>
                  <a:pt x="92351" y="2764589"/>
                  <a:pt x="103399" y="2743825"/>
                </a:cubicBezTo>
                <a:cubicBezTo>
                  <a:pt x="119594" y="2713722"/>
                  <a:pt x="143978" y="2687435"/>
                  <a:pt x="137500" y="2649142"/>
                </a:cubicBezTo>
                <a:cubicBezTo>
                  <a:pt x="131786" y="2615420"/>
                  <a:pt x="143786" y="2584941"/>
                  <a:pt x="155217" y="2554078"/>
                </a:cubicBezTo>
                <a:cubicBezTo>
                  <a:pt x="163599" y="2531408"/>
                  <a:pt x="172173" y="2508741"/>
                  <a:pt x="177507" y="2485306"/>
                </a:cubicBezTo>
                <a:cubicBezTo>
                  <a:pt x="183794" y="2457491"/>
                  <a:pt x="181126" y="2426058"/>
                  <a:pt x="192748" y="2401291"/>
                </a:cubicBezTo>
                <a:cubicBezTo>
                  <a:pt x="204940" y="2375382"/>
                  <a:pt x="196748" y="2353858"/>
                  <a:pt x="193318" y="2330805"/>
                </a:cubicBezTo>
                <a:cubicBezTo>
                  <a:pt x="187984" y="2294038"/>
                  <a:pt x="178077" y="2257458"/>
                  <a:pt x="190652" y="2220311"/>
                </a:cubicBezTo>
                <a:cubicBezTo>
                  <a:pt x="205892" y="2175162"/>
                  <a:pt x="222275" y="2130392"/>
                  <a:pt x="236753" y="2085053"/>
                </a:cubicBezTo>
                <a:cubicBezTo>
                  <a:pt x="242280" y="2067524"/>
                  <a:pt x="244566" y="2048667"/>
                  <a:pt x="247042" y="2030377"/>
                </a:cubicBezTo>
                <a:cubicBezTo>
                  <a:pt x="249138" y="2013042"/>
                  <a:pt x="243804" y="1992278"/>
                  <a:pt x="251804" y="1978939"/>
                </a:cubicBezTo>
                <a:cubicBezTo>
                  <a:pt x="272379" y="1944648"/>
                  <a:pt x="282475" y="1909407"/>
                  <a:pt x="282475" y="1869779"/>
                </a:cubicBezTo>
                <a:cubicBezTo>
                  <a:pt x="282475" y="1854919"/>
                  <a:pt x="291049" y="1840440"/>
                  <a:pt x="292573" y="1825392"/>
                </a:cubicBezTo>
                <a:cubicBezTo>
                  <a:pt x="294477" y="1804815"/>
                  <a:pt x="299622" y="1781193"/>
                  <a:pt x="292381" y="1763286"/>
                </a:cubicBezTo>
                <a:cubicBezTo>
                  <a:pt x="275237" y="1721184"/>
                  <a:pt x="289525" y="1687085"/>
                  <a:pt x="306480" y="1650316"/>
                </a:cubicBezTo>
                <a:cubicBezTo>
                  <a:pt x="323244" y="1614119"/>
                  <a:pt x="336579" y="1576018"/>
                  <a:pt x="347629" y="1537536"/>
                </a:cubicBezTo>
                <a:cubicBezTo>
                  <a:pt x="351629" y="1523058"/>
                  <a:pt x="344961" y="1505723"/>
                  <a:pt x="343629" y="1489719"/>
                </a:cubicBezTo>
                <a:cubicBezTo>
                  <a:pt x="343247" y="1484003"/>
                  <a:pt x="342675" y="1477716"/>
                  <a:pt x="344581" y="1472574"/>
                </a:cubicBezTo>
                <a:cubicBezTo>
                  <a:pt x="362870" y="1422853"/>
                  <a:pt x="376776" y="1372367"/>
                  <a:pt x="367252" y="1318455"/>
                </a:cubicBezTo>
                <a:cubicBezTo>
                  <a:pt x="366298" y="1313503"/>
                  <a:pt x="368394" y="1307977"/>
                  <a:pt x="369728" y="1303023"/>
                </a:cubicBezTo>
                <a:cubicBezTo>
                  <a:pt x="376586" y="1278828"/>
                  <a:pt x="387444" y="1255205"/>
                  <a:pt x="389921" y="1230632"/>
                </a:cubicBezTo>
                <a:cubicBezTo>
                  <a:pt x="396017" y="1170050"/>
                  <a:pt x="398495" y="1109090"/>
                  <a:pt x="402495" y="1048124"/>
                </a:cubicBezTo>
                <a:cubicBezTo>
                  <a:pt x="402685" y="1044314"/>
                  <a:pt x="402685" y="1040314"/>
                  <a:pt x="404019" y="1036886"/>
                </a:cubicBezTo>
                <a:cubicBezTo>
                  <a:pt x="412211" y="1014405"/>
                  <a:pt x="409543" y="994784"/>
                  <a:pt x="393923" y="975732"/>
                </a:cubicBezTo>
                <a:cubicBezTo>
                  <a:pt x="387064" y="967349"/>
                  <a:pt x="383444" y="955919"/>
                  <a:pt x="379634" y="945443"/>
                </a:cubicBezTo>
                <a:cubicBezTo>
                  <a:pt x="373918" y="930010"/>
                  <a:pt x="368394" y="914199"/>
                  <a:pt x="364774" y="898197"/>
                </a:cubicBezTo>
                <a:cubicBezTo>
                  <a:pt x="361346" y="882383"/>
                  <a:pt x="356583" y="865429"/>
                  <a:pt x="359250" y="850188"/>
                </a:cubicBezTo>
                <a:cubicBezTo>
                  <a:pt x="364012" y="822755"/>
                  <a:pt x="374680" y="796654"/>
                  <a:pt x="381730" y="769604"/>
                </a:cubicBezTo>
                <a:cubicBezTo>
                  <a:pt x="384206" y="760269"/>
                  <a:pt x="383824" y="749981"/>
                  <a:pt x="384016" y="740267"/>
                </a:cubicBezTo>
                <a:cubicBezTo>
                  <a:pt x="384586" y="717976"/>
                  <a:pt x="379062" y="695115"/>
                  <a:pt x="394875" y="674922"/>
                </a:cubicBezTo>
                <a:cubicBezTo>
                  <a:pt x="409733" y="656254"/>
                  <a:pt x="405353" y="637391"/>
                  <a:pt x="394113" y="617771"/>
                </a:cubicBezTo>
                <a:cubicBezTo>
                  <a:pt x="386110" y="603672"/>
                  <a:pt x="379824" y="587671"/>
                  <a:pt x="376776" y="571859"/>
                </a:cubicBezTo>
                <a:cubicBezTo>
                  <a:pt x="372586" y="550140"/>
                  <a:pt x="370870" y="528614"/>
                  <a:pt x="373348" y="505181"/>
                </a:cubicBezTo>
                <a:cubicBezTo>
                  <a:pt x="375062" y="488606"/>
                  <a:pt x="375824" y="475080"/>
                  <a:pt x="385920" y="462125"/>
                </a:cubicBezTo>
                <a:cubicBezTo>
                  <a:pt x="387444" y="460031"/>
                  <a:pt x="387826" y="456221"/>
                  <a:pt x="387634" y="453363"/>
                </a:cubicBezTo>
                <a:cubicBezTo>
                  <a:pt x="384396" y="415834"/>
                  <a:pt x="386110" y="378685"/>
                  <a:pt x="388399" y="340773"/>
                </a:cubicBezTo>
                <a:cubicBezTo>
                  <a:pt x="391445" y="292578"/>
                  <a:pt x="382492" y="241900"/>
                  <a:pt x="350487" y="200181"/>
                </a:cubicBezTo>
                <a:cubicBezTo>
                  <a:pt x="345723" y="194084"/>
                  <a:pt x="343629" y="184940"/>
                  <a:pt x="342485" y="176938"/>
                </a:cubicBezTo>
                <a:cubicBezTo>
                  <a:pt x="337533" y="139218"/>
                  <a:pt x="334103" y="101307"/>
                  <a:pt x="328579" y="63586"/>
                </a:cubicBezTo>
                <a:cubicBezTo>
                  <a:pt x="325530" y="43011"/>
                  <a:pt x="322862" y="21485"/>
                  <a:pt x="314480" y="2816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564DEED3-BC52-4F15-8426-D33275CB0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874716" cy="6858001"/>
            <a:chOff x="7620000" y="-1"/>
            <a:chExt cx="874716" cy="6858001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37D94AD-9CD7-4F7F-B13A-399B37840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4628357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F6D3FDC-6FDD-4615-B246-1FC651E95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4628357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24903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DDAF02F9-BC70-4BD6-9439-3220E1D62935}"/>
                  </a:ext>
                </a:extLst>
              </p14:cNvPr>
              <p14:cNvContentPartPr/>
              <p14:nvPr/>
            </p14:nvContentPartPr>
            <p14:xfrm>
              <a:off x="457200" y="304560"/>
              <a:ext cx="11726640" cy="6384240"/>
            </p14:xfrm>
          </p:contentPart>
        </mc:Choice>
        <mc:Fallback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DDAF02F9-BC70-4BD6-9439-3220E1D6293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7840" y="295200"/>
                <a:ext cx="11745360" cy="640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27225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672F782C-9058-4B6D-80F9-2BDF850F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887" y="802447"/>
            <a:ext cx="10515600" cy="1325563"/>
          </a:xfrm>
        </p:spPr>
        <p:txBody>
          <a:bodyPr/>
          <a:lstStyle/>
          <a:p>
            <a:r>
              <a:rPr lang="es-MX" dirty="0"/>
              <a:t>Nota: La solución está en el archivo de Excel: ”Operaciones con matrices”</a:t>
            </a:r>
          </a:p>
        </p:txBody>
      </p:sp>
    </p:spTree>
    <p:extLst>
      <p:ext uri="{BB962C8B-B14F-4D97-AF65-F5344CB8AC3E}">
        <p14:creationId xmlns:p14="http://schemas.microsoft.com/office/powerpoint/2010/main" val="4172203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32388-846C-484F-B73C-43EFECED65F4}"/>
              </a:ext>
            </a:extLst>
          </p:cNvPr>
          <p:cNvSpPr txBox="1">
            <a:spLocks/>
          </p:cNvSpPr>
          <p:nvPr/>
        </p:nvSpPr>
        <p:spPr>
          <a:xfrm>
            <a:off x="1179443" y="1160257"/>
            <a:ext cx="9568070" cy="110586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/>
              <a:t>3.1.1 Sistemas de ecuaciones lineales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24713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F343F287-F031-4C73-9CAB-285C66187051}"/>
                  </a:ext>
                </a:extLst>
              </p14:cNvPr>
              <p14:cNvContentPartPr/>
              <p14:nvPr/>
            </p14:nvContentPartPr>
            <p14:xfrm>
              <a:off x="516600" y="347040"/>
              <a:ext cx="11472480" cy="618084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F343F287-F031-4C73-9CAB-285C661870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7240" y="337680"/>
                <a:ext cx="11491200" cy="619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17766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ED4F1C17-19B8-4C04-AB15-6A15C11C2314}"/>
                  </a:ext>
                </a:extLst>
              </p14:cNvPr>
              <p14:cNvContentPartPr/>
              <p14:nvPr/>
            </p14:nvContentPartPr>
            <p14:xfrm>
              <a:off x="474120" y="228600"/>
              <a:ext cx="9703080" cy="551196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ED4F1C17-19B8-4C04-AB15-6A15C11C231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4760" y="219240"/>
                <a:ext cx="9721800" cy="5530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988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F9551CB1-7C05-4F30-A5C8-D186AD8DB111}"/>
                  </a:ext>
                </a:extLst>
              </p14:cNvPr>
              <p14:cNvContentPartPr/>
              <p14:nvPr/>
            </p14:nvContentPartPr>
            <p14:xfrm>
              <a:off x="499680" y="313200"/>
              <a:ext cx="10549800" cy="609624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F9551CB1-7C05-4F30-A5C8-D186AD8DB11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0320" y="303840"/>
                <a:ext cx="10568520" cy="6114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1186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21F7E05-6447-48E0-BF94-4A53F5F39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3.1.2 Eliminación de Gauss-</a:t>
            </a:r>
            <a:r>
              <a:rPr lang="es-MX" b="1" dirty="0" err="1"/>
              <a:t>Jordan</a:t>
            </a:r>
            <a:r>
              <a:rPr lang="es-MX" b="1" dirty="0"/>
              <a:t> </a:t>
            </a:r>
            <a:r>
              <a:rPr lang="es-MX" b="1" i="1" dirty="0"/>
              <a:t>m</a:t>
            </a:r>
            <a:r>
              <a:rPr lang="es-MX" b="1" dirty="0"/>
              <a:t> ecuaciones con </a:t>
            </a:r>
            <a:r>
              <a:rPr lang="es-MX" b="1" i="1" dirty="0"/>
              <a:t>n</a:t>
            </a:r>
            <a:r>
              <a:rPr lang="es-MX" b="1" dirty="0"/>
              <a:t> incógnitas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C81EDB-5980-4C52-A208-1B79451CD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668" y="2159897"/>
            <a:ext cx="2931665" cy="16302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F9501850-176E-4A13-A3A1-62C8A23431CF}"/>
                  </a:ext>
                </a:extLst>
              </p14:cNvPr>
              <p14:cNvContentPartPr/>
              <p14:nvPr/>
            </p14:nvContentPartPr>
            <p14:xfrm>
              <a:off x="457200" y="2167200"/>
              <a:ext cx="11548800" cy="341244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F9501850-176E-4A13-A3A1-62C8A23431C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7840" y="2157840"/>
                <a:ext cx="11567520" cy="3431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58723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C441786C-885D-4AE1-9D43-1264A19E64E0}"/>
                  </a:ext>
                </a:extLst>
              </p14:cNvPr>
              <p14:cNvContentPartPr/>
              <p14:nvPr/>
            </p14:nvContentPartPr>
            <p14:xfrm>
              <a:off x="745200" y="321480"/>
              <a:ext cx="10642680" cy="562248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C441786C-885D-4AE1-9D43-1264A19E64E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5840" y="312120"/>
                <a:ext cx="10661400" cy="564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6844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44FB4357-D7BD-4799-B1B2-2901B5583FD6}"/>
                  </a:ext>
                </a:extLst>
              </p14:cNvPr>
              <p14:cNvContentPartPr/>
              <p14:nvPr/>
            </p14:nvContentPartPr>
            <p14:xfrm>
              <a:off x="863640" y="296280"/>
              <a:ext cx="7578000" cy="420840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44FB4357-D7BD-4799-B1B2-2901B5583FD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54280" y="286920"/>
                <a:ext cx="7596720" cy="4227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94138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818ADA-293D-409D-899D-BECCB62BA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Álgebra matricial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307910A1-2F80-4761-B449-E5B3AF90C4A8}"/>
                  </a:ext>
                </a:extLst>
              </p14:cNvPr>
              <p14:cNvContentPartPr/>
              <p14:nvPr/>
            </p14:nvContentPartPr>
            <p14:xfrm>
              <a:off x="609480" y="1388520"/>
              <a:ext cx="9415440" cy="4250520"/>
            </p14:xfrm>
          </p:contentPart>
        </mc:Choice>
        <mc:Fallback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307910A1-2F80-4761-B449-E5B3AF90C4A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0120" y="1379160"/>
                <a:ext cx="9434160" cy="4269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59662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6180</TotalTime>
  <Words>43</Words>
  <Application>Microsoft Office PowerPoint</Application>
  <PresentationFormat>Panorámica</PresentationFormat>
  <Paragraphs>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TEMA 3</vt:lpstr>
      <vt:lpstr>Presentación de PowerPoint</vt:lpstr>
      <vt:lpstr>Presentación de PowerPoint</vt:lpstr>
      <vt:lpstr>Presentación de PowerPoint</vt:lpstr>
      <vt:lpstr>Presentación de PowerPoint</vt:lpstr>
      <vt:lpstr>3.1.2 Eliminación de Gauss-Jordan m ecuaciones con n incógnitas</vt:lpstr>
      <vt:lpstr>Presentación de PowerPoint</vt:lpstr>
      <vt:lpstr>Presentación de PowerPoint</vt:lpstr>
      <vt:lpstr>Álgebra matricial</vt:lpstr>
      <vt:lpstr>Presentación de PowerPoint</vt:lpstr>
      <vt:lpstr>Nota: La solución está en el archivo de Excel: ”Operaciones con matrices”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3</dc:title>
  <dc:creator>Adolfo hernandez valdes</dc:creator>
  <cp:lastModifiedBy>Adolfo hernandez valdes</cp:lastModifiedBy>
  <cp:revision>9</cp:revision>
  <dcterms:created xsi:type="dcterms:W3CDTF">2020-11-10T13:05:44Z</dcterms:created>
  <dcterms:modified xsi:type="dcterms:W3CDTF">2020-11-19T14:17:44Z</dcterms:modified>
</cp:coreProperties>
</file>